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146846977" r:id="rId5"/>
    <p:sldId id="2146846979" r:id="rId6"/>
    <p:sldId id="2146847044" r:id="rId7"/>
    <p:sldId id="2146846981" r:id="rId8"/>
    <p:sldId id="2146847055" r:id="rId9"/>
    <p:sldId id="2146847050" r:id="rId10"/>
    <p:sldId id="2146846978" r:id="rId11"/>
    <p:sldId id="2146847046" r:id="rId12"/>
    <p:sldId id="2146847089" r:id="rId13"/>
    <p:sldId id="2146846985" r:id="rId14"/>
    <p:sldId id="256" r:id="rId15"/>
    <p:sldId id="2146847085" r:id="rId16"/>
    <p:sldId id="2146847084" r:id="rId17"/>
    <p:sldId id="2146847091" r:id="rId18"/>
    <p:sldId id="2146846996" r:id="rId19"/>
    <p:sldId id="2146846987" r:id="rId20"/>
    <p:sldId id="2146846989" r:id="rId21"/>
    <p:sldId id="2146847086" r:id="rId22"/>
    <p:sldId id="2146847088" r:id="rId23"/>
    <p:sldId id="2146847041" r:id="rId24"/>
    <p:sldId id="2146847066" r:id="rId25"/>
    <p:sldId id="2146846992" r:id="rId26"/>
    <p:sldId id="2146846997" r:id="rId27"/>
    <p:sldId id="2146847096" r:id="rId28"/>
    <p:sldId id="2146846999" r:id="rId29"/>
    <p:sldId id="2146846998" r:id="rId30"/>
    <p:sldId id="2146847003" r:id="rId31"/>
    <p:sldId id="2146847002" r:id="rId32"/>
    <p:sldId id="2146847004" r:id="rId33"/>
    <p:sldId id="2146847008" r:id="rId34"/>
    <p:sldId id="2146847054" r:id="rId35"/>
    <p:sldId id="2146847011" r:id="rId36"/>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8F3E8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1FFE26-09FB-4E84-A0AE-EF921323ADF3}" v="18" dt="2024-07-16T19:39:08.682"/>
    <p1510:client id="{CBC75521-0D77-4CB4-87BF-079E968D9AD2}" v="1" dt="2024-07-16T17:31:59.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44" d="100"/>
          <a:sy n="44" d="100"/>
        </p:scale>
        <p:origin x="22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Seitz (DXC Technology Services LLC)" userId="S::v-dseitz@microsoft.com::64278f1d-f2b6-40a0-9ecb-3f01c24fa885" providerId="AD" clId="Web-{8C1FFE26-09FB-4E84-A0AE-EF921323ADF3}"/>
    <pc:docChg chg="modSld">
      <pc:chgData name="Daniel Seitz (DXC Technology Services LLC)" userId="S::v-dseitz@microsoft.com::64278f1d-f2b6-40a0-9ecb-3f01c24fa885" providerId="AD" clId="Web-{8C1FFE26-09FB-4E84-A0AE-EF921323ADF3}" dt="2024-07-16T19:39:08.682" v="4" actId="1076"/>
      <pc:docMkLst>
        <pc:docMk/>
      </pc:docMkLst>
      <pc:sldChg chg="modSp">
        <pc:chgData name="Daniel Seitz (DXC Technology Services LLC)" userId="S::v-dseitz@microsoft.com::64278f1d-f2b6-40a0-9ecb-3f01c24fa885" providerId="AD" clId="Web-{8C1FFE26-09FB-4E84-A0AE-EF921323ADF3}" dt="2024-07-16T19:39:08.682" v="4" actId="1076"/>
        <pc:sldMkLst>
          <pc:docMk/>
          <pc:sldMk cId="1603097254" sldId="2146846979"/>
        </pc:sldMkLst>
        <pc:graphicFrameChg chg="mod modGraphic">
          <ac:chgData name="Daniel Seitz (DXC Technology Services LLC)" userId="S::v-dseitz@microsoft.com::64278f1d-f2b6-40a0-9ecb-3f01c24fa885" providerId="AD" clId="Web-{8C1FFE26-09FB-4E84-A0AE-EF921323ADF3}" dt="2024-07-16T19:39:08.682" v="4" actId="1076"/>
          <ac:graphicFrameMkLst>
            <pc:docMk/>
            <pc:sldMk cId="1603097254" sldId="2146846979"/>
            <ac:graphicFrameMk id="3" creationId="{101DBCB2-5623-0659-6CCB-9E7B7E53A1F3}"/>
          </ac:graphicFrameMkLst>
        </pc:graphicFrameChg>
      </pc:sldChg>
    </pc:docChg>
  </pc:docChgLst>
  <pc:docChgLst>
    <pc:chgData name="Piali Ghose" userId="04ea2c76-ee01-4f4d-9ec0-adae2c3c8653" providerId="ADAL" clId="{CBC75521-0D77-4CB4-87BF-079E968D9AD2}"/>
    <pc:docChg chg="custSel addSld modSld">
      <pc:chgData name="Piali Ghose" userId="04ea2c76-ee01-4f4d-9ec0-adae2c3c8653" providerId="ADAL" clId="{CBC75521-0D77-4CB4-87BF-079E968D9AD2}" dt="2024-07-16T18:52:50.508" v="53" actId="20577"/>
      <pc:docMkLst>
        <pc:docMk/>
      </pc:docMkLst>
      <pc:sldChg chg="modSp mod">
        <pc:chgData name="Piali Ghose" userId="04ea2c76-ee01-4f4d-9ec0-adae2c3c8653" providerId="ADAL" clId="{CBC75521-0D77-4CB4-87BF-079E968D9AD2}" dt="2024-07-16T16:22:48.901" v="1" actId="27636"/>
        <pc:sldMkLst>
          <pc:docMk/>
          <pc:sldMk cId="1010532166" sldId="256"/>
        </pc:sldMkLst>
        <pc:spChg chg="mod">
          <ac:chgData name="Piali Ghose" userId="04ea2c76-ee01-4f4d-9ec0-adae2c3c8653" providerId="ADAL" clId="{CBC75521-0D77-4CB4-87BF-079E968D9AD2}" dt="2024-07-16T16:22:48.901" v="1" actId="27636"/>
          <ac:spMkLst>
            <pc:docMk/>
            <pc:sldMk cId="1010532166" sldId="256"/>
            <ac:spMk id="7" creationId="{8938E072-4780-1D0E-ACB4-BDE711C0FD8B}"/>
          </ac:spMkLst>
        </pc:spChg>
      </pc:sldChg>
      <pc:sldChg chg="modSp mod">
        <pc:chgData name="Piali Ghose" userId="04ea2c76-ee01-4f4d-9ec0-adae2c3c8653" providerId="ADAL" clId="{CBC75521-0D77-4CB4-87BF-079E968D9AD2}" dt="2024-07-16T16:24:22.439" v="6" actId="13926"/>
        <pc:sldMkLst>
          <pc:docMk/>
          <pc:sldMk cId="776360238" sldId="2146846989"/>
        </pc:sldMkLst>
        <pc:spChg chg="mod">
          <ac:chgData name="Piali Ghose" userId="04ea2c76-ee01-4f4d-9ec0-adae2c3c8653" providerId="ADAL" clId="{CBC75521-0D77-4CB4-87BF-079E968D9AD2}" dt="2024-07-16T16:24:22.439" v="6" actId="13926"/>
          <ac:spMkLst>
            <pc:docMk/>
            <pc:sldMk cId="776360238" sldId="2146846989"/>
            <ac:spMk id="2" creationId="{F515A275-77D1-C7EB-845E-555170F717CB}"/>
          </ac:spMkLst>
        </pc:spChg>
      </pc:sldChg>
      <pc:sldChg chg="modSp mod">
        <pc:chgData name="Piali Ghose" userId="04ea2c76-ee01-4f4d-9ec0-adae2c3c8653" providerId="ADAL" clId="{CBC75521-0D77-4CB4-87BF-079E968D9AD2}" dt="2024-07-16T18:51:48.775" v="52" actId="6549"/>
        <pc:sldMkLst>
          <pc:docMk/>
          <pc:sldMk cId="1650677462" sldId="2146847003"/>
        </pc:sldMkLst>
        <pc:spChg chg="mod">
          <ac:chgData name="Piali Ghose" userId="04ea2c76-ee01-4f4d-9ec0-adae2c3c8653" providerId="ADAL" clId="{CBC75521-0D77-4CB4-87BF-079E968D9AD2}" dt="2024-07-16T18:51:48.775" v="52" actId="6549"/>
          <ac:spMkLst>
            <pc:docMk/>
            <pc:sldMk cId="1650677462" sldId="2146847003"/>
            <ac:spMk id="4" creationId="{A5B94FB4-3EF1-D17D-F60E-9B2C96966F4D}"/>
          </ac:spMkLst>
        </pc:spChg>
      </pc:sldChg>
      <pc:sldChg chg="add">
        <pc:chgData name="Piali Ghose" userId="04ea2c76-ee01-4f4d-9ec0-adae2c3c8653" providerId="ADAL" clId="{CBC75521-0D77-4CB4-87BF-079E968D9AD2}" dt="2024-07-16T17:31:59.687" v="14"/>
        <pc:sldMkLst>
          <pc:docMk/>
          <pc:sldMk cId="2172577559" sldId="2146847041"/>
        </pc:sldMkLst>
      </pc:sldChg>
      <pc:sldChg chg="modSp mod">
        <pc:chgData name="Piali Ghose" userId="04ea2c76-ee01-4f4d-9ec0-adae2c3c8653" providerId="ADAL" clId="{CBC75521-0D77-4CB4-87BF-079E968D9AD2}" dt="2024-07-16T18:52:50.508" v="53" actId="20577"/>
        <pc:sldMkLst>
          <pc:docMk/>
          <pc:sldMk cId="147818360" sldId="2146847046"/>
        </pc:sldMkLst>
        <pc:spChg chg="mod">
          <ac:chgData name="Piali Ghose" userId="04ea2c76-ee01-4f4d-9ec0-adae2c3c8653" providerId="ADAL" clId="{CBC75521-0D77-4CB4-87BF-079E968D9AD2}" dt="2024-07-16T18:52:50.508" v="53" actId="20577"/>
          <ac:spMkLst>
            <pc:docMk/>
            <pc:sldMk cId="147818360" sldId="2146847046"/>
            <ac:spMk id="4" creationId="{A5B94FB4-3EF1-D17D-F60E-9B2C96966F4D}"/>
          </ac:spMkLst>
        </pc:spChg>
      </pc:sldChg>
      <pc:sldChg chg="add">
        <pc:chgData name="Piali Ghose" userId="04ea2c76-ee01-4f4d-9ec0-adae2c3c8653" providerId="ADAL" clId="{CBC75521-0D77-4CB4-87BF-079E968D9AD2}" dt="2024-07-16T17:31:59.687" v="14"/>
        <pc:sldMkLst>
          <pc:docMk/>
          <pc:sldMk cId="552950375" sldId="2146847066"/>
        </pc:sldMkLst>
      </pc:sldChg>
      <pc:sldChg chg="modSp mod">
        <pc:chgData name="Piali Ghose" userId="04ea2c76-ee01-4f4d-9ec0-adae2c3c8653" providerId="ADAL" clId="{CBC75521-0D77-4CB4-87BF-079E968D9AD2}" dt="2024-07-16T16:23:24.473" v="3" actId="27636"/>
        <pc:sldMkLst>
          <pc:docMk/>
          <pc:sldMk cId="118586454" sldId="2146847091"/>
        </pc:sldMkLst>
        <pc:spChg chg="mod">
          <ac:chgData name="Piali Ghose" userId="04ea2c76-ee01-4f4d-9ec0-adae2c3c8653" providerId="ADAL" clId="{CBC75521-0D77-4CB4-87BF-079E968D9AD2}" dt="2024-07-16T16:23:24.473" v="3" actId="27636"/>
          <ac:spMkLst>
            <pc:docMk/>
            <pc:sldMk cId="118586454" sldId="2146847091"/>
            <ac:spMk id="7" creationId="{8938E072-4780-1D0E-ACB4-BDE711C0FD8B}"/>
          </ac:spMkLst>
        </pc:spChg>
      </pc:sldChg>
      <pc:sldChg chg="modSp mod">
        <pc:chgData name="Piali Ghose" userId="04ea2c76-ee01-4f4d-9ec0-adae2c3c8653" providerId="ADAL" clId="{CBC75521-0D77-4CB4-87BF-079E968D9AD2}" dt="2024-07-16T16:25:06.632" v="13" actId="20577"/>
        <pc:sldMkLst>
          <pc:docMk/>
          <pc:sldMk cId="4136681534" sldId="2146847096"/>
        </pc:sldMkLst>
        <pc:spChg chg="mod">
          <ac:chgData name="Piali Ghose" userId="04ea2c76-ee01-4f4d-9ec0-adae2c3c8653" providerId="ADAL" clId="{CBC75521-0D77-4CB4-87BF-079E968D9AD2}" dt="2024-07-16T16:25:06.632" v="13" actId="20577"/>
          <ac:spMkLst>
            <pc:docMk/>
            <pc:sldMk cId="4136681534" sldId="2146847096"/>
            <ac:spMk id="2" creationId="{D89D12BE-47C2-B41E-A54E-51CF1189ECBA}"/>
          </ac:spMkLst>
        </pc:spChg>
      </pc:sldChg>
    </pc:docChg>
  </pc:docChgLst>
</pc:chgInfo>
</file>

<file path=ppt/ink/ink1.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8-16T09:39:40.349"/>
    </inkml:context>
    <inkml:brush xml:id="br0">
      <inkml:brushProperty name="width" value="0.05292" units="cm"/>
      <inkml:brushProperty name="height" value="0.05292" units="cm"/>
      <inkml:brushProperty name="color" value="#FF0000"/>
    </inkml:brush>
  </inkml:definitions>
  <inkml:trace contextRef="#ctx0" brushRef="#br0">820 5157 35007 0,'-15'3'3120'0,"6"0"-2496"15,-1-2-496-15,1 1-128 0,0-1 0 0,2 0 0 16,1-1 0-16,2-1 0 0,0 0 1088 0,4 1 128 16,-4-5 48-16,2 1 0 0,0-3-976 0,2-1-288 15,1 0 128-15,0-3-128 0,2 1 0 0,-1 3 0 16,0-1 0-16,2-1 0 0,1-2 0 0,1-3 0 15,1 0 0-15,1-3 0 0,3-2-128 0,11-16 128 0,2 3-128 0,-1 1 128 16,0 0 0-16,3 0 128 0,3 2 0 0,1-2 0 16,3 0 128-16,1 1 16 0,3 1 16 0,1 0 0 15,2 0-32-15,1 2-16 0,1 0 0 16,0 4 0-16,2 1-48 0,-1 3-16 0,-3 0 0 0,2 3 0 16,0 2-176-16,-1 2 160 0,1 3-160 0,0 0 160 15,-2 5-160-15,0 2 128 0,-1 0-128 0,-1 3 128 16,0 3-128-16,-2 3 0 0,-1 3 144 0,-1 2-144 15,-3 2 0-15,-1 4 0 0,0 1 0 0,-2 3 0 16,-1 2 0-16,-3 2 0 0,0 2 0 0,-1 2 0 16,-2 1 0-16,-2 3 192 0,-1 2-64 0,-2 0 0 15,0-2 0-15,-2-2 16 0,-2-2 0 0,0-1 0 16,-1 0-144-16,-2-2 0 0,-1-1 0 0,-2-3 0 16,2 0-144-16,-4-2 144 0,0-1 0 0,-1-3 0 0,1 0 0 15,-3-3 0-15,0-1 0 0,0-3 0 0,-1-2-368 0,-1-1 48 16,0-3 0-16,1-4-18768 15</inkml:trace>
  <inkml:trace contextRef="#ctx0" brushRef="#br0" timeOffset="1">2527 4891 17503 0,'0'0'1552'0,"0"0"-1232"15,0 0-320-15,0 0 0 0,0 0 1424 0,0 0 240 16,0 0 32-16,0 0 16 0,1 6 464 0,-2-1 80 16,-1 4 32-16,-2 0 0 0,0 2-944 0,-1 1-192 0,-2-1-48 0,-2 3 0 15,0 3-528-15,-2-1-128 0,-1-1 0 0,-2 2-16 16,0 2-32-16,-1-2 0 0,-1-2 0 0,-2 1 0 16,-2-1-400-16,1-1 0 0,0 1 0 0,1-1 0 15,0-1 0-15,0-2 0 0,2 0 0 0,0-2 0 16,2 1 0-16,1-3 192 0,-1-2 0 0,3 0 0 15,1-1-192-15,2-2 128 0,0-1-128 0,3 0 128 16,5-1 0-16,0 0 0 0,0 0 0 0,0 0 0 16,0 0-128-16,2-4 0 0,3 1 0 0,2 0 0 15,3 0 0-15,2 1 0 0,2-1-144 0,2 3 144 16,2 0 0-16,2 0 224 0,1 1-32 0,1 1-16 16,2 1 96-16,0 1 32 0,0 0 0 0,-1 2 0 15,-1-2-160-15,-1 3-16 0,-1-2-128 0,-2 0 192 0,-2 0-192 16,-3 1 0-16,0-2 0 0,-2 1 0 15,-1-1 0-15,-3-1 0 0,-1-1 144 0,-1-1-144 0,-5-1 240 0,0 0-48 16,0 0 0-16,1-4 0 16,-2-2-48-16,-2-2-16 0,-2-2 0 0,-2-2 0 0,-2 0-128 0,0-2 192 15,-2 0-192-15,0 0 192 0,1 1-192 0,0 0 0 16,0 1 144-16,2-1-144 0,0 2 144 0,2-1-144 16,1 0 192-16,1 0-192 0,2 2-176 0,0-3-144 15,2-1-16-15,0 2-16 16,2-1-1072-16,2 1-224 0</inkml:trace>
  <inkml:trace contextRef="#ctx0" brushRef="#br0" timeOffset="2">3918 7686 28559 0,'-6'0'2544'0,"0"1"-2032"16,1 0-512-16,0 1 0 0,1 2 1040 0,0 0 112 0,1 2 32 0,0 1 0 16,2 1-240-16,1 3-48 0,1 3-16 0,1 1 0 15,1 4-736-15,0 4-144 0,2 3 0 0,1 3 0 16,1 0 0-16,-3-11 0 0,2 4 0 0,0 4 0 15,2 5 0-15,3 1-192 0,-1 2 192 0,3 3-192 16,0 1 192-16,18 36 208 0,-2-14-32 0,-1-7-16 16,3-4 256-16,0-6 48 0,2-2 16 0,3-3 0 15,1-3 96-15,2-1 32 0,1-1 0 0,2-4 0 16,-2-2-224-16,2-3-64 0,-1-2 0 0,2-2 0 16,3 0-80-16,-1-4-32 0,1 0 0 0,0-4 0 15,0-1 48-15,-1-2 0 0,2-5 0 0,-3-2 0 16,-2-1 64-16,0-4 0 0,-1-3 16 0,-1-4 0 15,-1-1 0-15,-2-2 0 0,-1-3 0 0,-2-3 0 16,0-1-128-16,-3-4-16 0,0-1-16 0,-3-1 0 16,0-3-176-16,-3-1 128 0,-2 0-128 0,-3-3 128 0,0-2-128 0,-3-1 0 15,-1-1 0-15,-3 3 128 0,-1-2-128 0,-3 2 0 16,-1 2-192-16,-2 2 192 0,-1 0-320 0,-2 1 48 16,-1 3 16-16,0-2 0 0,1 4-16 0,-2 0 0 15,0 1 0-15,0 2 0 0,1 1-32 0,1 3 0 16,-1 1 0-16,1 2 0 0,-1 1-32 0,-1 2-16 15,2 4 0-15,-2 1 0 16,0 2-720-16,-1 4-144 0,0 0-16 0,0 0-16032 0</inkml:trace>
  <inkml:trace contextRef="#ctx0" brushRef="#br0" timeOffset="3">5677 6814 27647 0</inkml:trace>
  <inkml:trace contextRef="#ctx0" brushRef="#br0" timeOffset="4">5582 7689 2751 0,'0'0'256'0,"0"0"-256"15,0 0 0-15,0 0 0 0,0 0 416 0,-3-3 32 0,3 3 16 0,0 0 0 16,-4-3-688-16,4 3-144 0,0 0-16 0,0 0-16 16,0 0 880-16,-5 0 176 0,1-2 48 0,4 2 0 15,0 0 416-15,0 0 96 0,0 0 0 0,0 0 16 16,0 0-496-16,0 0-96 0,0 0-32 0,0 0 0 16,0 0 528-16,0 0 96 0,0 0 32 0,0 0 0 15,0 0-128-15,0 0-32 0,2-1 0 0,0-2 0 16,0 0-80-16,0 0-32 0,0 0 0 0,1 0 0 15,0 2 32-15,1-1 0 0,1-2 0 0,-2 2 0 16,2-1 80-16,-5 3 32 0,5-2 0 0,-1 0 0 16,0 1 16-16,0-2 16 0,-4 3 0 0,0 0 0 15,3-2-304-15,-3 2-64 0,0 0-16 0,0 0 0 16,0 0-272-16,0 0-48 0,0 0-16 0,0 0 0 0,0 0-208 0,0 0-48 16,0 0-16-16,-3 3 0 0,-2 1-48 0,-1 2-128 15,0 0 192-15,-2 1-64 0,-1 2-128 0,0 2 0 16,-2 3 0-16,-2 1 128 0,-1 1-128 0,0 1 0 15,-2 3 0-15,1-3 0 16,-1 2-304-16,2-1 64 0,0 1 16 0,0-2 0 0,-1-2 224 0,3-1 0 16,1-1 0-16,-1-2 0 0,2 0 256 0,1-2-64 15,3 1-16-15,0-5 0 0,3 1-176 0,3-6 160 16,-1 3-160-16,1-3 160 0,3 2-160 16,3-2 0-16,1-1 0 0,2-1-176 0,2-2 176 0,2-1-128 0,2-2 128 15,0 0-128-15,2-1 128 0,2 2 0 0,0-2 0 0,2-1 0 16,0 0 192-16,0 0-48 0,2 1 0 0,-1 0 0 15,1 0 64-15,-2-1 16 0,0 1 0 0,-2 0 0 16,-2 0-64-16,-2 2-16 0,0 0 0 0,-2 0 0 16,-2 1-16-16,-2 0 0 0,0 1 0 0,-3-1 0 15,-2 2 0-15,-1 0-128 0,-3 3 192 0,0-5-64 16,-3 2 0-16,-3-2-128 0,-1 1 192 0,-3 0-64 16,-2-1-128-16,-1 2 0 0,-2 0 0 0,-1 0 0 15,0-1 0-15,0 0-176 0,0 1 176 0,1-1-128 16,1 1 128-16,2 0-160 0,-1 1 160 0,2-2-160 15,1 2 160-15,1-1-192 0,1 0 192 0,2 1-192 16,1-1-192-16,0 1-32 0,3-1-16 0,2 3 0 16,1-5-1024-16,1-1-208 0</inkml:trace>
  <inkml:trace contextRef="#ctx0" brushRef="#br0" timeOffset="5">7068 5310 30399 0,'-3'2'2704'0,"3"-2"-2160"0,0 0-544 0,0 0 0 16,0 0 1232-16,0 0 144 0,0 0 32 0,9-5 0 16,1-3-368-16,6-3-64 0,2-4-16 0,2-2 0 15,1-2-400-15,0-3-96 0,2 0-16 0,3-3 0 16,4 0-96-16,-11 10-32 0,5-3 0 0,3-4 0 16,4-2-112-16,3-3-16 0,3 0-16 0,3-1 0 15,3 1-16-15,40-26 0 0,-13 8 0 0,-7 6 0 16,-2 2 48-16,-4 6 16 0,-4 3 0 0,1 4 0 15,-2 1-224-15,3 4 176 0,1 3-176 0,-1 3 160 16,-1 2-160-16,-1 4 0 0,-1 5 0 0,-3 0 0 0,-4 4 176 0,-2 1-48 16,-1 6-128-16,-2 1 192 0,-1 5-192 0,-3 1 176 15,-2 4-176-15,-3 2 160 0,-2 1-16 0,-3 3 0 16,-4 5 0-16,-2 0 0 0,-3 2-144 0,-3-1 0 16,-3 1-192-16,-3 0 192 0,-2 0-384 0,-1 0 32 15,-4 0 16-15,0-4 0 16,1 1-176-16,-4-4-48 0,1-2 0 0,0-4-18320 15</inkml:trace>
  <inkml:trace contextRef="#ctx0" brushRef="#br0" timeOffset="6">8760 5201 23039 0,'-4'0'2048'0,"1"0"-1648"16,3 0-400-16,-5 0 0 0,0 1 560 0,0 1 16 15,1-2 16-15,0 0 0 0,4 0 1536 0,-5 0 304 0,5 0 64 0,-5 0 16 32,5 0-1440-32,0 0-304 0,0 0-48 0,0 0-16 15,0-4-224-15,2-1-48 0,1 1-16 0,2-2 0 16,2 0-144-16,4-1-16 0,1-2-16 0,2-1 0 16,3-1 160-16,3 0 48 0,-1 0 0 0,4 1 0 15,1-1-176-15,0 0-16 0,-1-2-16 0,1 2 0 16,-2-1-240-16,-1 0 128 0,0-1-128 0,-2-1 0 15,1 2 144-15,-4 1-144 0,1 3 128 0,-3 1-128 16,-1 0 160-16,-2 2-160 0,-3 0 192 0,-3 3-192 16,0 2 192-16,-5 0-192 0,0 0 192 0,0 0-192 15,0 0 0-15,-5 7 0 0,0 1 0 0,-1 1 0 16,-2-1 0-16,-1 4 0 0,0 4-176 0,-1 1 176 16,0 1-144-16,1 0 144 0,0 0 0 0,0 2-144 15,-1 1 144-15,3-1-128 0,0 2 128 0,0 0-128 16,0-1 128-16,1 1-128 0,1 1 128 0,0-1-128 0,0-4-32 0,1 1 0 15,2-1 0-15,-2-1 0 0,1-1-112 0,2-2-32 16,-1-1 0-16,1-1 0 0,1-3 304 0,0 0 0 16,0-2 0-16,0-1 0 0,1-2 0 0,-1-4 0 15,1 5 0-15,-1-5 0 0,2 2 144 0,-2-2 96 16,0 0 16-16,0 0 0 0,0 0 0 0,0 0 0 16,0 0 0-16,2-5 0 0,-1 1-112 0,0-1-16 15,-1-1 0-15,-2-1 0 0,1 0 0 0,-1-1-128 16,0-1 192-16,-1 0-64 0,-2 0 0 0,-1 0-128 0,-2 0 192 0,-1-3-64 15,-1 1 32-15,-2 2 0 0,0-2 0 0,-3 1 0 16,1 2 0-16,-1-1 0 0,-1 1 0 16,1 2 0-16,1 0 48 0,0 0 16 0,0 2 0 15,1-1 0-15,1 2-224 0,2-1 0 0,0 1 0 0,1-1 0 32,2 2-448-32,0-3-64 0,3 2-32 0,0-1 0 15,1-1-1360-15,1 0-272 0</inkml:trace>
  <inkml:trace contextRef="#ctx0" brushRef="#br0" timeOffset="7">10278 7618 34095 0,'-15'-5'3024'0,"5"0"-2416"0,-1-1-480 0,1 0-128 16,1 0 1152-16,-1 0 224 0,2 2 32 0,0 1 16 16,1-1-400-16,-1 0-64 0,0 2-32 0,2 0 0 15,1 2-528-15,0 1-96 0,1 0-32 0,0 5 0 16,1 2-80-16,1-3 0 0,0 4-16 0,0 1 0 15,1 3-176-15,0 2-224 0,1 2 48 0,0 3 16 16,1 2 160-16,3 21 0 0,2-3 0 0,2 0-128 0,0 0 128 0,3 1-192 16,0 0 192-16,3 5-192 0,2 2-48 0,2 2-16 15,2-1 0-15,1 0 0 16,2-1-256-16,1 0-48 0,2-2-16 0,1-5 0 0,3-2 160 0,2-3 32 16,-1-3 0-16,2-1 0 0,3-3 928 0,1-2 192 15,2-3 32-15,0-2 16 0,0-5-48 0,3-4-16 16,0-2 0-16,2-3 0 0,1-4 16 0,-1-3 0 15,-1-4 0-15,0-4 0 0,0-2 64 0,0-4 16 16,0-3 0-16,-1-3 0 0,-3 0-240 0,-2-2-64 16,-3-2 0-16,-2-2 0 0,-1-2-336 0,-2-1-176 0,-1-2 160 15,-2-5-160-15,-2 0-128 0,-1-4-128 16,0 2-32-16,-1 1 0 16,-1 2-352-16,-1 1-64 0,-1 1 0 0,-1 3-16 15,0 0-336-15,-2 4-64 0,-1-1-16 0,0 4-12480 0,-1 3-2496 0</inkml:trace>
  <inkml:trace contextRef="#ctx0" brushRef="#br0" timeOffset="8">11825 7701 37775 0,'0'0'3360'0,"0"0"-2688"16,0 0-544-16,0 0-128 16,0 0 688-16,0 0 96 0,0 0 32 0,0 0 0 0,0 0-16 0,-7 1 0 15,0 0 0-15,-1 1 0 0,0 1-464 0,-2 0-80 0,0 1-32 0,-2 2 0 16,-1 0-224-16,-3 2 0 0,-3 1 0 0,-1 2 0 15,-2 1-208-15,-3 0 16 0,-1 0 0 0,1 1 0 16,2 0 192-16,1-1-176 0,0-3 176 0,3 1-160 16,3-2 160-16,1 0 0 0,3-1 0 0,2-3 0 15,1 1 0-15,2-2 0 0,1 1 128 0,6-4-128 16,0 0 0-16,0 0-128 0,0 0 0 0,4 4 0 16,2-1-112-16,3 0-16 0,6-1 0 0,0 1 0 15,4 0 32-15,2-1 0 0,3 0 0 0,2 3 0 16,2 1-48-16,-1-1-16 0,2 1 0 0,-1 0 0 15,-3 1 288-15,0-1-160 0,-2 2 160 0,0-2-128 16,-3 1 480-16,-1 0 96 16,-1-1 32-16,-1 0 0 0,-4 0 96 0,0-2 0 0,-1 0 16 0,-3 1 0 0,0 0 32 15,-2-3 0-15,-3 1 0 0,-4-3 0 0,0 0-144 0,0 0-32 16,0 0 0-16,0 0 0 0,-4-5-64 0,-3 0 0 16,0-2-16-16,-2 1 0 0,0-3-208 0,1 1-32 15,-1-1-128-15,2-1 192 0,0 1-192 0,1-1 0 16,0 0 0-16,0-1 0 15,2-1-336-15,0 0-64 0,-1 1-16 0,1-2 0 16,1 0-304-16,-1 1-64 0,2-1-16 0,1-1 0 16,1 0-480-16,1-1-112 0</inkml:trace>
  <inkml:trace contextRef="#ctx0" brushRef="#br0" timeOffset="9">14288 5850 32255 0,'-7'2'2864'0,"1"1"-2288"16,1 0-576-16,0 2 0 0,0-3 1152 0,5-2 112 15,0 0 16-15,0 0 16 0,0 0 128 0,0 0 32 16,0 0 0-16,0 0 0 0,3-5-928 0,2-2-176 16,4-1-32-16,3-4-16 0,1-6 80 0,-3 8 0 15,5-3 16-15,2-2 0 0,5-3 160 0,2-1 16 16,2-1 16-16,3-3 0 0,3-2 96 0,30-24 16 16,-5 7 0-16,-7 4 0 0,-4 2-176 0,-3 2-16 0,-1-1-16 0,-2 1 0 15,-1 1-240-15,-2 1-64 0,-3 1 0 0,-4 3 0 16,-1 2-192-16,-4 0 0 0,-3 5 0 0,-3 0 0 15,-1 2-256-15,-5 4-32 0,-1 1-16 0,-4 4 0 32,-3 1-336-32,-3 0-80 0,0 3-16 0,-4 0 0 15,0 1-176-15,-2 1-48 0,-1 3 0 0,-1 2 0 16,0 0-448-16,0 3-80 0</inkml:trace>
  <inkml:trace contextRef="#ctx0" brushRef="#br0" timeOffset="10">15046 5433 6447 0,'0'0'272'0,"0"0"80"0,0 0-352 0,0 0 0 16,0 0 0-16,3-3 0 0,0 1 896 0,0-1 128 15,-3 3 0-15,4-3 16 0,-4 3 1776 0,4-3 336 16,-4 3 80-16,0 0 16 0,2-4-1328 0,-2 4-256 0,0 0-48 0,1-5-16 16,-1 5 320-16,-1-5 48 0,1 5 16 0,-1-5 0 15,-1-1-448-15,-1 1-96 0,0 0-16 0,0-1 0 16,-1-1-608-16,0 0-128 0,-1-3-32 0,2 0 0 15,-2-1-64-15,0-2-16 0,-1 0 0 0,-1-2 0 16,1 0-64-16,-2-2-32 0,-1 0 0 0,0 2 0 16,-1 0-96-16,-1 1-32 0,-1 1 0 0,1 2 0 15,-2 1-224-15,0-1-128 0,1 2 160 0,0 2-160 16,0 0 0-16,4 2 0 0,1 1 0 0,2 2 0 16,5 2 0-16,0 0 176 0,0 0-176 0,7-1 160 15,5 1-336-15,4 1-64 0,3-1-16 0,4 2 0 16,2-2 256-16,3 0 0 0,1 0 0 0,1-2 0 0,2-1 0 15,1 2 0-15,1 1 0 0,-3-1 160 0,0-1 48 0,-4-1 16 16,0 0 0-16,-3 2 0 0,-2 1 192 0,-2 0 32 16,-2-1 16-16,-4 2 0 0,-3 0-80 0,-3 0 0 15,-3 2-16-15,-2 1 0 0,-6 1-96 0,-3 3-16 16,-3 2 0-16,-6 2 0 0,-5 4-32 0,-1 0-16 16,-3 3 0-16,-2-1 0 0,-2 1-464 0,-2 0-80 15,-1 1-32-15,1-2 0 16,3-1-288-16,3 1-64 0,1-2-16 0,2 0 0 15,4-1-240-15,2-1-48 0,2-4-16 0,3-1-19568 0</inkml:trace>
  <inkml:trace contextRef="#ctx0" brushRef="#br0" timeOffset="11">14188 6431 23951 0,'-14'0'2128'0,"6"0"-1696"0,2 0-432 0,-1-2 0 16,3 1 1296-16,0 1 176 0,4 0 48 0,0 0 0 16,0 0 384-16,0 0 80 0,7-2 0 0,5-2 16 15,2 0-1008-15,4-1-208 0,3-3-32 0,4-2-16 16,5-2 80-16,4 1 16 0,5-2 0 0,3 0 0 16,1-1-352-16,0 1-64 0,1 1-16 0,-1-2 0 15,0 1-144-15,-1 0-16 0,-2 1-16 0,-2-2 0 16,-2 2-32-16,-3 1 0 0,0 1 0 0,-4-1 0 15,-1 1-192-15,-2 1 0 16,-3 1 0-16,-3-1 0 0,-1 0-304 0,-1 1-48 0,-3 2-16 0,0-2 0 16,-2 3-192-16,-1 0-32 0,0 0-16 0,1 2 0 15,-2 0-1552-15,0 2-304 0</inkml:trace>
  <inkml:trace contextRef="#ctx0" brushRef="#br0" timeOffset="12">15108 6199 23039 0,'0'0'2048'0,"0"0"-1648"16,-3-5-400-16,1 1 0 0,2 4 2640 0,-1-6 448 0,-1 1 96 0,-1-1 16 16,1 1-992-16,-2-2-192 0,1-1-32 0,-2 0-16 15,0-1-1200-15,-2-1-256 0,2 1-32 0,-1-2-16 0,-1 0-80 0,0 0-32 16,-1-2 0-16,0 1 0 0,0-1-32 0,0-1 0 15,0 2 0-15,-2 1 0 0,1 0-320 0,-1 1 128 16,3 3-128-16,-1 0 0 0,1 2 0 0,1 2 0 16,1 0 0-16,5 3 0 0,0 0 0 0,0 0 0 15,0 0 0-15,0 0 128 0,5 5-272 0,5 0-48 16,2 3-16-16,5 0 0 0,3 1 208 0,3-1 0 16,4 0 0-16,3 1-144 0,3-1 144 0,1-1 192 15,0 0-32-15,0-1-16 0,-2-2-16 0,-1-1-128 16,-1 1 192-16,-2-2-64 0,0 2 32 0,-4-2 0 0,-1-1 0 15,-4 2 0 1,-2-1 112-16,-6 1 32 0,-2 0 0 0,-4 0 0 0,-2 2 112 0,-4-1 32 0,-4 3 0 0,-4-1 0 16,-6 0 80-16,-4 3 32 0,-4 1 0 0,-3-1 0 15,-3 2-416-15,1 0-144 0,-2 1 0 0,1-2 144 16,1 1-272-16,0-2-64 0,-1 0-16 0,3-1 0 31,1 1-320-31,4-2-64 0,2 1-16 0,4-3 0 16,2 1-320-16,3-3-64 0,2 1-16 0,8-4-19536 0</inkml:trace>
  <inkml:trace contextRef="#ctx0" brushRef="#br0" timeOffset="13">14307 6732 17503 0,'-16'-5'1552'0,"6"0"-1232"15,-1 3-320-15,0-2 0 0,0 0 2240 0,2 3 400 16,0-1 80-16,1 1 16 0,2 1 80 0,0 0 32 0,6 0 0 0,0 0 0 16,0 0-1504-16,0 0-320 0,0 0-48 0,6 6-16 15,3-2-544-15,3 0-112 0,3 1-32 0,6 0 0 16,4-1 208-16,5 1 32 0,4 1 16 0,4 1 0 15,4-1 48-15,1 2 0 0,1 0 0 0,1 0 0 16,2 0-192-16,-1 0-16 0,-2 0-16 0,0-2 0 16,-1 1-352-16,-4-1 128 0,0-1-128 0,-3 0 0 15,-2 1 0-15,-5-2-320 0,-2 0 64 0,-4 0 16 16,-2-2-80-16,-2 0 0 0,-2 1-16 0,-4 1 0 16,0-1 0-16,-2 0 0 0,-3 0 0 0,-1 0 0 15,-2 0-992-15,-2 0-192 0</inkml:trace>
  <inkml:trace contextRef="#ctx0" brushRef="#br0" timeOffset="14">15145 6784 28559 0,'0'0'1264'0,"0"0"272"16,3-6-1232-16,1 2-304 0,2 1 0 0,0 0 0 0,1 0 1664 0,1 0 256 0,2 0 64 0,-2 2 16 15,1-3-432-15,-2 3-96 0,0 0 0 0,-2 1-16 16,0 0-880-16,-5 0-192 0,4 2-16 0,-2 2-16 16,-2 0-64-16,-1 1-16 0,-3 1 0 0,-2 3 0 15,-2 1-112-15,-2 2-32 0,-1-1 0 0,-2 1 0 16,0-2-128-16,1 0 160 0,0 0-160 0,2-1 160 16,1-2-160-16,2-1 0 0,1 0 144 0,2-1-144 15,4-5 0-15,-2 4 0 0,2-4 0 0,2 3 0 16,1 0 0-16,2-1-192 0,2 1 192 0,1-1-192 0,3 2 16 15,-1 1 0-15,3-2 0 0,1 1 0 16,1 0 176-16,0 0-208 0,1 2 80 0,-2-1 128 0,2-1-144 0,0 2 144 16,-1 0 0-16,0 0 0 0,0-1 0 0,-1 0 0 15,-1 1 128-15,-2-2-128 0,-1 1 256 0,-2-1-32 16,0-2-16-16,-1 0 0 0,-3 0-64 0,-4-2-16 16,0 0 0-16,0 0 0 0,4 1 288 0,-4-1 48 15,0 0 16-15,0 0 0 0,0 0-64 0,-2-7-16 16,1-2 0-16,-1 0 0 0,-2-1-160 0,1-1-48 15,-1-1 0-15,0-3 0 0,-1 1-192 0,1-2 0 16,-1 0 0-16,1-1 0 0,1 0 0 0,-2 1 0 0,0-1 0 0,0 2 0 16,-1 1 0-16,0 2 0 15,-1-3 0-15,0 3 0 0,0-1-176 0,-1 1 176 0,1 2-160 0,-1-2 160 32,1 3-496-32,-2-1 0 0,2 1 0 0,-1 1 0 15,0 1-320-15,-1 1-64 0,1 1-16 0,-1 2-18528 0</inkml:trace>
  <inkml:trace contextRef="#ctx0" brushRef="#br0" timeOffset="15">14109 7248 31327 0,'-14'-4'2784'0,"5"1"-2224"16,0 0-560-16,1-1 0 0,3 3 896 0,5 1 64 15,0 0 0-15,0 0 16 0,0 0 368 0,0 0 80 0,0 0 16 0,3 0 0 16,5 3-992-16,3 0-208 0,3 3-48 0,4 2 0 16,4 1 208-16,2 3 48 0,3 3 0 0,3 2 0 15,2 2 48-15,3 2 16 0,3 1 0 0,2 2 0 16,1 0-144-16,0 0-32 0,2 0 0 0,-1 0 0 15,0 1-144-15,1-2-16 0,-2 1-16 0,-2-1 0 16,-1-2-368-16,-2-2-80 0,-3 0-16 0,-1-2 0 31,-1 1-240-31,-2-3-48 0,-1-2-16 0,-2-2 0 0,-3 0-416 0,-2-1-64 16,-1-2-32-16,-1 0 0 0,-1-2-624 0,0 1-128 16,-1 0-32-16,0-1-13376 0</inkml:trace>
  <inkml:trace contextRef="#ctx0" brushRef="#br0" timeOffset="16">15273 7716 13823 0,'3'-5'1216'0,"-1"1"-960"0,0-2-256 0,2 0 0 0,0 0 3744 0,0 0 704 16,0 1 144-16,-1-1 16 0,-1 2-1536 0,-2 4-320 15,3-4-64-15,-3 4-16 0,2-5-1648 0,-2 5-336 16,0 0-64-16,0 0-16 0,0 0-320 0,-5-3-64 15,2 3-16-15,-4 4 0 0,1 4-48 0,-3 1-16 16,-2 3 0-16,-1 2 0 0,-3 2-144 0,-1 1 0 16,-3 2 144-16,-1-1-144 0,0 1 0 0,-2 0 0 15,1-1 0-15,0 0-128 0,0-2 128 0,1 0 0 16,2-1 0-16,2-1 0 0,0-1 0 0,1-1 224 16,2-1-48-16,3-4-16 0,3 0-32 0,1-2-128 15,2-1 192-15,4-4-64 16,0 0-128-16,3 3 0 0,3-1-192 0,3 1 192 15,2-2-256-15,2-1 64 0,2 0 0 0,1 0 16 0,2 0 176 0,2-1 0 0,0 0 0 16,3 0 0-16,-1 0 0 0,1 1 0 0,1 0 0 0,-3 0 0 16,0 0 128-16,-3 0 64 0,0 0 16 0,-3-1 0 15,1 1 32-15,-3 0 0 0,-1 0 0 0,-3-1 0 16,-1 2 16-16,-3-2 0 0,0 0 0 0,-5 1 0 16,0 0-32-16,0 0 0 0,0 0 0 0,1-5 0 15,-1 5 80-15,-2-7 16 0,0-1 0 0,-2-2 0 16,0-1 0-16,0 0 0 0,0-2 0 0,-1-2 0 15,1 0-64-15,-1-3 0 0,1 1 0 0,1-1 0 16,0 1-256-16,0 1 0 0,0-1-128 0,2 2 128 16,0-1-320-16,0 0 48 0,0 2 0 0,1 1 0 15,0-1-176-15,1 1-16 0,-1-1-16 0,1 2 0 32,1-2-336-32,3 1-64 0</inkml:trace>
  <inkml:trace contextRef="#ctx0" brushRef="#br0" timeOffset="17">524 5149 14735 0,'0'0'1312'0,"0"0"-1056"0,0 0-256 0,-1 3 0 16,1-3 0-16,0 0 128 0,0 0-128 0,0 0 0 15,0 0 1152-15,0 0 128 0,0 0 32 0,0 0 0 16,0 0-64-16,0 0-16 0,0 0 0 0,0 0 0 31,0 0-176-31,0 0-32 0,0-4-16 0,-1-1 0 16,-1 1-160-16,0-1-16 0,1 2-16 0,-2-2 0 0,0 1-32 0,-2 1 0 15,-3-8 0-15,-2 5 0 0,3 0-224 0,1 1-48 0,0 1-16 0,0 0 0 16,-1 3-64-16,-1-4-16 0,0-1 0 0,-1 1 0 16,0-1 224-16,-7-5 32 0,3-3 16 0,0 2 0 15,0-1-304-15,-2 1-48 0,0 0-16 0,-1-1 0 0,0-2-128 16,1 0-48-16,1 1 0 0,1 0 0 0,1-1-144 16,0 1 0-16,1 1 0 0,6 5 128 15,1 2-128-15,-1-3 0 0,0 0 0 0,2 1 128 0,-1-1-128 0,2 1 0 16,-1 0 0-16,1-9 0 0,0 2 0 0,2 4 0 15,0 3 0-15,2 0 0 0,-1 1 0 0,0 2 0 16,2 1 0-16,-1 1 0 0,1-2-144 0,0 3 144 16,1-2 0-16,0 2 0 0,1 0-160 0,3-2 160 15,1 4-128-15,-2 0 128 0,2 0 0 0,0 1 0 16,-2 2 0-16,2 0 0 16,1 1 0-16,-2-1 0 0,2 2 0 0,-1-2 0 0,1 2 0 0,-2 2 0 0,0 1 0 0,-1 2 0 15,-1 3 0-15,-1-2 128 0,0-1-128 0,0-2 0 16,-2 0 0-16,-1 0 0 0,1 0 0 0,0-2 0 15,-1 1 0-15,0-2 0 0,0 1 0 0,-1 0 0 16,0-1 0-16,0-1 0 0,0 0 0 0,0 0 0 16,0-1 0-16,-1-3 0 15,0 0 0-15,0 0 0 0,0 0 0 0,0 0 0 0,0 0 0 0,0 0 0 16,0 0 0-16,0 0 0 0,0 0 0 0,0 0 0 16,0 0 0-16,0 0 0 0,4-6 128 0,-4 6-128 15,3-6 0-15,-1-1 0 0,-1-1 0 0,0 1 0 16,0 0 0-16,-1-4-160 0,0 0 160 0,0-2-160 15,0-1 160-15,-1-2 0 0,0 0 0 0,0 1 0 16,-1-2 0-16,1 0 0 0,1-2 0 0,0 2 0 0,0 0 0 0,1 2 0 16,-1 1 0-16,2 1 128 0,0 3-128 0,0 0 128 15,-1 1-128-15,2 1 128 0,0 0-128 0,0 1 128 16,0 1-128-16,2 0 128 0,-1 1-128 0,1 0 128 16,2 3-128-16,-4 0 128 0,2 1-128 0,1 0 0 15,1 1 0-15,-1 0 0 0,2 2 0 0,-1 0 0 16,1 0 0-16,5 4 0 15,-3 1 0-15,-1-1 0 0,-2 2 0 0,-2 2 128 0,0 0-128 0,-1 2 0 16,-1 0 128-16,-1 2-128 0,-1 1 128 0,0 0-128 16,-1 2 160-16,0 1-160 0,-1-1 0 0,0 2 128 0,-2 4-128 0,1 0 0 15,-2 0 0-15,0-1 0 0,-1 0 0 0,-1-1 0 16,1 2 0-16,-1-1 0 0,1-2 0 0,1-1-160 16,0-1 160-16,1-3 0 15,0 1 0-15,2-3 0 16,-1-2-144-16,0-1 144 0,2 1-160 0,1-3 160 31,1-2-832-31,0-2-80 0,2 1-16 0,-4-5 0 16,8 0-1232-16,0-2-240 0</inkml:trace>
  <inkml:trace contextRef="#ctx0" brushRef="#br0" timeOffset="18">733 4590 22111 0,'4'6'1968'0,"-1"0"-1584"16,3 0-384-16,0 0 0 15,3 0-256-15,0-2-144 0,3 0-32 0,-1-2 0 0,4-2 1456 0,-2-3 272 0,1-1 64 0,-2-2 16 16,0-3-384-16,0-3-80 0,-2-3-16 0,0-5 0 31,0-3 128-31,-4 8 0 0,0-2 16 0,1-2 0 16,1-1-336-16,-1-4-80 0,0-1-16 0,-1-1 0 15,-1 0-416-15,4-23-192 0,-4 7 160 0,-2 7-160 16,-2 5 0-16,-3 3-240 0,-1 4 32 0,0 1 0 16,-2 3 208-16,0 2 0 0,-3 2 0 0,0 3 0 15,-1 2 0-15,-2 2 0 0,0 3-176 0,-1 2 176 16,-1 2 0-16,0 1 0 0,-2 3 0 0,0 2 0 16,-1 4 0-16,-1 1 0 0,1 4 0 0,0 1 0 15,2 2 416-15,1 4 32 0,0-1 16 0,0 4 0 16,2-1-336-16,0 3-128 0,0 1 0 0,0 0 144 15,2 1-416-15,0-4-96 0,2-1-16 0,1-2 0 16,2-2-192-16,0-2-64 0,3-1 0 0,1-1 0 16,0-4-64-16,3 1-32 0,1-3 0 0,3 0 0 15,3-1-672-15,1-2-128 0,3-2-16 0,2-2-16 16,2-1-608-16,2-2-128 0</inkml:trace>
  <inkml:trace contextRef="#ctx0" brushRef="#br0" timeOffset="19">793 4716 6447 0,'0'0'576'0,"0"0"-576"15,0 0 0-15,-2 1 0 0,2-1 912 0,-4 2 80 16,1 0 16-16,1 1 0 0,2-3 320 0,-4 1 64 16,4-1 16-16,-4 2 0 0,4-2-256 0,-4 3-64 15,4-3 0-15,0 0 0 0,0 0-16 0,-4-2-16 0,1 1 0 0,-1-1 0 16,2-2-192-16,-1 2-32 0,3 2-16 0,0 0 0 15,0 0-16-15,0 0 0 0,0 0 0 0,0 0 0 16,0 0-240-16,5-6-48 0,0 0-16 0,1 1 0 16,2 0 80-16,0-2 0 0,2 1 16 0,0 0 0 15,3-1-32-15,-2 1-16 0,2 1 0 0,-1-3 0 16,-1 2-544-16,1-1-272 0,-2 1 16 0,0 0 16 16,0-1-240-1,-2 1-48-15,2-1-16 0,-2 2 0 0,0-1-448 0,-1 2-96 0,-1 0 0 16,-1 1-16-16,0 0-432 0,-5 3-64 0,4-3-32 0,-4 3 0 15,0 0-576-15,0 0-112 0</inkml:trace>
  <inkml:trace contextRef="#ctx0" brushRef="#br0" timeOffset="20">856 4733 16127 0,'-8'5'352'0,"2"-1"80"0,1 2 16 0,1-2 0 0,-1 0-448 0,-1-1 0 15,2 0 0-15,1 0 0 0,3-3 1904 0,0 0 288 16,0 0 64-16,0 0 16 0,0 0-816 0,0 0-176 15,0 0-16-15,0 0-16 0,4-4-592 0,1 0-112 16,-1-3-32-16,2 0 0 0,1 0 176 0,-1-1 16 16,1 1 16-16,0-2 0 0,3 0-592 0,-3 1-128 15,0-1 0-15,0 1 0 16,1-1-592-16,-1 0-112 0,1 3-32 0,-2-2 0 16,-1-1-416-16,2 2-96 0,-2 1-16 0,0 1 0 15,-1 0-720-15,-4 5-160 0</inkml:trace>
  <inkml:trace contextRef="#ctx0" brushRef="#br0" timeOffset="21">865 4763 15663 0,'-9'16'1392'0,"5"-8"-1120"0,-1-1-272 0,0-1 0 15,1 2 880-15,1-3 112 0,1 0 32 0,1-2 0 16,1-3 1152-16,0 0 256 0,0 0 32 0,0 0 16 16,0 0-1776-16,8 0-336 0,0-5-80 0,2-3-16 15,-2-2-272-15,-1 1 0 0,2 0 0 0,0-1 0 16,-1-3-192-16,1 1-160 0,-1 1-32 0,1 0 0 15,0-1-992-15,0 1-208 0,0-2-32 0,-3 3-9168 16</inkml:trace>
  <inkml:trace contextRef="#ctx0" brushRef="#br0" timeOffset="22">890 4818 27647 0,'-8'5'1216'0,"4"-1"256"0,0 1-1168 0,2-1-304 16,2-4 0-16,0 0 0 0,0 5 1136 0,0-5 160 15,0 0 48-15,7-3 0 0,1 2-864 0,0-4-160 16,0-3-48-16,0-1 0 0,2 0-272 0,-1-3-176 0,1-1 32 16,0-1 0-1,0 0-1136-15,0-2-208 0</inkml:trace>
  <inkml:trace contextRef="#ctx0" brushRef="#br0" timeOffset="23">765 4421 16575 0,'0'0'1472'0,"0"0"-1168"0,0 0-304 0,5-4 0 0,1-1-160 0,0 1-96 0,-2-2 0 0,2 2-16 16,2-2 928-16,0 0 192 0,0 1 48 0,-2-1 0 16,1 1-192-16,0-1-16 0,0 0-16 0,-2 1 0 15,1-1-512-15,-1 1-160 0,-1 1 0 0,0 0 0 16,0 1 0-16,-4 3 0 0,0 0 0 0,0 0 0 16,0 0 0-16,0 0 0 0,0 0 0 0,0 0 0 15,-5 6 0-15,2-1 0 0,-1 2-208 0,-1-1 80 0,-1 0-48 0,1 1 0 16,-1 2 0-16,1-1 0 0,-1 0 304 15,1 1 64-15,0-1 16 0,-1-1 0 0,4 0 560 0,-1-1 96 16,1-2 32-16,1 0 0 0,1-4-304 0,-1 5-48 16,1-5-16-16,0 0 0 0,0 0-528 0,0 0 0 15,3 3 0-15,1-2 0 0,-4-1 0 0,4 0 0 16,1 0 128-16,0-1-128 0,-1-1 0 0,0 2 160 16,1 0-160-16,-2 1 128 0,0 0-128 0,1 0 0 15,-4-1 0-15,0 0 0 16,5 3-352-16,-2 0-96 0,-3-3-32 0,0 0 0 15,5 3-896-15,-3-1-176 0,-2-2-48 0,5-2-7776 0</inkml:trace>
  <inkml:trace contextRef="#ctx0" brushRef="#br0" timeOffset="24">1017 4146 14735 0,'0'0'1312'0,"-2"-6"-1056"16,1-1-256-16,1-2 0 0,0-3 1344 0,0-1 224 15,0-2 32-15,3-2 16 0,-1-2 112 0,0-2 32 16,1-4 0-16,0-1 0 0,1-1-1072 0,-2-3-224 16,3 0-32-16,-2-1-16 15,1 1-800-15,2 1-176 0,0 1-16 0,0 3-16 16,1 3-512-16,-1 2-112 0</inkml:trace>
  <inkml:trace contextRef="#ctx0" brushRef="#br0" timeOffset="25">848 4051 20271 0,'0'0'1792'0,"0"0"-1424"0,-4-3-368 0,1 0 0 15,3 3-288-15,-5-5-128 0,2 0-32 0,-2-3 0 16,-1-3 1664-16,1-1 336 0,0-2 64 0,-1-1 16 16,2-2-288-16,-2-1-64 0,1 0-16 0,-1-4 0 15,1 1-944-15,0 0-192 0,0-3-128 0,2 2 144 16,0 1-1488-16,0 1-320 0,1 1-48 0,0-1-9616 15</inkml:trace>
  <inkml:trace contextRef="#ctx0" brushRef="#br0" timeOffset="26">605 4148 18431 0,'0'0'1632'0,"0"0"-1312"16,-6 0-320-16,6 0 0 0,-7-2 1344 0,-2 0 192 16,0 0 32-16,0-3 16 0,-1 1-112 0,-2 0 0 15,-1-1-16-15,-1-3 0 0,-2 1-720 0,7 3-144 16,-1-1-16-16,-2 0-16 0,0-1-48 0,1 0 0 16,0 1 0-16,-1 0 0 0,2 0-704 0,-7-4-128 0,3 4-48 0</inkml:trace>
  <inkml:trace contextRef="#ctx0" brushRef="#br0" timeOffset="27">518 4367 22111 0,'-8'-1'1968'0,"1"0"-1584"0,0 0-384 0,-1 1 0 0,0-1 0 0,2 0 0 0,-1 0 0 0,-1 1 0 15,-1-1 1216-15,0-1 320 0,-1 1 64 0,1 0 16 16,-1 1-576-16,-11-1-112 0,3 1-32 0,-1 1 0 16,-1-1-1104-16,1 1-240 15,0 0-32-15</inkml:trace>
</inkml:ink>
</file>

<file path=ppt/ink/ink2.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8-16T09:39:40.349"/>
    </inkml:context>
    <inkml:brush xml:id="br0">
      <inkml:brushProperty name="width" value="0.05292" units="cm"/>
      <inkml:brushProperty name="height" value="0.05292" units="cm"/>
      <inkml:brushProperty name="color" value="#FF0000"/>
    </inkml:brush>
  </inkml:definitions>
  <inkml:trace contextRef="#ctx0" brushRef="#br0">820 5157 35007 0,'-15'3'3120'0,"6"0"-2496"15,-1-2-496-15,1 1-128 0,0-1 0 0,2 0 0 16,1-1 0-16,2-1 0 0,0 0 1088 0,4 1 128 16,-4-5 48-16,2 1 0 0,0-3-976 0,2-1-288 15,1 0 128-15,0-3-128 0,2 1 0 0,-1 3 0 16,0-1 0-16,2-1 0 0,1-2 0 0,1-3 0 15,1 0 0-15,1-3 0 0,3-2-128 0,11-16 128 0,2 3-128 0,-1 1 128 16,0 0 0-16,3 0 128 0,3 2 0 0,1-2 0 16,3 0 128-16,1 1 16 0,3 1 16 0,1 0 0 15,2 0-32-15,1 2-16 0,1 0 0 16,0 4 0-16,2 1-48 0,-1 3-16 0,-3 0 0 0,2 3 0 16,0 2-176-16,-1 2 160 0,1 3-160 0,0 0 160 15,-2 5-160-15,0 2 128 0,-1 0-128 0,-1 3 128 16,0 3-128-16,-2 3 0 0,-1 3 144 0,-1 2-144 15,-3 2 0-15,-1 4 0 0,0 1 0 0,-2 3 0 16,-1 2 0-16,-3 2 0 0,0 2 0 0,-1 2 0 16,-2 1 0-16,-2 3 192 0,-1 2-64 0,-2 0 0 15,0-2 0-15,-2-2 16 0,-2-2 0 0,0-1 0 16,-1 0-144-16,-2-2 0 0,-1-1 0 0,-2-3 0 16,2 0-144-16,-4-2 144 0,0-1 0 0,-1-3 0 0,1 0 0 15,-3-3 0-15,0-1 0 0,0-3 0 0,-1-2-368 0,-1-1 48 16,0-3 0-16,1-4-18768 15</inkml:trace>
  <inkml:trace contextRef="#ctx0" brushRef="#br0" timeOffset="1">2527 4891 17503 0,'0'0'1552'0,"0"0"-1232"15,0 0-320-15,0 0 0 0,0 0 1424 0,0 0 240 16,0 0 32-16,0 0 16 0,1 6 464 0,-2-1 80 16,-1 4 32-16,-2 0 0 0,0 2-944 0,-1 1-192 0,-2-1-48 0,-2 3 0 15,0 3-528-15,-2-1-128 0,-1-1 0 0,-2 2-16 16,0 2-32-16,-1-2 0 0,-1-2 0 0,-2 1 0 16,-2-1-400-16,1-1 0 0,0 1 0 0,1-1 0 15,0-1 0-15,0-2 0 0,2 0 0 0,0-2 0 16,2 1 0-16,1-3 192 0,-1-2 0 0,3 0 0 15,1-1-192-15,2-2 128 0,0-1-128 0,3 0 128 16,5-1 0-16,0 0 0 0,0 0 0 0,0 0 0 16,0 0-128-16,2-4 0 0,3 1 0 0,2 0 0 15,3 0 0-15,2 1 0 0,2-1-144 0,2 3 144 16,2 0 0-16,2 0 224 0,1 1-32 0,1 1-16 16,2 1 96-16,0 1 32 0,0 0 0 0,-1 2 0 15,-1-2-160-15,-1 3-16 0,-1-2-128 0,-2 0 192 0,-2 0-192 16,-3 1 0-16,0-2 0 0,-2 1 0 15,-1-1 0-15,-3-1 0 0,-1-1 144 0,-1-1-144 0,-5-1 240 0,0 0-48 16,0 0 0-16,1-4 0 16,-2-2-48-16,-2-2-16 0,-2-2 0 0,-2-2 0 0,-2 0-128 0,0-2 192 15,-2 0-192-15,0 0 192 0,1 1-192 0,0 0 0 16,0 1 144-16,2-1-144 0,0 2 144 0,2-1-144 16,1 0 192-16,1 0-192 0,2 2-176 0,0-3-144 15,2-1-16-15,0 2-16 16,2-1-1072-16,2 1-224 0</inkml:trace>
  <inkml:trace contextRef="#ctx0" brushRef="#br0" timeOffset="2">3918 7686 28559 0,'-6'0'2544'0,"0"1"-2032"16,1 0-512-16,0 1 0 0,1 2 1040 0,0 0 112 0,1 2 32 0,0 1 0 16,2 1-240-16,1 3-48 0,1 3-16 0,1 1 0 15,1 4-736-15,0 4-144 0,2 3 0 0,1 3 0 16,1 0 0-16,-3-11 0 0,2 4 0 0,0 4 0 15,2 5 0-15,3 1-192 0,-1 2 192 0,3 3-192 16,0 1 192-16,18 36 208 0,-2-14-32 0,-1-7-16 16,3-4 256-16,0-6 48 0,2-2 16 0,3-3 0 15,1-3 96-15,2-1 32 0,1-1 0 0,2-4 0 16,-2-2-224-16,2-3-64 0,-1-2 0 0,2-2 0 16,3 0-80-16,-1-4-32 0,1 0 0 0,0-4 0 15,0-1 48-15,-1-2 0 0,2-5 0 0,-3-2 0 16,-2-1 64-16,0-4 0 0,-1-3 16 0,-1-4 0 15,-1-1 0-15,-2-2 0 0,-1-3 0 0,-2-3 0 16,0-1-128-16,-3-4-16 0,0-1-16 0,-3-1 0 16,0-3-176-16,-3-1 128 0,-2 0-128 0,-3-3 128 0,0-2-128 0,-3-1 0 15,-1-1 0-15,-3 3 128 0,-1-2-128 0,-3 2 0 16,-1 2-192-16,-2 2 192 0,-1 0-320 0,-2 1 48 16,-1 3 16-16,0-2 0 0,1 4-16 0,-2 0 0 15,0 1 0-15,0 2 0 0,1 1-32 0,1 3 0 16,-1 1 0-16,1 2 0 0,-1 1-32 0,-1 2-16 15,2 4 0-15,-2 1 0 16,0 2-720-16,-1 4-144 0,0 0-16 0,0 0-16032 0</inkml:trace>
  <inkml:trace contextRef="#ctx0" brushRef="#br0" timeOffset="3">5677 6814 27647 0</inkml:trace>
  <inkml:trace contextRef="#ctx0" brushRef="#br0" timeOffset="4">5582 7689 2751 0,'0'0'256'0,"0"0"-256"15,0 0 0-15,0 0 0 0,0 0 416 0,-3-3 32 0,3 3 16 0,0 0 0 16,-4-3-688-16,4 3-144 0,0 0-16 0,0 0-16 16,0 0 880-16,-5 0 176 0,1-2 48 0,4 2 0 15,0 0 416-15,0 0 96 0,0 0 0 0,0 0 16 16,0 0-496-16,0 0-96 0,0 0-32 0,0 0 0 16,0 0 528-16,0 0 96 0,0 0 32 0,0 0 0 15,0 0-128-15,0 0-32 0,2-1 0 0,0-2 0 16,0 0-80-16,0 0-32 0,0 0 0 0,1 0 0 15,0 2 32-15,1-1 0 0,1-2 0 0,-2 2 0 16,2-1 80-16,-5 3 32 0,5-2 0 0,-1 0 0 16,0 1 16-16,0-2 16 0,-4 3 0 0,0 0 0 15,3-2-304-15,-3 2-64 0,0 0-16 0,0 0 0 16,0 0-272-16,0 0-48 0,0 0-16 0,0 0 0 0,0 0-208 0,0 0-48 16,0 0-16-16,-3 3 0 0,-2 1-48 0,-1 2-128 15,0 0 192-15,-2 1-64 0,-1 2-128 0,0 2 0 16,-2 3 0-16,-2 1 128 0,-1 1-128 0,0 1 0 15,-2 3 0-15,1-3 0 16,-1 2-304-16,2-1 64 0,0 1 16 0,0-2 0 0,-1-2 224 0,3-1 0 16,1-1 0-16,-1-2 0 0,2 0 256 0,1-2-64 15,3 1-16-15,0-5 0 0,3 1-176 0,3-6 160 16,-1 3-160-16,1-3 160 0,3 2-160 16,3-2 0-16,1-1 0 0,2-1-176 0,2-2 176 0,2-1-128 0,2-2 128 15,0 0-128-15,2-1 128 0,2 2 0 0,0-2 0 0,2-1 0 16,0 0 192-16,0 0-48 0,2 1 0 0,-1 0 0 15,1 0 64-15,-2-1 16 0,0 1 0 0,-2 0 0 16,-2 0-64-16,-2 2-16 0,0 0 0 0,-2 0 0 16,-2 1-16-16,-2 0 0 0,0 1 0 0,-3-1 0 15,-2 2 0-15,-1 0-128 0,-3 3 192 0,0-5-64 16,-3 2 0-16,-3-2-128 0,-1 1 192 0,-3 0-64 16,-2-1-128-16,-1 2 0 0,-2 0 0 0,-1 0 0 15,0-1 0-15,0 0-176 0,0 1 176 0,1-1-128 16,1 1 128-16,2 0-160 0,-1 1 160 0,2-2-160 15,1 2 160-15,1-1-192 0,1 0 192 0,2 1-192 16,1-1-192-16,0 1-32 0,3-1-16 0,2 3 0 16,1-5-1024-16,1-1-208 0</inkml:trace>
  <inkml:trace contextRef="#ctx0" brushRef="#br0" timeOffset="5">7068 5310 30399 0,'-3'2'2704'0,"3"-2"-2160"0,0 0-544 0,0 0 0 16,0 0 1232-16,0 0 144 0,0 0 32 0,9-5 0 16,1-3-368-16,6-3-64 0,2-4-16 0,2-2 0 15,1-2-400-15,0-3-96 0,2 0-16 0,3-3 0 16,4 0-96-16,-11 10-32 0,5-3 0 0,3-4 0 16,4-2-112-16,3-3-16 0,3 0-16 0,3-1 0 15,3 1-16-15,40-26 0 0,-13 8 0 0,-7 6 0 16,-2 2 48-16,-4 6 16 0,-4 3 0 0,1 4 0 15,-2 1-224-15,3 4 176 0,1 3-176 0,-1 3 160 16,-1 2-160-16,-1 4 0 0,-1 5 0 0,-3 0 0 0,-4 4 176 0,-2 1-48 16,-1 6-128-16,-2 1 192 0,-1 5-192 0,-3 1 176 15,-2 4-176-15,-3 2 160 0,-2 1-16 0,-3 3 0 16,-4 5 0-16,-2 0 0 0,-3 2-144 0,-3-1 0 16,-3 1-192-16,-3 0 192 0,-2 0-384 0,-1 0 32 15,-4 0 16-15,0-4 0 16,1 1-176-16,-4-4-48 0,1-2 0 0,0-4-18320 15</inkml:trace>
  <inkml:trace contextRef="#ctx0" brushRef="#br0" timeOffset="6">8760 5201 23039 0,'-4'0'2048'0,"1"0"-1648"16,3 0-400-16,-5 0 0 0,0 1 560 0,0 1 16 15,1-2 16-15,0 0 0 0,4 0 1536 0,-5 0 304 0,5 0 64 0,-5 0 16 32,5 0-1440-32,0 0-304 0,0 0-48 0,0 0-16 15,0-4-224-15,2-1-48 0,1 1-16 0,2-2 0 16,2 0-144-16,4-1-16 0,1-2-16 0,2-1 0 16,3-1 160-16,3 0 48 0,-1 0 0 0,4 1 0 15,1-1-176-15,0 0-16 0,-1-2-16 0,1 2 0 16,-2-1-240-16,-1 0 128 0,0-1-128 0,-2-1 0 15,1 2 144-15,-4 1-144 0,1 3 128 0,-3 1-128 16,-1 0 160-16,-2 2-160 0,-3 0 192 0,-3 3-192 16,0 2 192-16,-5 0-192 0,0 0 192 0,0 0-192 15,0 0 0-15,-5 7 0 0,0 1 0 0,-1 1 0 16,-2-1 0-16,-1 4 0 0,0 4-176 0,-1 1 176 16,0 1-144-16,1 0 144 0,0 0 0 0,0 2-144 15,-1 1 144-15,3-1-128 0,0 2 128 0,0 0-128 16,0-1 128-16,1 1-128 0,1 1 128 0,0-1-128 0,0-4-32 0,1 1 0 15,2-1 0-15,-2-1 0 0,1-1-112 0,2-2-32 16,-1-1 0-16,1-1 0 0,1-3 304 0,0 0 0 16,0-2 0-16,0-1 0 0,1-2 0 0,-1-4 0 15,1 5 0-15,-1-5 0 0,2 2 144 0,-2-2 96 16,0 0 16-16,0 0 0 0,0 0 0 0,0 0 0 16,0 0 0-16,2-5 0 0,-1 1-112 0,0-1-16 15,-1-1 0-15,-2-1 0 0,1 0 0 0,-1-1-128 16,0-1 192-16,-1 0-64 0,-2 0 0 0,-1 0-128 0,-2 0 192 0,-1-3-64 15,-1 1 32-15,-2 2 0 0,0-2 0 0,-3 1 0 16,1 2 0-16,-1-1 0 0,-1 1 0 16,1 2 0-16,1 0 48 0,0 0 16 0,0 2 0 15,1-1 0-15,1 2-224 0,2-1 0 0,0 1 0 0,1-1 0 32,2 2-448-32,0-3-64 0,3 2-32 0,0-1 0 15,1-1-1360-15,1 0-272 0</inkml:trace>
  <inkml:trace contextRef="#ctx0" brushRef="#br0" timeOffset="7">10278 7618 34095 0,'-15'-5'3024'0,"5"0"-2416"0,-1-1-480 0,1 0-128 16,1 0 1152-16,-1 0 224 0,2 2 32 0,0 1 16 16,1-1-400-16,-1 0-64 0,0 2-32 0,2 0 0 15,1 2-528-15,0 1-96 0,1 0-32 0,0 5 0 16,1 2-80-16,1-3 0 0,0 4-16 0,0 1 0 15,1 3-176-15,0 2-224 0,1 2 48 0,0 3 16 16,1 2 160-16,3 21 0 0,2-3 0 0,2 0-128 0,0 0 128 0,3 1-192 16,0 0 192-16,3 5-192 0,2 2-48 0,2 2-16 15,2-1 0-15,1 0 0 16,2-1-256-16,1 0-48 0,2-2-16 0,1-5 0 0,3-2 160 0,2-3 32 16,-1-3 0-16,2-1 0 0,3-3 928 0,1-2 192 15,2-3 32-15,0-2 16 0,0-5-48 0,3-4-16 16,0-2 0-16,2-3 0 0,1-4 16 0,-1-3 0 15,-1-4 0-15,0-4 0 0,0-2 64 0,0-4 16 16,0-3 0-16,-1-3 0 0,-3 0-240 0,-2-2-64 16,-3-2 0-16,-2-2 0 0,-1-2-336 0,-2-1-176 0,-1-2 160 15,-2-5-160-15,-2 0-128 0,-1-4-128 16,0 2-32-16,-1 1 0 16,-1 2-352-16,-1 1-64 0,-1 1 0 0,-1 3-16 15,0 0-336-15,-2 4-64 0,-1-1-16 0,0 4-12480 0,-1 3-2496 0</inkml:trace>
  <inkml:trace contextRef="#ctx0" brushRef="#br0" timeOffset="8">11825 7701 37775 0,'0'0'3360'0,"0"0"-2688"16,0 0-544-16,0 0-128 16,0 0 688-16,0 0 96 0,0 0 32 0,0 0 0 0,0 0-16 0,-7 1 0 15,0 0 0-15,-1 1 0 0,0 1-464 0,-2 0-80 0,0 1-32 0,-2 2 0 16,-1 0-224-16,-3 2 0 0,-3 1 0 0,-1 2 0 15,-2 1-208-15,-3 0 16 0,-1 0 0 0,1 1 0 16,2 0 192-16,1-1-176 0,0-3 176 0,3 1-160 16,3-2 160-16,1 0 0 0,3-1 0 0,2-3 0 15,1 1 0-15,2-2 0 0,1 1 128 0,6-4-128 16,0 0 0-16,0 0-128 0,0 0 0 0,4 4 0 16,2-1-112-16,3 0-16 0,6-1 0 0,0 1 0 15,4 0 32-15,2-1 0 0,3 0 0 0,2 3 0 16,2 1-48-16,-1-1-16 0,2 1 0 0,-1 0 0 15,-3 1 288-15,0-1-160 0,-2 2 160 0,0-2-128 16,-3 1 480-16,-1 0 96 16,-1-1 32-16,-1 0 0 0,-4 0 96 0,0-2 0 0,-1 0 16 0,-3 1 0 0,0 0 32 15,-2-3 0-15,-3 1 0 0,-4-3 0 0,0 0-144 0,0 0-32 16,0 0 0-16,0 0 0 0,-4-5-64 0,-3 0 0 16,0-2-16-16,-2 1 0 0,0-3-208 0,1 1-32 15,-1-1-128-15,2-1 192 0,0 1-192 0,1-1 0 16,0 0 0-16,0-1 0 15,2-1-336-15,0 0-64 0,-1 1-16 0,1-2 0 16,1 0-304-16,-1 1-64 0,2-1-16 0,1-1 0 16,1 0-480-16,1-1-112 0</inkml:trace>
  <inkml:trace contextRef="#ctx0" brushRef="#br0" timeOffset="9">14288 5850 32255 0,'-7'2'2864'0,"1"1"-2288"16,1 0-576-16,0 2 0 0,0-3 1152 0,5-2 112 15,0 0 16-15,0 0 16 0,0 0 128 0,0 0 32 16,0 0 0-16,0 0 0 0,3-5-928 0,2-2-176 16,4-1-32-16,3-4-16 0,1-6 80 0,-3 8 0 15,5-3 16-15,2-2 0 0,5-3 160 0,2-1 16 16,2-1 16-16,3-3 0 0,3-2 96 0,30-24 16 16,-5 7 0-16,-7 4 0 0,-4 2-176 0,-3 2-16 0,-1-1-16 0,-2 1 0 15,-1 1-240-15,-2 1-64 0,-3 1 0 0,-4 3 0 16,-1 2-192-16,-4 0 0 0,-3 5 0 0,-3 0 0 15,-1 2-256-15,-5 4-32 0,-1 1-16 0,-4 4 0 32,-3 1-336-32,-3 0-80 0,0 3-16 0,-4 0 0 15,0 1-176-15,-2 1-48 0,-1 3 0 0,-1 2 0 16,0 0-448-16,0 3-80 0</inkml:trace>
  <inkml:trace contextRef="#ctx0" brushRef="#br0" timeOffset="10">15046 5433 6447 0,'0'0'272'0,"0"0"80"0,0 0-352 0,0 0 0 16,0 0 0-16,3-3 0 0,0 1 896 0,0-1 128 15,-3 3 0-15,4-3 16 0,-4 3 1776 0,4-3 336 16,-4 3 80-16,0 0 16 0,2-4-1328 0,-2 4-256 0,0 0-48 0,1-5-16 16,-1 5 320-16,-1-5 48 0,1 5 16 0,-1-5 0 15,-1-1-448-15,-1 1-96 0,0 0-16 0,0-1 0 16,-1-1-608-16,0 0-128 0,-1-3-32 0,2 0 0 15,-2-1-64-15,0-2-16 0,-1 0 0 0,-1-2 0 16,1 0-64-16,-2-2-32 0,-1 0 0 0,0 2 0 16,-1 0-96-16,-1 1-32 0,-1 1 0 0,1 2 0 15,-2 1-224-15,0-1-128 0,1 2 160 0,0 2-160 16,0 0 0-16,4 2 0 0,1 1 0 0,2 2 0 16,5 2 0-16,0 0 176 0,0 0-176 0,7-1 160 15,5 1-336-15,4 1-64 0,3-1-16 0,4 2 0 16,2-2 256-16,3 0 0 0,1 0 0 0,1-2 0 0,2-1 0 15,1 2 0-15,1 1 0 0,-3-1 160 0,0-1 48 0,-4-1 16 16,0 0 0-16,-3 2 0 0,-2 1 192 0,-2 0 32 16,-2-1 16-16,-4 2 0 0,-3 0-80 0,-3 0 0 15,-3 2-16-15,-2 1 0 0,-6 1-96 0,-3 3-16 16,-3 2 0-16,-6 2 0 0,-5 4-32 0,-1 0-16 16,-3 3 0-16,-2-1 0 0,-2 1-464 0,-2 0-80 15,-1 1-32-15,1-2 0 16,3-1-288-16,3 1-64 0,1-2-16 0,2 0 0 15,4-1-240-15,2-1-48 0,2-4-16 0,3-1-19568 0</inkml:trace>
  <inkml:trace contextRef="#ctx0" brushRef="#br0" timeOffset="11">14188 6431 23951 0,'-14'0'2128'0,"6"0"-1696"0,2 0-432 0,-1-2 0 16,3 1 1296-16,0 1 176 0,4 0 48 0,0 0 0 16,0 0 384-16,0 0 80 0,7-2 0 0,5-2 16 15,2 0-1008-15,4-1-208 0,3-3-32 0,4-2-16 16,5-2 80-16,4 1 16 0,5-2 0 0,3 0 0 16,1-1-352-16,0 1-64 0,1 1-16 0,-1-2 0 15,0 1-144-15,-1 0-16 0,-2 1-16 0,-2-2 0 16,-2 2-32-16,-3 1 0 0,0 1 0 0,-4-1 0 15,-1 1-192-15,-2 1 0 16,-3 1 0-16,-3-1 0 0,-1 0-304 0,-1 1-48 0,-3 2-16 0,0-2 0 16,-2 3-192-16,-1 0-32 0,0 0-16 0,1 2 0 15,-2 0-1552-15,0 2-304 0</inkml:trace>
  <inkml:trace contextRef="#ctx0" brushRef="#br0" timeOffset="12">15108 6199 23039 0,'0'0'2048'0,"0"0"-1648"16,-3-5-400-16,1 1 0 0,2 4 2640 0,-1-6 448 0,-1 1 96 0,-1-1 16 16,1 1-992-16,-2-2-192 0,1-1-32 0,-2 0-16 15,0-1-1200-15,-2-1-256 0,2 1-32 0,-1-2-16 0,-1 0-80 0,0 0-32 16,-1-2 0-16,0 1 0 0,0-1-32 0,0-1 0 15,0 2 0-15,-2 1 0 0,1 0-320 0,-1 1 128 16,3 3-128-16,-1 0 0 0,1 2 0 0,1 2 0 16,1 0 0-16,5 3 0 0,0 0 0 0,0 0 0 15,0 0 0-15,0 0 128 0,5 5-272 0,5 0-48 16,2 3-16-16,5 0 0 0,3 1 208 0,3-1 0 16,4 0 0-16,3 1-144 0,3-1 144 0,1-1 192 15,0 0-32-15,0-1-16 0,-2-2-16 0,-1-1-128 16,-1 1 192-16,-2-2-64 0,0 2 32 0,-4-2 0 0,-1-1 0 15,-4 2 0 1,-2-1 112-16,-6 1 32 0,-2 0 0 0,-4 0 0 0,-2 2 112 0,-4-1 32 0,-4 3 0 0,-4-1 0 16,-6 0 80-16,-4 3 32 0,-4 1 0 0,-3-1 0 15,-3 2-416-15,1 0-144 0,-2 1 0 0,1-2 144 16,1 1-272-16,0-2-64 0,-1 0-16 0,3-1 0 31,1 1-320-31,4-2-64 0,2 1-16 0,4-3 0 16,2 1-320-16,3-3-64 0,2 1-16 0,8-4-19536 0</inkml:trace>
  <inkml:trace contextRef="#ctx0" brushRef="#br0" timeOffset="13">14307 6732 17503 0,'-16'-5'1552'0,"6"0"-1232"15,-1 3-320-15,0-2 0 0,0 0 2240 0,2 3 400 16,0-1 80-16,1 1 16 0,2 1 80 0,0 0 32 0,6 0 0 0,0 0 0 16,0 0-1504-16,0 0-320 0,0 0-48 0,6 6-16 15,3-2-544-15,3 0-112 0,3 1-32 0,6 0 0 16,4-1 208-16,5 1 32 0,4 1 16 0,4 1 0 15,4-1 48-15,1 2 0 0,1 0 0 0,1 0 0 16,2 0-192-16,-1 0-16 0,-2 0-16 0,0-2 0 16,-1 1-352-16,-4-1 128 0,0-1-128 0,-3 0 0 15,-2 1 0-15,-5-2-320 0,-2 0 64 0,-4 0 16 16,-2-2-80-16,-2 0 0 0,-2 1-16 0,-4 1 0 16,0-1 0-16,-2 0 0 0,-3 0 0 0,-1 0 0 15,-2 0-992-15,-2 0-192 0</inkml:trace>
  <inkml:trace contextRef="#ctx0" brushRef="#br0" timeOffset="14">15145 6784 28559 0,'0'0'1264'0,"0"0"272"16,3-6-1232-16,1 2-304 0,2 1 0 0,0 0 0 0,1 0 1664 0,1 0 256 0,2 0 64 0,-2 2 16 15,1-3-432-15,-2 3-96 0,0 0 0 0,-2 1-16 16,0 0-880-16,-5 0-192 0,4 2-16 0,-2 2-16 16,-2 0-64-16,-1 1-16 0,-3 1 0 0,-2 3 0 15,-2 1-112-15,-2 2-32 0,-1-1 0 0,-2 1 0 16,0-2-128-16,1 0 160 0,0 0-160 0,2-1 160 16,1-2-160-16,2-1 0 0,1 0 144 0,2-1-144 15,4-5 0-15,-2 4 0 0,2-4 0 0,2 3 0 16,1 0 0-16,2-1-192 0,2 1 192 0,1-1-192 0,3 2 16 15,-1 1 0-15,3-2 0 0,1 1 0 16,1 0 176-16,0 0-208 0,1 2 80 0,-2-1 128 0,2-1-144 0,0 2 144 16,-1 0 0-16,0 0 0 0,0-1 0 0,-1 0 0 15,-1 1 128-15,-2-2-128 0,-1 1 256 0,-2-1-32 16,0-2-16-16,-1 0 0 0,-3 0-64 0,-4-2-16 16,0 0 0-16,0 0 0 0,4 1 288 0,-4-1 48 15,0 0 16-15,0 0 0 0,0 0-64 0,-2-7-16 16,1-2 0-16,-1 0 0 0,-2-1-160 0,1-1-48 15,-1-1 0-15,0-3 0 0,-1 1-192 0,1-2 0 16,-1 0 0-16,1-1 0 0,1 0 0 0,-2 1 0 0,0-1 0 0,0 2 0 16,-1 1 0-16,0 2 0 15,-1-3 0-15,0 3 0 0,0-1-176 0,-1 1 176 0,1 2-160 0,-1-2 160 32,1 3-496-32,-2-1 0 0,2 1 0 0,-1 1 0 15,0 1-320-15,-1 1-64 0,1 1-16 0,-1 2-18528 0</inkml:trace>
  <inkml:trace contextRef="#ctx0" brushRef="#br0" timeOffset="15">14109 7248 31327 0,'-14'-4'2784'0,"5"1"-2224"16,0 0-560-16,1-1 0 0,3 3 896 0,5 1 64 15,0 0 0-15,0 0 16 0,0 0 368 0,0 0 80 0,0 0 16 0,3 0 0 16,5 3-992-16,3 0-208 0,3 3-48 0,4 2 0 16,4 1 208-16,2 3 48 0,3 3 0 0,3 2 0 15,2 2 48-15,3 2 16 0,3 1 0 0,2 2 0 16,1 0-144-16,0 0-32 0,2 0 0 0,-1 0 0 15,0 1-144-15,1-2-16 0,-2 1-16 0,-2-1 0 16,-1-2-368-16,-2-2-80 0,-3 0-16 0,-1-2 0 31,-1 1-240-31,-2-3-48 0,-1-2-16 0,-2-2 0 0,-3 0-416 0,-2-1-64 16,-1-2-32-16,-1 0 0 0,-1-2-624 0,0 1-128 16,-1 0-32-16,0-1-13376 0</inkml:trace>
  <inkml:trace contextRef="#ctx0" brushRef="#br0" timeOffset="16">15273 7716 13823 0,'3'-5'1216'0,"-1"1"-960"0,0-2-256 0,2 0 0 0,0 0 3744 0,0 0 704 16,0 1 144-16,-1-1 16 0,-1 2-1536 0,-2 4-320 15,3-4-64-15,-3 4-16 0,2-5-1648 0,-2 5-336 16,0 0-64-16,0 0-16 0,0 0-320 0,-5-3-64 15,2 3-16-15,-4 4 0 0,1 4-48 0,-3 1-16 16,-2 3 0-16,-1 2 0 0,-3 2-144 0,-1 1 0 16,-3 2 144-16,-1-1-144 0,0 1 0 0,-2 0 0 15,1-1 0-15,0 0-128 0,0-2 128 0,1 0 0 16,2-1 0-16,2-1 0 0,0-1 0 0,1-1 224 16,2-1-48-16,3-4-16 0,3 0-32 0,1-2-128 15,2-1 192-15,4-4-64 16,0 0-128-16,3 3 0 0,3-1-192 0,3 1 192 15,2-2-256-15,2-1 64 0,2 0 0 0,1 0 16 0,2 0 176 0,2-1 0 0,0 0 0 16,3 0 0-16,-1 0 0 0,1 1 0 0,1 0 0 0,-3 0 0 16,0 0 128-16,-3 0 64 0,0 0 16 0,-3-1 0 15,1 1 32-15,-3 0 0 0,-1 0 0 0,-3-1 0 16,-1 2 16-16,-3-2 0 0,0 0 0 0,-5 1 0 16,0 0-32-16,0 0 0 0,0 0 0 0,1-5 0 15,-1 5 80-15,-2-7 16 0,0-1 0 0,-2-2 0 16,0-1 0-16,0 0 0 0,0-2 0 0,-1-2 0 15,1 0-64-15,-1-3 0 0,1 1 0 0,1-1 0 16,0 1-256-16,0 1 0 0,0-1-128 0,2 2 128 16,0-1-320-16,0 0 48 0,0 2 0 0,1 1 0 15,0-1-176-15,1 1-16 0,-1-1-16 0,1 2 0 32,1-2-336-32,3 1-64 0</inkml:trace>
  <inkml:trace contextRef="#ctx0" brushRef="#br0" timeOffset="17">524 5149 14735 0,'0'0'1312'0,"0"0"-1056"0,0 0-256 0,-1 3 0 16,1-3 0-16,0 0 128 0,0 0-128 0,0 0 0 15,0 0 1152-15,0 0 128 0,0 0 32 0,0 0 0 16,0 0-64-16,0 0-16 0,0 0 0 0,0 0 0 31,0 0-176-31,0 0-32 0,0-4-16 0,-1-1 0 16,-1 1-160-16,0-1-16 0,1 2-16 0,-2-2 0 0,0 1-32 0,-2 1 0 15,-3-8 0-15,-2 5 0 0,3 0-224 0,1 1-48 0,0 1-16 0,0 0 0 16,-1 3-64-16,-1-4-16 0,0-1 0 0,-1 1 0 16,0-1 224-16,-7-5 32 0,3-3 16 0,0 2 0 15,0-1-304-15,-2 1-48 0,0 0-16 0,-1-1 0 0,0-2-128 16,1 0-48-16,1 1 0 0,1 0 0 0,1-1-144 16,0 1 0-16,1 1 0 0,6 5 128 15,1 2-128-15,-1-3 0 0,0 0 0 0,2 1 128 0,-1-1-128 0,2 1 0 16,-1 0 0-16,1-9 0 0,0 2 0 0,2 4 0 15,0 3 0-15,2 0 0 0,-1 1 0 0,0 2 0 16,2 1 0-16,-1 1 0 0,1-2-144 0,0 3 144 16,1-2 0-16,0 2 0 0,1 0-160 0,3-2 160 15,1 4-128-15,-2 0 128 0,2 0 0 0,0 1 0 16,-2 2 0-16,2 0 0 16,1 1 0-16,-2-1 0 0,2 2 0 0,-1-2 0 0,1 2 0 0,-2 2 0 0,0 1 0 0,-1 2 0 15,-1 3 0-15,-1-2 128 0,0-1-128 0,0-2 0 16,-2 0 0-16,-1 0 0 0,1 0 0 0,0-2 0 15,-1 1 0-15,0-2 0 0,0 1 0 0,-1 0 0 16,0-1 0-16,0-1 0 0,0 0 0 0,0 0 0 16,0-1 0-16,-1-3 0 15,0 0 0-15,0 0 0 0,0 0 0 0,0 0 0 0,0 0 0 0,0 0 0 16,0 0 0-16,0 0 0 0,0 0 0 0,0 0 0 16,0 0 0-16,0 0 0 0,4-6 128 0,-4 6-128 15,3-6 0-15,-1-1 0 0,-1-1 0 0,0 1 0 16,0 0 0-16,-1-4-160 0,0 0 160 0,0-2-160 15,0-1 160-15,-1-2 0 0,0 0 0 0,0 1 0 16,-1-2 0-16,1 0 0 0,1-2 0 0,0 2 0 0,0 0 0 0,1 2 0 16,-1 1 0-16,2 1 128 0,0 3-128 0,0 0 128 15,-1 1-128-15,2 1 128 0,0 0-128 0,0 1 128 16,0 1-128-16,2 0 128 0,-1 1-128 0,1 0 128 16,2 3-128-16,-4 0 128 0,2 1-128 0,1 0 0 15,1 1 0-15,-1 0 0 0,2 2 0 0,-1 0 0 16,1 0 0-16,5 4 0 15,-3 1 0-15,-1-1 0 0,-2 2 0 0,-2 2 128 0,0 0-128 0,-1 2 0 16,-1 0 128-16,-1 2-128 0,-1 1 128 0,0 0-128 16,-1 2 160-16,0 1-160 0,-1-1 0 0,0 2 128 0,-2 4-128 0,1 0 0 15,-2 0 0-15,0-1 0 0,-1 0 0 0,-1-1 0 16,1 2 0-16,-1-1 0 0,1-2 0 0,1-1-160 16,0-1 160-16,1-3 0 15,0 1 0-15,2-3 0 16,-1-2-144-16,0-1 144 0,2 1-160 0,1-3 160 31,1-2-832-31,0-2-80 0,2 1-16 0,-4-5 0 16,8 0-1232-16,0-2-240 0</inkml:trace>
  <inkml:trace contextRef="#ctx0" brushRef="#br0" timeOffset="18">733 4590 22111 0,'4'6'1968'0,"-1"0"-1584"16,3 0-384-16,0 0 0 15,3 0-256-15,0-2-144 0,3 0-32 0,-1-2 0 0,4-2 1456 0,-2-3 272 0,1-1 64 0,-2-2 16 16,0-3-384-16,0-3-80 0,-2-3-16 0,0-5 0 31,0-3 128-31,-4 8 0 0,0-2 16 0,1-2 0 16,1-1-336-16,-1-4-80 0,0-1-16 0,-1-1 0 15,-1 0-416-15,4-23-192 0,-4 7 160 0,-2 7-160 16,-2 5 0-16,-3 3-240 0,-1 4 32 0,0 1 0 16,-2 3 208-16,0 2 0 0,-3 2 0 0,0 3 0 15,-1 2 0-15,-2 2 0 0,0 3-176 0,-1 2 176 16,-1 2 0-16,0 1 0 0,-2 3 0 0,0 2 0 16,-1 4 0-16,-1 1 0 0,1 4 0 0,0 1 0 15,2 2 416-15,1 4 32 0,0-1 16 0,0 4 0 16,2-1-336-16,0 3-128 0,0 1 0 0,0 0 144 15,2 1-416-15,0-4-96 0,2-1-16 0,1-2 0 16,2-2-192-16,0-2-64 0,3-1 0 0,1-1 0 16,0-4-64-16,3 1-32 0,1-3 0 0,3 0 0 15,3-1-672-15,1-2-128 0,3-2-16 0,2-2-16 16,2-1-608-16,2-2-128 0</inkml:trace>
  <inkml:trace contextRef="#ctx0" brushRef="#br0" timeOffset="19">793 4716 6447 0,'0'0'576'0,"0"0"-576"15,0 0 0-15,-2 1 0 0,2-1 912 0,-4 2 80 16,1 0 16-16,1 1 0 0,2-3 320 0,-4 1 64 16,4-1 16-16,-4 2 0 0,4-2-256 0,-4 3-64 15,4-3 0-15,0 0 0 0,0 0-16 0,-4-2-16 0,1 1 0 0,-1-1 0 16,2-2-192-16,-1 2-32 0,3 2-16 0,0 0 0 15,0 0-16-15,0 0 0 0,0 0 0 0,0 0 0 16,0 0-240-16,5-6-48 0,0 0-16 0,1 1 0 16,2 0 80-16,0-2 0 0,2 1 16 0,0 0 0 15,3-1-32-15,-2 1-16 0,2 1 0 0,-1-3 0 16,-1 2-544-16,1-1-272 0,-2 1 16 0,0 0 16 16,0-1-240-1,-2 1-48-15,2-1-16 0,-2 2 0 0,0-1-448 0,-1 2-96 0,-1 0 0 16,-1 1-16-16,0 0-432 0,-5 3-64 0,4-3-32 0,-4 3 0 15,0 0-576-15,0 0-112 0</inkml:trace>
  <inkml:trace contextRef="#ctx0" brushRef="#br0" timeOffset="20">856 4733 16127 0,'-8'5'352'0,"2"-1"80"0,1 2 16 0,1-2 0 0,-1 0-448 0,-1-1 0 15,2 0 0-15,1 0 0 0,3-3 1904 0,0 0 288 16,0 0 64-16,0 0 16 0,0 0-816 0,0 0-176 15,0 0-16-15,0 0-16 0,4-4-592 0,1 0-112 16,-1-3-32-16,2 0 0 0,1 0 176 0,-1-1 16 16,1 1 16-16,0-2 0 0,3 0-592 0,-3 1-128 15,0-1 0-15,0 1 0 16,1-1-592-16,-1 0-112 0,1 3-32 0,-2-2 0 16,-1-1-416-16,2 2-96 0,-2 1-16 0,0 1 0 15,-1 0-720-15,-4 5-160 0</inkml:trace>
  <inkml:trace contextRef="#ctx0" brushRef="#br0" timeOffset="21">865 4763 15663 0,'-9'16'1392'0,"5"-8"-1120"0,-1-1-272 0,0-1 0 15,1 2 880-15,1-3 112 0,1 0 32 0,1-2 0 16,1-3 1152-16,0 0 256 0,0 0 32 0,0 0 16 16,0 0-1776-16,8 0-336 0,0-5-80 0,2-3-16 15,-2-2-272-15,-1 1 0 0,2 0 0 0,0-1 0 16,-1-3-192-16,1 1-160 0,-1 1-32 0,1 0 0 15,0-1-992-15,0 1-208 0,0-2-32 0,-3 3-9168 16</inkml:trace>
  <inkml:trace contextRef="#ctx0" brushRef="#br0" timeOffset="22">890 4818 27647 0,'-8'5'1216'0,"4"-1"256"0,0 1-1168 0,2-1-304 16,2-4 0-16,0 0 0 0,0 5 1136 0,0-5 160 15,0 0 48-15,7-3 0 0,1 2-864 0,0-4-160 16,0-3-48-16,0-1 0 0,2 0-272 0,-1-3-176 0,1-1 32 16,0-1 0-1,0 0-1136-15,0-2-208 0</inkml:trace>
  <inkml:trace contextRef="#ctx0" brushRef="#br0" timeOffset="23">765 4421 16575 0,'0'0'1472'0,"0"0"-1168"0,0 0-304 0,5-4 0 0,1-1-160 0,0 1-96 0,-2-2 0 0,2 2-16 16,2-2 928-16,0 0 192 0,0 1 48 0,-2-1 0 16,1 1-192-16,0-1-16 0,0 0-16 0,-2 1 0 15,1-1-512-15,-1 1-160 0,-1 1 0 0,0 0 0 16,0 1 0-16,-4 3 0 0,0 0 0 0,0 0 0 16,0 0 0-16,0 0 0 0,0 0 0 0,0 0 0 15,-5 6 0-15,2-1 0 0,-1 2-208 0,-1-1 80 0,-1 0-48 0,1 1 0 16,-1 2 0-16,1-1 0 0,-1 0 304 15,1 1 64-15,0-1 16 0,-1-1 0 0,4 0 560 0,-1-1 96 16,1-2 32-16,1 0 0 0,1-4-304 0,-1 5-48 16,1-5-16-16,0 0 0 0,0 0-528 0,0 0 0 15,3 3 0-15,1-2 0 0,-4-1 0 0,4 0 0 16,1 0 128-16,0-1-128 0,-1-1 0 0,0 2 160 16,1 0-160-16,-2 1 128 0,0 0-128 0,1 0 0 15,-4-1 0-15,0 0 0 16,5 3-352-16,-2 0-96 0,-3-3-32 0,0 0 0 15,5 3-896-15,-3-1-176 0,-2-2-48 0,5-2-7776 0</inkml:trace>
  <inkml:trace contextRef="#ctx0" brushRef="#br0" timeOffset="24">1017 4146 14735 0,'0'0'1312'0,"-2"-6"-1056"16,1-1-256-16,1-2 0 0,0-3 1344 0,0-1 224 15,0-2 32-15,3-2 16 0,-1-2 112 0,0-2 32 16,1-4 0-16,0-1 0 0,1-1-1072 0,-2-3-224 16,3 0-32-16,-2-1-16 15,1 1-800-15,2 1-176 0,0 1-16 0,0 3-16 16,1 3-512-16,-1 2-112 0</inkml:trace>
  <inkml:trace contextRef="#ctx0" brushRef="#br0" timeOffset="25">848 4051 20271 0,'0'0'1792'0,"0"0"-1424"0,-4-3-368 0,1 0 0 15,3 3-288-15,-5-5-128 0,2 0-32 0,-2-3 0 16,-1-3 1664-16,1-1 336 0,0-2 64 0,-1-1 16 16,2-2-288-16,-2-1-64 0,1 0-16 0,-1-4 0 15,1 1-944-15,0 0-192 0,0-3-128 0,2 2 144 16,0 1-1488-16,0 1-320 0,1 1-48 0,0-1-9616 15</inkml:trace>
  <inkml:trace contextRef="#ctx0" brushRef="#br0" timeOffset="26">605 4148 18431 0,'0'0'1632'0,"0"0"-1312"16,-6 0-320-16,6 0 0 0,-7-2 1344 0,-2 0 192 16,0 0 32-16,0-3 16 0,-1 1-112 0,-2 0 0 15,-1-1-16-15,-1-3 0 0,-2 1-720 0,7 3-144 16,-1-1-16-16,-2 0-16 0,0-1-48 0,1 0 0 16,0 1 0-16,-1 0 0 0,2 0-704 0,-7-4-128 0,3 4-48 0</inkml:trace>
  <inkml:trace contextRef="#ctx0" brushRef="#br0" timeOffset="27">518 4367 22111 0,'-8'-1'1968'0,"1"0"-1584"0,0 0-384 0,-1 1 0 0,0-1 0 0,2 0 0 0,-1 0 0 0,-1 1 0 15,-1-1 1216-15,0-1 320 0,-1 1 64 0,1 0 16 16,-1 1-576-16,-11-1-112 0,3 1-32 0,-1 1 0 16,-1-1-1104-16,1 1-240 15,0 0-32-15</inkml:trace>
</inkml:ink>
</file>

<file path=ppt/ink/ink3.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8-16T09:39:40.349"/>
    </inkml:context>
    <inkml:brush xml:id="br0">
      <inkml:brushProperty name="width" value="0.05292" units="cm"/>
      <inkml:brushProperty name="height" value="0.05292" units="cm"/>
      <inkml:brushProperty name="color" value="#FF0000"/>
    </inkml:brush>
  </inkml:definitions>
  <inkml:trace contextRef="#ctx0" brushRef="#br0">820 5157 35007 0,'-15'3'3120'0,"6"0"-2496"15,-1-2-496-15,1 1-128 0,0-1 0 0,2 0 0 16,1-1 0-16,2-1 0 0,0 0 1088 0,4 1 128 16,-4-5 48-16,2 1 0 0,0-3-976 0,2-1-288 15,1 0 128-15,0-3-128 0,2 1 0 0,-1 3 0 16,0-1 0-16,2-1 0 0,1-2 0 0,1-3 0 15,1 0 0-15,1-3 0 0,3-2-128 0,11-16 128 0,2 3-128 0,-1 1 128 16,0 0 0-16,3 0 128 0,3 2 0 0,1-2 0 16,3 0 128-16,1 1 16 0,3 1 16 0,1 0 0 15,2 0-32-15,1 2-16 0,1 0 0 16,0 4 0-16,2 1-48 0,-1 3-16 0,-3 0 0 0,2 3 0 16,0 2-176-16,-1 2 160 0,1 3-160 0,0 0 160 15,-2 5-160-15,0 2 128 0,-1 0-128 0,-1 3 128 16,0 3-128-16,-2 3 0 0,-1 3 144 0,-1 2-144 15,-3 2 0-15,-1 4 0 0,0 1 0 0,-2 3 0 16,-1 2 0-16,-3 2 0 0,0 2 0 0,-1 2 0 16,-2 1 0-16,-2 3 192 0,-1 2-64 0,-2 0 0 15,0-2 0-15,-2-2 16 0,-2-2 0 0,0-1 0 16,-1 0-144-16,-2-2 0 0,-1-1 0 0,-2-3 0 16,2 0-144-16,-4-2 144 0,0-1 0 0,-1-3 0 0,1 0 0 15,-3-3 0-15,0-1 0 0,0-3 0 0,-1-2-368 0,-1-1 48 16,0-3 0-16,1-4-18768 15</inkml:trace>
  <inkml:trace contextRef="#ctx0" brushRef="#br0" timeOffset="1">2527 4891 17503 0,'0'0'1552'0,"0"0"-1232"15,0 0-320-15,0 0 0 0,0 0 1424 0,0 0 240 16,0 0 32-16,0 0 16 0,1 6 464 0,-2-1 80 16,-1 4 32-16,-2 0 0 0,0 2-944 0,-1 1-192 0,-2-1-48 0,-2 3 0 15,0 3-528-15,-2-1-128 0,-1-1 0 0,-2 2-16 16,0 2-32-16,-1-2 0 0,-1-2 0 0,-2 1 0 16,-2-1-400-16,1-1 0 0,0 1 0 0,1-1 0 15,0-1 0-15,0-2 0 0,2 0 0 0,0-2 0 16,2 1 0-16,1-3 192 0,-1-2 0 0,3 0 0 15,1-1-192-15,2-2 128 0,0-1-128 0,3 0 128 16,5-1 0-16,0 0 0 0,0 0 0 0,0 0 0 16,0 0-128-16,2-4 0 0,3 1 0 0,2 0 0 15,3 0 0-15,2 1 0 0,2-1-144 0,2 3 144 16,2 0 0-16,2 0 224 0,1 1-32 0,1 1-16 16,2 1 96-16,0 1 32 0,0 0 0 0,-1 2 0 15,-1-2-160-15,-1 3-16 0,-1-2-128 0,-2 0 192 0,-2 0-192 16,-3 1 0-16,0-2 0 0,-2 1 0 15,-1-1 0-15,-3-1 0 0,-1-1 144 0,-1-1-144 0,-5-1 240 0,0 0-48 16,0 0 0-16,1-4 0 16,-2-2-48-16,-2-2-16 0,-2-2 0 0,-2-2 0 0,-2 0-128 0,0-2 192 15,-2 0-192-15,0 0 192 0,1 1-192 0,0 0 0 16,0 1 144-16,2-1-144 0,0 2 144 0,2-1-144 16,1 0 192-16,1 0-192 0,2 2-176 0,0-3-144 15,2-1-16-15,0 2-16 16,2-1-1072-16,2 1-224 0</inkml:trace>
  <inkml:trace contextRef="#ctx0" brushRef="#br0" timeOffset="2">3918 7686 28559 0,'-6'0'2544'0,"0"1"-2032"16,1 0-512-16,0 1 0 0,1 2 1040 0,0 0 112 0,1 2 32 0,0 1 0 16,2 1-240-16,1 3-48 0,1 3-16 0,1 1 0 15,1 4-736-15,0 4-144 0,2 3 0 0,1 3 0 16,1 0 0-16,-3-11 0 0,2 4 0 0,0 4 0 15,2 5 0-15,3 1-192 0,-1 2 192 0,3 3-192 16,0 1 192-16,18 36 208 0,-2-14-32 0,-1-7-16 16,3-4 256-16,0-6 48 0,2-2 16 0,3-3 0 15,1-3 96-15,2-1 32 0,1-1 0 0,2-4 0 16,-2-2-224-16,2-3-64 0,-1-2 0 0,2-2 0 16,3 0-80-16,-1-4-32 0,1 0 0 0,0-4 0 15,0-1 48-15,-1-2 0 0,2-5 0 0,-3-2 0 16,-2-1 64-16,0-4 0 0,-1-3 16 0,-1-4 0 15,-1-1 0-15,-2-2 0 0,-1-3 0 0,-2-3 0 16,0-1-128-16,-3-4-16 0,0-1-16 0,-3-1 0 16,0-3-176-16,-3-1 128 0,-2 0-128 0,-3-3 128 0,0-2-128 0,-3-1 0 15,-1-1 0-15,-3 3 128 0,-1-2-128 0,-3 2 0 16,-1 2-192-16,-2 2 192 0,-1 0-320 0,-2 1 48 16,-1 3 16-16,0-2 0 0,1 4-16 0,-2 0 0 15,0 1 0-15,0 2 0 0,1 1-32 0,1 3 0 16,-1 1 0-16,1 2 0 0,-1 1-32 0,-1 2-16 15,2 4 0-15,-2 1 0 16,0 2-720-16,-1 4-144 0,0 0-16 0,0 0-16032 0</inkml:trace>
  <inkml:trace contextRef="#ctx0" brushRef="#br0" timeOffset="3">5677 6814 27647 0</inkml:trace>
  <inkml:trace contextRef="#ctx0" brushRef="#br0" timeOffset="4">5582 7689 2751 0,'0'0'256'0,"0"0"-256"15,0 0 0-15,0 0 0 0,0 0 416 0,-3-3 32 0,3 3 16 0,0 0 0 16,-4-3-688-16,4 3-144 0,0 0-16 0,0 0-16 16,0 0 880-16,-5 0 176 0,1-2 48 0,4 2 0 15,0 0 416-15,0 0 96 0,0 0 0 0,0 0 16 16,0 0-496-16,0 0-96 0,0 0-32 0,0 0 0 16,0 0 528-16,0 0 96 0,0 0 32 0,0 0 0 15,0 0-128-15,0 0-32 0,2-1 0 0,0-2 0 16,0 0-80-16,0 0-32 0,0 0 0 0,1 0 0 15,0 2 32-15,1-1 0 0,1-2 0 0,-2 2 0 16,2-1 80-16,-5 3 32 0,5-2 0 0,-1 0 0 16,0 1 16-16,0-2 16 0,-4 3 0 0,0 0 0 15,3-2-304-15,-3 2-64 0,0 0-16 0,0 0 0 16,0 0-272-16,0 0-48 0,0 0-16 0,0 0 0 0,0 0-208 0,0 0-48 16,0 0-16-16,-3 3 0 0,-2 1-48 0,-1 2-128 15,0 0 192-15,-2 1-64 0,-1 2-128 0,0 2 0 16,-2 3 0-16,-2 1 128 0,-1 1-128 0,0 1 0 15,-2 3 0-15,1-3 0 16,-1 2-304-16,2-1 64 0,0 1 16 0,0-2 0 0,-1-2 224 0,3-1 0 16,1-1 0-16,-1-2 0 0,2 0 256 0,1-2-64 15,3 1-16-15,0-5 0 0,3 1-176 0,3-6 160 16,-1 3-160-16,1-3 160 0,3 2-160 16,3-2 0-16,1-1 0 0,2-1-176 0,2-2 176 0,2-1-128 0,2-2 128 15,0 0-128-15,2-1 128 0,2 2 0 0,0-2 0 0,2-1 0 16,0 0 192-16,0 0-48 0,2 1 0 0,-1 0 0 15,1 0 64-15,-2-1 16 0,0 1 0 0,-2 0 0 16,-2 0-64-16,-2 2-16 0,0 0 0 0,-2 0 0 16,-2 1-16-16,-2 0 0 0,0 1 0 0,-3-1 0 15,-2 2 0-15,-1 0-128 0,-3 3 192 0,0-5-64 16,-3 2 0-16,-3-2-128 0,-1 1 192 0,-3 0-64 16,-2-1-128-16,-1 2 0 0,-2 0 0 0,-1 0 0 15,0-1 0-15,0 0-176 0,0 1 176 0,1-1-128 16,1 1 128-16,2 0-160 0,-1 1 160 0,2-2-160 15,1 2 160-15,1-1-192 0,1 0 192 0,2 1-192 16,1-1-192-16,0 1-32 0,3-1-16 0,2 3 0 16,1-5-1024-16,1-1-208 0</inkml:trace>
  <inkml:trace contextRef="#ctx0" brushRef="#br0" timeOffset="5">7068 5310 30399 0,'-3'2'2704'0,"3"-2"-2160"0,0 0-544 0,0 0 0 16,0 0 1232-16,0 0 144 0,0 0 32 0,9-5 0 16,1-3-368-16,6-3-64 0,2-4-16 0,2-2 0 15,1-2-400-15,0-3-96 0,2 0-16 0,3-3 0 16,4 0-96-16,-11 10-32 0,5-3 0 0,3-4 0 16,4-2-112-16,3-3-16 0,3 0-16 0,3-1 0 15,3 1-16-15,40-26 0 0,-13 8 0 0,-7 6 0 16,-2 2 48-16,-4 6 16 0,-4 3 0 0,1 4 0 15,-2 1-224-15,3 4 176 0,1 3-176 0,-1 3 160 16,-1 2-160-16,-1 4 0 0,-1 5 0 0,-3 0 0 0,-4 4 176 0,-2 1-48 16,-1 6-128-16,-2 1 192 0,-1 5-192 0,-3 1 176 15,-2 4-176-15,-3 2 160 0,-2 1-16 0,-3 3 0 16,-4 5 0-16,-2 0 0 0,-3 2-144 0,-3-1 0 16,-3 1-192-16,-3 0 192 0,-2 0-384 0,-1 0 32 15,-4 0 16-15,0-4 0 16,1 1-176-16,-4-4-48 0,1-2 0 0,0-4-18320 15</inkml:trace>
  <inkml:trace contextRef="#ctx0" brushRef="#br0" timeOffset="6">8760 5201 23039 0,'-4'0'2048'0,"1"0"-1648"16,3 0-400-16,-5 0 0 0,0 1 560 0,0 1 16 15,1-2 16-15,0 0 0 0,4 0 1536 0,-5 0 304 0,5 0 64 0,-5 0 16 32,5 0-1440-32,0 0-304 0,0 0-48 0,0 0-16 15,0-4-224-15,2-1-48 0,1 1-16 0,2-2 0 16,2 0-144-16,4-1-16 0,1-2-16 0,2-1 0 16,3-1 160-16,3 0 48 0,-1 0 0 0,4 1 0 15,1-1-176-15,0 0-16 0,-1-2-16 0,1 2 0 16,-2-1-240-16,-1 0 128 0,0-1-128 0,-2-1 0 15,1 2 144-15,-4 1-144 0,1 3 128 0,-3 1-128 16,-1 0 160-16,-2 2-160 0,-3 0 192 0,-3 3-192 16,0 2 192-16,-5 0-192 0,0 0 192 0,0 0-192 15,0 0 0-15,-5 7 0 0,0 1 0 0,-1 1 0 16,-2-1 0-16,-1 4 0 0,0 4-176 0,-1 1 176 16,0 1-144-16,1 0 144 0,0 0 0 0,0 2-144 15,-1 1 144-15,3-1-128 0,0 2 128 0,0 0-128 16,0-1 128-16,1 1-128 0,1 1 128 0,0-1-128 0,0-4-32 0,1 1 0 15,2-1 0-15,-2-1 0 0,1-1-112 0,2-2-32 16,-1-1 0-16,1-1 0 0,1-3 304 0,0 0 0 16,0-2 0-16,0-1 0 0,1-2 0 0,-1-4 0 15,1 5 0-15,-1-5 0 0,2 2 144 0,-2-2 96 16,0 0 16-16,0 0 0 0,0 0 0 0,0 0 0 16,0 0 0-16,2-5 0 0,-1 1-112 0,0-1-16 15,-1-1 0-15,-2-1 0 0,1 0 0 0,-1-1-128 16,0-1 192-16,-1 0-64 0,-2 0 0 0,-1 0-128 0,-2 0 192 0,-1-3-64 15,-1 1 32-15,-2 2 0 0,0-2 0 0,-3 1 0 16,1 2 0-16,-1-1 0 0,-1 1 0 16,1 2 0-16,1 0 48 0,0 0 16 0,0 2 0 15,1-1 0-15,1 2-224 0,2-1 0 0,0 1 0 0,1-1 0 32,2 2-448-32,0-3-64 0,3 2-32 0,0-1 0 15,1-1-1360-15,1 0-272 0</inkml:trace>
  <inkml:trace contextRef="#ctx0" brushRef="#br0" timeOffset="7">10278 7618 34095 0,'-15'-5'3024'0,"5"0"-2416"0,-1-1-480 0,1 0-128 16,1 0 1152-16,-1 0 224 0,2 2 32 0,0 1 16 16,1-1-400-16,-1 0-64 0,0 2-32 0,2 0 0 15,1 2-528-15,0 1-96 0,1 0-32 0,0 5 0 16,1 2-80-16,1-3 0 0,0 4-16 0,0 1 0 15,1 3-176-15,0 2-224 0,1 2 48 0,0 3 16 16,1 2 160-16,3 21 0 0,2-3 0 0,2 0-128 0,0 0 128 0,3 1-192 16,0 0 192-16,3 5-192 0,2 2-48 0,2 2-16 15,2-1 0-15,1 0 0 16,2-1-256-16,1 0-48 0,2-2-16 0,1-5 0 0,3-2 160 0,2-3 32 16,-1-3 0-16,2-1 0 0,3-3 928 0,1-2 192 15,2-3 32-15,0-2 16 0,0-5-48 0,3-4-16 16,0-2 0-16,2-3 0 0,1-4 16 0,-1-3 0 15,-1-4 0-15,0-4 0 0,0-2 64 0,0-4 16 16,0-3 0-16,-1-3 0 0,-3 0-240 0,-2-2-64 16,-3-2 0-16,-2-2 0 0,-1-2-336 0,-2-1-176 0,-1-2 160 15,-2-5-160-15,-2 0-128 0,-1-4-128 16,0 2-32-16,-1 1 0 16,-1 2-352-16,-1 1-64 0,-1 1 0 0,-1 3-16 15,0 0-336-15,-2 4-64 0,-1-1-16 0,0 4-12480 0,-1 3-2496 0</inkml:trace>
  <inkml:trace contextRef="#ctx0" brushRef="#br0" timeOffset="8">11825 7701 37775 0,'0'0'3360'0,"0"0"-2688"16,0 0-544-16,0 0-128 16,0 0 688-16,0 0 96 0,0 0 32 0,0 0 0 0,0 0-16 0,-7 1 0 15,0 0 0-15,-1 1 0 0,0 1-464 0,-2 0-80 0,0 1-32 0,-2 2 0 16,-1 0-224-16,-3 2 0 0,-3 1 0 0,-1 2 0 15,-2 1-208-15,-3 0 16 0,-1 0 0 0,1 1 0 16,2 0 192-16,1-1-176 0,0-3 176 0,3 1-160 16,3-2 160-16,1 0 0 0,3-1 0 0,2-3 0 15,1 1 0-15,2-2 0 0,1 1 128 0,6-4-128 16,0 0 0-16,0 0-128 0,0 0 0 0,4 4 0 16,2-1-112-16,3 0-16 0,6-1 0 0,0 1 0 15,4 0 32-15,2-1 0 0,3 0 0 0,2 3 0 16,2 1-48-16,-1-1-16 0,2 1 0 0,-1 0 0 15,-3 1 288-15,0-1-160 0,-2 2 160 0,0-2-128 16,-3 1 480-16,-1 0 96 16,-1-1 32-16,-1 0 0 0,-4 0 96 0,0-2 0 0,-1 0 16 0,-3 1 0 0,0 0 32 15,-2-3 0-15,-3 1 0 0,-4-3 0 0,0 0-144 0,0 0-32 16,0 0 0-16,0 0 0 0,-4-5-64 0,-3 0 0 16,0-2-16-16,-2 1 0 0,0-3-208 0,1 1-32 15,-1-1-128-15,2-1 192 0,0 1-192 0,1-1 0 16,0 0 0-16,0-1 0 15,2-1-336-15,0 0-64 0,-1 1-16 0,1-2 0 16,1 0-304-16,-1 1-64 0,2-1-16 0,1-1 0 16,1 0-480-16,1-1-112 0</inkml:trace>
  <inkml:trace contextRef="#ctx0" brushRef="#br0" timeOffset="9">14288 5850 32255 0,'-7'2'2864'0,"1"1"-2288"16,1 0-576-16,0 2 0 0,0-3 1152 0,5-2 112 15,0 0 16-15,0 0 16 0,0 0 128 0,0 0 32 16,0 0 0-16,0 0 0 0,3-5-928 0,2-2-176 16,4-1-32-16,3-4-16 0,1-6 80 0,-3 8 0 15,5-3 16-15,2-2 0 0,5-3 160 0,2-1 16 16,2-1 16-16,3-3 0 0,3-2 96 0,30-24 16 16,-5 7 0-16,-7 4 0 0,-4 2-176 0,-3 2-16 0,-1-1-16 0,-2 1 0 15,-1 1-240-15,-2 1-64 0,-3 1 0 0,-4 3 0 16,-1 2-192-16,-4 0 0 0,-3 5 0 0,-3 0 0 15,-1 2-256-15,-5 4-32 0,-1 1-16 0,-4 4 0 32,-3 1-336-32,-3 0-80 0,0 3-16 0,-4 0 0 15,0 1-176-15,-2 1-48 0,-1 3 0 0,-1 2 0 16,0 0-448-16,0 3-80 0</inkml:trace>
  <inkml:trace contextRef="#ctx0" brushRef="#br0" timeOffset="10">15046 5433 6447 0,'0'0'272'0,"0"0"80"0,0 0-352 0,0 0 0 16,0 0 0-16,3-3 0 0,0 1 896 0,0-1 128 15,-3 3 0-15,4-3 16 0,-4 3 1776 0,4-3 336 16,-4 3 80-16,0 0 16 0,2-4-1328 0,-2 4-256 0,0 0-48 0,1-5-16 16,-1 5 320-16,-1-5 48 0,1 5 16 0,-1-5 0 15,-1-1-448-15,-1 1-96 0,0 0-16 0,0-1 0 16,-1-1-608-16,0 0-128 0,-1-3-32 0,2 0 0 15,-2-1-64-15,0-2-16 0,-1 0 0 0,-1-2 0 16,1 0-64-16,-2-2-32 0,-1 0 0 0,0 2 0 16,-1 0-96-16,-1 1-32 0,-1 1 0 0,1 2 0 15,-2 1-224-15,0-1-128 0,1 2 160 0,0 2-160 16,0 0 0-16,4 2 0 0,1 1 0 0,2 2 0 16,5 2 0-16,0 0 176 0,0 0-176 0,7-1 160 15,5 1-336-15,4 1-64 0,3-1-16 0,4 2 0 16,2-2 256-16,3 0 0 0,1 0 0 0,1-2 0 0,2-1 0 15,1 2 0-15,1 1 0 0,-3-1 160 0,0-1 48 0,-4-1 16 16,0 0 0-16,-3 2 0 0,-2 1 192 0,-2 0 32 16,-2-1 16-16,-4 2 0 0,-3 0-80 0,-3 0 0 15,-3 2-16-15,-2 1 0 0,-6 1-96 0,-3 3-16 16,-3 2 0-16,-6 2 0 0,-5 4-32 0,-1 0-16 16,-3 3 0-16,-2-1 0 0,-2 1-464 0,-2 0-80 15,-1 1-32-15,1-2 0 16,3-1-288-16,3 1-64 0,1-2-16 0,2 0 0 15,4-1-240-15,2-1-48 0,2-4-16 0,3-1-19568 0</inkml:trace>
  <inkml:trace contextRef="#ctx0" brushRef="#br0" timeOffset="11">14188 6431 23951 0,'-14'0'2128'0,"6"0"-1696"0,2 0-432 0,-1-2 0 16,3 1 1296-16,0 1 176 0,4 0 48 0,0 0 0 16,0 0 384-16,0 0 80 0,7-2 0 0,5-2 16 15,2 0-1008-15,4-1-208 0,3-3-32 0,4-2-16 16,5-2 80-16,4 1 16 0,5-2 0 0,3 0 0 16,1-1-352-16,0 1-64 0,1 1-16 0,-1-2 0 15,0 1-144-15,-1 0-16 0,-2 1-16 0,-2-2 0 16,-2 2-32-16,-3 1 0 0,0 1 0 0,-4-1 0 15,-1 1-192-15,-2 1 0 16,-3 1 0-16,-3-1 0 0,-1 0-304 0,-1 1-48 0,-3 2-16 0,0-2 0 16,-2 3-192-16,-1 0-32 0,0 0-16 0,1 2 0 15,-2 0-1552-15,0 2-304 0</inkml:trace>
  <inkml:trace contextRef="#ctx0" brushRef="#br0" timeOffset="12">15108 6199 23039 0,'0'0'2048'0,"0"0"-1648"16,-3-5-400-16,1 1 0 0,2 4 2640 0,-1-6 448 0,-1 1 96 0,-1-1 16 16,1 1-992-16,-2-2-192 0,1-1-32 0,-2 0-16 15,0-1-1200-15,-2-1-256 0,2 1-32 0,-1-2-16 0,-1 0-80 0,0 0-32 16,-1-2 0-16,0 1 0 0,0-1-32 0,0-1 0 15,0 2 0-15,-2 1 0 0,1 0-320 0,-1 1 128 16,3 3-128-16,-1 0 0 0,1 2 0 0,1 2 0 16,1 0 0-16,5 3 0 0,0 0 0 0,0 0 0 15,0 0 0-15,0 0 128 0,5 5-272 0,5 0-48 16,2 3-16-16,5 0 0 0,3 1 208 0,3-1 0 16,4 0 0-16,3 1-144 0,3-1 144 0,1-1 192 15,0 0-32-15,0-1-16 0,-2-2-16 0,-1-1-128 16,-1 1 192-16,-2-2-64 0,0 2 32 0,-4-2 0 0,-1-1 0 15,-4 2 0 1,-2-1 112-16,-6 1 32 0,-2 0 0 0,-4 0 0 0,-2 2 112 0,-4-1 32 0,-4 3 0 0,-4-1 0 16,-6 0 80-16,-4 3 32 0,-4 1 0 0,-3-1 0 15,-3 2-416-15,1 0-144 0,-2 1 0 0,1-2 144 16,1 1-272-16,0-2-64 0,-1 0-16 0,3-1 0 31,1 1-320-31,4-2-64 0,2 1-16 0,4-3 0 16,2 1-320-16,3-3-64 0,2 1-16 0,8-4-19536 0</inkml:trace>
  <inkml:trace contextRef="#ctx0" brushRef="#br0" timeOffset="13">14307 6732 17503 0,'-16'-5'1552'0,"6"0"-1232"15,-1 3-320-15,0-2 0 0,0 0 2240 0,2 3 400 16,0-1 80-16,1 1 16 0,2 1 80 0,0 0 32 0,6 0 0 0,0 0 0 16,0 0-1504-16,0 0-320 0,0 0-48 0,6 6-16 15,3-2-544-15,3 0-112 0,3 1-32 0,6 0 0 16,4-1 208-16,5 1 32 0,4 1 16 0,4 1 0 15,4-1 48-15,1 2 0 0,1 0 0 0,1 0 0 16,2 0-192-16,-1 0-16 0,-2 0-16 0,0-2 0 16,-1 1-352-16,-4-1 128 0,0-1-128 0,-3 0 0 15,-2 1 0-15,-5-2-320 0,-2 0 64 0,-4 0 16 16,-2-2-80-16,-2 0 0 0,-2 1-16 0,-4 1 0 16,0-1 0-16,-2 0 0 0,-3 0 0 0,-1 0 0 15,-2 0-992-15,-2 0-192 0</inkml:trace>
  <inkml:trace contextRef="#ctx0" brushRef="#br0" timeOffset="14">15145 6784 28559 0,'0'0'1264'0,"0"0"272"16,3-6-1232-16,1 2-304 0,2 1 0 0,0 0 0 0,1 0 1664 0,1 0 256 0,2 0 64 0,-2 2 16 15,1-3-432-15,-2 3-96 0,0 0 0 0,-2 1-16 16,0 0-880-16,-5 0-192 0,4 2-16 0,-2 2-16 16,-2 0-64-16,-1 1-16 0,-3 1 0 0,-2 3 0 15,-2 1-112-15,-2 2-32 0,-1-1 0 0,-2 1 0 16,0-2-128-16,1 0 160 0,0 0-160 0,2-1 160 16,1-2-160-16,2-1 0 0,1 0 144 0,2-1-144 15,4-5 0-15,-2 4 0 0,2-4 0 0,2 3 0 16,1 0 0-16,2-1-192 0,2 1 192 0,1-1-192 0,3 2 16 15,-1 1 0-15,3-2 0 0,1 1 0 16,1 0 176-16,0 0-208 0,1 2 80 0,-2-1 128 0,2-1-144 0,0 2 144 16,-1 0 0-16,0 0 0 0,0-1 0 0,-1 0 0 15,-1 1 128-15,-2-2-128 0,-1 1 256 0,-2-1-32 16,0-2-16-16,-1 0 0 0,-3 0-64 0,-4-2-16 16,0 0 0-16,0 0 0 0,4 1 288 0,-4-1 48 15,0 0 16-15,0 0 0 0,0 0-64 0,-2-7-16 16,1-2 0-16,-1 0 0 0,-2-1-160 0,1-1-48 15,-1-1 0-15,0-3 0 0,-1 1-192 0,1-2 0 16,-1 0 0-16,1-1 0 0,1 0 0 0,-2 1 0 0,0-1 0 0,0 2 0 16,-1 1 0-16,0 2 0 15,-1-3 0-15,0 3 0 0,0-1-176 0,-1 1 176 0,1 2-160 0,-1-2 160 32,1 3-496-32,-2-1 0 0,2 1 0 0,-1 1 0 15,0 1-320-15,-1 1-64 0,1 1-16 0,-1 2-18528 0</inkml:trace>
  <inkml:trace contextRef="#ctx0" brushRef="#br0" timeOffset="15">14109 7248 31327 0,'-14'-4'2784'0,"5"1"-2224"16,0 0-560-16,1-1 0 0,3 3 896 0,5 1 64 15,0 0 0-15,0 0 16 0,0 0 368 0,0 0 80 0,0 0 16 0,3 0 0 16,5 3-992-16,3 0-208 0,3 3-48 0,4 2 0 16,4 1 208-16,2 3 48 0,3 3 0 0,3 2 0 15,2 2 48-15,3 2 16 0,3 1 0 0,2 2 0 16,1 0-144-16,0 0-32 0,2 0 0 0,-1 0 0 15,0 1-144-15,1-2-16 0,-2 1-16 0,-2-1 0 16,-1-2-368-16,-2-2-80 0,-3 0-16 0,-1-2 0 31,-1 1-240-31,-2-3-48 0,-1-2-16 0,-2-2 0 0,-3 0-416 0,-2-1-64 16,-1-2-32-16,-1 0 0 0,-1-2-624 0,0 1-128 16,-1 0-32-16,0-1-13376 0</inkml:trace>
  <inkml:trace contextRef="#ctx0" brushRef="#br0" timeOffset="16">15273 7716 13823 0,'3'-5'1216'0,"-1"1"-960"0,0-2-256 0,2 0 0 0,0 0 3744 0,0 0 704 16,0 1 144-16,-1-1 16 0,-1 2-1536 0,-2 4-320 15,3-4-64-15,-3 4-16 0,2-5-1648 0,-2 5-336 16,0 0-64-16,0 0-16 0,0 0-320 0,-5-3-64 15,2 3-16-15,-4 4 0 0,1 4-48 0,-3 1-16 16,-2 3 0-16,-1 2 0 0,-3 2-144 0,-1 1 0 16,-3 2 144-16,-1-1-144 0,0 1 0 0,-2 0 0 15,1-1 0-15,0 0-128 0,0-2 128 0,1 0 0 16,2-1 0-16,2-1 0 0,0-1 0 0,1-1 224 16,2-1-48-16,3-4-16 0,3 0-32 0,1-2-128 15,2-1 192-15,4-4-64 16,0 0-128-16,3 3 0 0,3-1-192 0,3 1 192 15,2-2-256-15,2-1 64 0,2 0 0 0,1 0 16 0,2 0 176 0,2-1 0 0,0 0 0 16,3 0 0-16,-1 0 0 0,1 1 0 0,1 0 0 0,-3 0 0 16,0 0 128-16,-3 0 64 0,0 0 16 0,-3-1 0 15,1 1 32-15,-3 0 0 0,-1 0 0 0,-3-1 0 16,-1 2 16-16,-3-2 0 0,0 0 0 0,-5 1 0 16,0 0-32-16,0 0 0 0,0 0 0 0,1-5 0 15,-1 5 80-15,-2-7 16 0,0-1 0 0,-2-2 0 16,0-1 0-16,0 0 0 0,0-2 0 0,-1-2 0 15,1 0-64-15,-1-3 0 0,1 1 0 0,1-1 0 16,0 1-256-16,0 1 0 0,0-1-128 0,2 2 128 16,0-1-320-16,0 0 48 0,0 2 0 0,1 1 0 15,0-1-176-15,1 1-16 0,-1-1-16 0,1 2 0 32,1-2-336-32,3 1-64 0</inkml:trace>
  <inkml:trace contextRef="#ctx0" brushRef="#br0" timeOffset="17">524 5149 14735 0,'0'0'1312'0,"0"0"-1056"0,0 0-256 0,-1 3 0 16,1-3 0-16,0 0 128 0,0 0-128 0,0 0 0 15,0 0 1152-15,0 0 128 0,0 0 32 0,0 0 0 16,0 0-64-16,0 0-16 0,0 0 0 0,0 0 0 31,0 0-176-31,0 0-32 0,0-4-16 0,-1-1 0 16,-1 1-160-16,0-1-16 0,1 2-16 0,-2-2 0 0,0 1-32 0,-2 1 0 15,-3-8 0-15,-2 5 0 0,3 0-224 0,1 1-48 0,0 1-16 0,0 0 0 16,-1 3-64-16,-1-4-16 0,0-1 0 0,-1 1 0 16,0-1 224-16,-7-5 32 0,3-3 16 0,0 2 0 15,0-1-304-15,-2 1-48 0,0 0-16 0,-1-1 0 0,0-2-128 16,1 0-48-16,1 1 0 0,1 0 0 0,1-1-144 16,0 1 0-16,1 1 0 0,6 5 128 15,1 2-128-15,-1-3 0 0,0 0 0 0,2 1 128 0,-1-1-128 0,2 1 0 16,-1 0 0-16,1-9 0 0,0 2 0 0,2 4 0 15,0 3 0-15,2 0 0 0,-1 1 0 0,0 2 0 16,2 1 0-16,-1 1 0 0,1-2-144 0,0 3 144 16,1-2 0-16,0 2 0 0,1 0-160 0,3-2 160 15,1 4-128-15,-2 0 128 0,2 0 0 0,0 1 0 16,-2 2 0-16,2 0 0 16,1 1 0-16,-2-1 0 0,2 2 0 0,-1-2 0 0,1 2 0 0,-2 2 0 0,0 1 0 0,-1 2 0 15,-1 3 0-15,-1-2 128 0,0-1-128 0,0-2 0 16,-2 0 0-16,-1 0 0 0,1 0 0 0,0-2 0 15,-1 1 0-15,0-2 0 0,0 1 0 0,-1 0 0 16,0-1 0-16,0-1 0 0,0 0 0 0,0 0 0 16,0-1 0-16,-1-3 0 15,0 0 0-15,0 0 0 0,0 0 0 0,0 0 0 0,0 0 0 0,0 0 0 16,0 0 0-16,0 0 0 0,0 0 0 0,0 0 0 16,0 0 0-16,0 0 0 0,4-6 128 0,-4 6-128 15,3-6 0-15,-1-1 0 0,-1-1 0 0,0 1 0 16,0 0 0-16,-1-4-160 0,0 0 160 0,0-2-160 15,0-1 160-15,-1-2 0 0,0 0 0 0,0 1 0 16,-1-2 0-16,1 0 0 0,1-2 0 0,0 2 0 0,0 0 0 0,1 2 0 16,-1 1 0-16,2 1 128 0,0 3-128 0,0 0 128 15,-1 1-128-15,2 1 128 0,0 0-128 0,0 1 128 16,0 1-128-16,2 0 128 0,-1 1-128 0,1 0 128 16,2 3-128-16,-4 0 128 0,2 1-128 0,1 0 0 15,1 1 0-15,-1 0 0 0,2 2 0 0,-1 0 0 16,1 0 0-16,5 4 0 15,-3 1 0-15,-1-1 0 0,-2 2 0 0,-2 2 128 0,0 0-128 0,-1 2 0 16,-1 0 128-16,-1 2-128 0,-1 1 128 0,0 0-128 16,-1 2 160-16,0 1-160 0,-1-1 0 0,0 2 128 0,-2 4-128 0,1 0 0 15,-2 0 0-15,0-1 0 0,-1 0 0 0,-1-1 0 16,1 2 0-16,-1-1 0 0,1-2 0 0,1-1-160 16,0-1 160-16,1-3 0 15,0 1 0-15,2-3 0 16,-1-2-144-16,0-1 144 0,2 1-160 0,1-3 160 31,1-2-832-31,0-2-80 0,2 1-16 0,-4-5 0 16,8 0-1232-16,0-2-240 0</inkml:trace>
  <inkml:trace contextRef="#ctx0" brushRef="#br0" timeOffset="18">733 4590 22111 0,'4'6'1968'0,"-1"0"-1584"16,3 0-384-16,0 0 0 15,3 0-256-15,0-2-144 0,3 0-32 0,-1-2 0 0,4-2 1456 0,-2-3 272 0,1-1 64 0,-2-2 16 16,0-3-384-16,0-3-80 0,-2-3-16 0,0-5 0 31,0-3 128-31,-4 8 0 0,0-2 16 0,1-2 0 16,1-1-336-16,-1-4-80 0,0-1-16 0,-1-1 0 15,-1 0-416-15,4-23-192 0,-4 7 160 0,-2 7-160 16,-2 5 0-16,-3 3-240 0,-1 4 32 0,0 1 0 16,-2 3 208-16,0 2 0 0,-3 2 0 0,0 3 0 15,-1 2 0-15,-2 2 0 0,0 3-176 0,-1 2 176 16,-1 2 0-16,0 1 0 0,-2 3 0 0,0 2 0 16,-1 4 0-16,-1 1 0 0,1 4 0 0,0 1 0 15,2 2 416-15,1 4 32 0,0-1 16 0,0 4 0 16,2-1-336-16,0 3-128 0,0 1 0 0,0 0 144 15,2 1-416-15,0-4-96 0,2-1-16 0,1-2 0 16,2-2-192-16,0-2-64 0,3-1 0 0,1-1 0 16,0-4-64-16,3 1-32 0,1-3 0 0,3 0 0 15,3-1-672-15,1-2-128 0,3-2-16 0,2-2-16 16,2-1-608-16,2-2-128 0</inkml:trace>
  <inkml:trace contextRef="#ctx0" brushRef="#br0" timeOffset="19">793 4716 6447 0,'0'0'576'0,"0"0"-576"15,0 0 0-15,-2 1 0 0,2-1 912 0,-4 2 80 16,1 0 16-16,1 1 0 0,2-3 320 0,-4 1 64 16,4-1 16-16,-4 2 0 0,4-2-256 0,-4 3-64 15,4-3 0-15,0 0 0 0,0 0-16 0,-4-2-16 0,1 1 0 0,-1-1 0 16,2-2-192-16,-1 2-32 0,3 2-16 0,0 0 0 15,0 0-16-15,0 0 0 0,0 0 0 0,0 0 0 16,0 0-240-16,5-6-48 0,0 0-16 0,1 1 0 16,2 0 80-16,0-2 0 0,2 1 16 0,0 0 0 15,3-1-32-15,-2 1-16 0,2 1 0 0,-1-3 0 16,-1 2-544-16,1-1-272 0,-2 1 16 0,0 0 16 16,0-1-240-1,-2 1-48-15,2-1-16 0,-2 2 0 0,0-1-448 0,-1 2-96 0,-1 0 0 16,-1 1-16-16,0 0-432 0,-5 3-64 0,4-3-32 0,-4 3 0 15,0 0-576-15,0 0-112 0</inkml:trace>
  <inkml:trace contextRef="#ctx0" brushRef="#br0" timeOffset="20">856 4733 16127 0,'-8'5'352'0,"2"-1"80"0,1 2 16 0,1-2 0 0,-1 0-448 0,-1-1 0 15,2 0 0-15,1 0 0 0,3-3 1904 0,0 0 288 16,0 0 64-16,0 0 16 0,0 0-816 0,0 0-176 15,0 0-16-15,0 0-16 0,4-4-592 0,1 0-112 16,-1-3-32-16,2 0 0 0,1 0 176 0,-1-1 16 16,1 1 16-16,0-2 0 0,3 0-592 0,-3 1-128 15,0-1 0-15,0 1 0 16,1-1-592-16,-1 0-112 0,1 3-32 0,-2-2 0 16,-1-1-416-16,2 2-96 0,-2 1-16 0,0 1 0 15,-1 0-720-15,-4 5-160 0</inkml:trace>
  <inkml:trace contextRef="#ctx0" brushRef="#br0" timeOffset="21">865 4763 15663 0,'-9'16'1392'0,"5"-8"-1120"0,-1-1-272 0,0-1 0 15,1 2 880-15,1-3 112 0,1 0 32 0,1-2 0 16,1-3 1152-16,0 0 256 0,0 0 32 0,0 0 16 16,0 0-1776-16,8 0-336 0,0-5-80 0,2-3-16 15,-2-2-272-15,-1 1 0 0,2 0 0 0,0-1 0 16,-1-3-192-16,1 1-160 0,-1 1-32 0,1 0 0 15,0-1-992-15,0 1-208 0,0-2-32 0,-3 3-9168 16</inkml:trace>
  <inkml:trace contextRef="#ctx0" brushRef="#br0" timeOffset="22">890 4818 27647 0,'-8'5'1216'0,"4"-1"256"0,0 1-1168 0,2-1-304 16,2-4 0-16,0 0 0 0,0 5 1136 0,0-5 160 15,0 0 48-15,7-3 0 0,1 2-864 0,0-4-160 16,0-3-48-16,0-1 0 0,2 0-272 0,-1-3-176 0,1-1 32 16,0-1 0-1,0 0-1136-15,0-2-208 0</inkml:trace>
  <inkml:trace contextRef="#ctx0" brushRef="#br0" timeOffset="23">765 4421 16575 0,'0'0'1472'0,"0"0"-1168"0,0 0-304 0,5-4 0 0,1-1-160 0,0 1-96 0,-2-2 0 0,2 2-16 16,2-2 928-16,0 0 192 0,0 1 48 0,-2-1 0 16,1 1-192-16,0-1-16 0,0 0-16 0,-2 1 0 15,1-1-512-15,-1 1-160 0,-1 1 0 0,0 0 0 16,0 1 0-16,-4 3 0 0,0 0 0 0,0 0 0 16,0 0 0-16,0 0 0 0,0 0 0 0,0 0 0 15,-5 6 0-15,2-1 0 0,-1 2-208 0,-1-1 80 0,-1 0-48 0,1 1 0 16,-1 2 0-16,1-1 0 0,-1 0 304 15,1 1 64-15,0-1 16 0,-1-1 0 0,4 0 560 0,-1-1 96 16,1-2 32-16,1 0 0 0,1-4-304 0,-1 5-48 16,1-5-16-16,0 0 0 0,0 0-528 0,0 0 0 15,3 3 0-15,1-2 0 0,-4-1 0 0,4 0 0 16,1 0 128-16,0-1-128 0,-1-1 0 0,0 2 160 16,1 0-160-16,-2 1 128 0,0 0-128 0,1 0 0 15,-4-1 0-15,0 0 0 16,5 3-352-16,-2 0-96 0,-3-3-32 0,0 0 0 15,5 3-896-15,-3-1-176 0,-2-2-48 0,5-2-7776 0</inkml:trace>
  <inkml:trace contextRef="#ctx0" brushRef="#br0" timeOffset="24">1017 4146 14735 0,'0'0'1312'0,"-2"-6"-1056"16,1-1-256-16,1-2 0 0,0-3 1344 0,0-1 224 15,0-2 32-15,3-2 16 0,-1-2 112 0,0-2 32 16,1-4 0-16,0-1 0 0,1-1-1072 0,-2-3-224 16,3 0-32-16,-2-1-16 15,1 1-800-15,2 1-176 0,0 1-16 0,0 3-16 16,1 3-512-16,-1 2-112 0</inkml:trace>
  <inkml:trace contextRef="#ctx0" brushRef="#br0" timeOffset="25">848 4051 20271 0,'0'0'1792'0,"0"0"-1424"0,-4-3-368 0,1 0 0 15,3 3-288-15,-5-5-128 0,2 0-32 0,-2-3 0 16,-1-3 1664-16,1-1 336 0,0-2 64 0,-1-1 16 16,2-2-288-16,-2-1-64 0,1 0-16 0,-1-4 0 15,1 1-944-15,0 0-192 0,0-3-128 0,2 2 144 16,0 1-1488-16,0 1-320 0,1 1-48 0,0-1-9616 15</inkml:trace>
  <inkml:trace contextRef="#ctx0" brushRef="#br0" timeOffset="26">605 4148 18431 0,'0'0'1632'0,"0"0"-1312"16,-6 0-320-16,6 0 0 0,-7-2 1344 0,-2 0 192 16,0 0 32-16,0-3 16 0,-1 1-112 0,-2 0 0 15,-1-1-16-15,-1-3 0 0,-2 1-720 0,7 3-144 16,-1-1-16-16,-2 0-16 0,0-1-48 0,1 0 0 16,0 1 0-16,-1 0 0 0,2 0-704 0,-7-4-128 0,3 4-48 0</inkml:trace>
  <inkml:trace contextRef="#ctx0" brushRef="#br0" timeOffset="27">518 4367 22111 0,'-8'-1'1968'0,"1"0"-1584"0,0 0-384 0,-1 1 0 0,0-1 0 0,2 0 0 0,-1 0 0 0,-1 1 0 15,-1-1 1216-15,0-1 320 0,-1 1 64 0,1 0 16 16,-1 1-576-16,-11-1-112 0,3 1-32 0,-1 1 0 16,-1-1-1104-16,1 1-240 15,0 0-32-15</inkml:trace>
</inkml:ink>
</file>

<file path=ppt/ink/ink4.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8-16T09:39:40.349"/>
    </inkml:context>
    <inkml:brush xml:id="br0">
      <inkml:brushProperty name="width" value="0.05292" units="cm"/>
      <inkml:brushProperty name="height" value="0.05292" units="cm"/>
      <inkml:brushProperty name="color" value="#FF0000"/>
    </inkml:brush>
  </inkml:definitions>
  <inkml:trace contextRef="#ctx0" brushRef="#br0">820 5157 35007 0,'-15'3'3120'0,"6"0"-2496"15,-1-2-496-15,1 1-128 0,0-1 0 0,2 0 0 16,1-1 0-16,2-1 0 0,0 0 1088 0,4 1 128 16,-4-5 48-16,2 1 0 0,0-3-976 0,2-1-288 15,1 0 128-15,0-3-128 0,2 1 0 0,-1 3 0 16,0-1 0-16,2-1 0 0,1-2 0 0,1-3 0 15,1 0 0-15,1-3 0 0,3-2-128 0,11-16 128 0,2 3-128 0,-1 1 128 16,0 0 0-16,3 0 128 0,3 2 0 0,1-2 0 16,3 0 128-16,1 1 16 0,3 1 16 0,1 0 0 15,2 0-32-15,1 2-16 0,1 0 0 16,0 4 0-16,2 1-48 0,-1 3-16 0,-3 0 0 0,2 3 0 16,0 2-176-16,-1 2 160 0,1 3-160 0,0 0 160 15,-2 5-160-15,0 2 128 0,-1 0-128 0,-1 3 128 16,0 3-128-16,-2 3 0 0,-1 3 144 0,-1 2-144 15,-3 2 0-15,-1 4 0 0,0 1 0 0,-2 3 0 16,-1 2 0-16,-3 2 0 0,0 2 0 0,-1 2 0 16,-2 1 0-16,-2 3 192 0,-1 2-64 0,-2 0 0 15,0-2 0-15,-2-2 16 0,-2-2 0 0,0-1 0 16,-1 0-144-16,-2-2 0 0,-1-1 0 0,-2-3 0 16,2 0-144-16,-4-2 144 0,0-1 0 0,-1-3 0 0,1 0 0 15,-3-3 0-15,0-1 0 0,0-3 0 0,-1-2-368 0,-1-1 48 16,0-3 0-16,1-4-18768 15</inkml:trace>
  <inkml:trace contextRef="#ctx0" brushRef="#br0" timeOffset="1">2527 4891 17503 0,'0'0'1552'0,"0"0"-1232"15,0 0-320-15,0 0 0 0,0 0 1424 0,0 0 240 16,0 0 32-16,0 0 16 0,1 6 464 0,-2-1 80 16,-1 4 32-16,-2 0 0 0,0 2-944 0,-1 1-192 0,-2-1-48 0,-2 3 0 15,0 3-528-15,-2-1-128 0,-1-1 0 0,-2 2-16 16,0 2-32-16,-1-2 0 0,-1-2 0 0,-2 1 0 16,-2-1-400-16,1-1 0 0,0 1 0 0,1-1 0 15,0-1 0-15,0-2 0 0,2 0 0 0,0-2 0 16,2 1 0-16,1-3 192 0,-1-2 0 0,3 0 0 15,1-1-192-15,2-2 128 0,0-1-128 0,3 0 128 16,5-1 0-16,0 0 0 0,0 0 0 0,0 0 0 16,0 0-128-16,2-4 0 0,3 1 0 0,2 0 0 15,3 0 0-15,2 1 0 0,2-1-144 0,2 3 144 16,2 0 0-16,2 0 224 0,1 1-32 0,1 1-16 16,2 1 96-16,0 1 32 0,0 0 0 0,-1 2 0 15,-1-2-160-15,-1 3-16 0,-1-2-128 0,-2 0 192 0,-2 0-192 16,-3 1 0-16,0-2 0 0,-2 1 0 15,-1-1 0-15,-3-1 0 0,-1-1 144 0,-1-1-144 0,-5-1 240 0,0 0-48 16,0 0 0-16,1-4 0 16,-2-2-48-16,-2-2-16 0,-2-2 0 0,-2-2 0 0,-2 0-128 0,0-2 192 15,-2 0-192-15,0 0 192 0,1 1-192 0,0 0 0 16,0 1 144-16,2-1-144 0,0 2 144 0,2-1-144 16,1 0 192-16,1 0-192 0,2 2-176 0,0-3-144 15,2-1-16-15,0 2-16 16,2-1-1072-16,2 1-224 0</inkml:trace>
  <inkml:trace contextRef="#ctx0" brushRef="#br0" timeOffset="2">3918 7686 28559 0,'-6'0'2544'0,"0"1"-2032"16,1 0-512-16,0 1 0 0,1 2 1040 0,0 0 112 0,1 2 32 0,0 1 0 16,2 1-240-16,1 3-48 0,1 3-16 0,1 1 0 15,1 4-736-15,0 4-144 0,2 3 0 0,1 3 0 16,1 0 0-16,-3-11 0 0,2 4 0 0,0 4 0 15,2 5 0-15,3 1-192 0,-1 2 192 0,3 3-192 16,0 1 192-16,18 36 208 0,-2-14-32 0,-1-7-16 16,3-4 256-16,0-6 48 0,2-2 16 0,3-3 0 15,1-3 96-15,2-1 32 0,1-1 0 0,2-4 0 16,-2-2-224-16,2-3-64 0,-1-2 0 0,2-2 0 16,3 0-80-16,-1-4-32 0,1 0 0 0,0-4 0 15,0-1 48-15,-1-2 0 0,2-5 0 0,-3-2 0 16,-2-1 64-16,0-4 0 0,-1-3 16 0,-1-4 0 15,-1-1 0-15,-2-2 0 0,-1-3 0 0,-2-3 0 16,0-1-128-16,-3-4-16 0,0-1-16 0,-3-1 0 16,0-3-176-16,-3-1 128 0,-2 0-128 0,-3-3 128 0,0-2-128 0,-3-1 0 15,-1-1 0-15,-3 3 128 0,-1-2-128 0,-3 2 0 16,-1 2-192-16,-2 2 192 0,-1 0-320 0,-2 1 48 16,-1 3 16-16,0-2 0 0,1 4-16 0,-2 0 0 15,0 1 0-15,0 2 0 0,1 1-32 0,1 3 0 16,-1 1 0-16,1 2 0 0,-1 1-32 0,-1 2-16 15,2 4 0-15,-2 1 0 16,0 2-720-16,-1 4-144 0,0 0-16 0,0 0-16032 0</inkml:trace>
  <inkml:trace contextRef="#ctx0" brushRef="#br0" timeOffset="3">5677 6814 27647 0</inkml:trace>
  <inkml:trace contextRef="#ctx0" brushRef="#br0" timeOffset="4">5582 7689 2751 0,'0'0'256'0,"0"0"-256"15,0 0 0-15,0 0 0 0,0 0 416 0,-3-3 32 0,3 3 16 0,0 0 0 16,-4-3-688-16,4 3-144 0,0 0-16 0,0 0-16 16,0 0 880-16,-5 0 176 0,1-2 48 0,4 2 0 15,0 0 416-15,0 0 96 0,0 0 0 0,0 0 16 16,0 0-496-16,0 0-96 0,0 0-32 0,0 0 0 16,0 0 528-16,0 0 96 0,0 0 32 0,0 0 0 15,0 0-128-15,0 0-32 0,2-1 0 0,0-2 0 16,0 0-80-16,0 0-32 0,0 0 0 0,1 0 0 15,0 2 32-15,1-1 0 0,1-2 0 0,-2 2 0 16,2-1 80-16,-5 3 32 0,5-2 0 0,-1 0 0 16,0 1 16-16,0-2 16 0,-4 3 0 0,0 0 0 15,3-2-304-15,-3 2-64 0,0 0-16 0,0 0 0 16,0 0-272-16,0 0-48 0,0 0-16 0,0 0 0 0,0 0-208 0,0 0-48 16,0 0-16-16,-3 3 0 0,-2 1-48 0,-1 2-128 15,0 0 192-15,-2 1-64 0,-1 2-128 0,0 2 0 16,-2 3 0-16,-2 1 128 0,-1 1-128 0,0 1 0 15,-2 3 0-15,1-3 0 16,-1 2-304-16,2-1 64 0,0 1 16 0,0-2 0 0,-1-2 224 0,3-1 0 16,1-1 0-16,-1-2 0 0,2 0 256 0,1-2-64 15,3 1-16-15,0-5 0 0,3 1-176 0,3-6 160 16,-1 3-160-16,1-3 160 0,3 2-160 16,3-2 0-16,1-1 0 0,2-1-176 0,2-2 176 0,2-1-128 0,2-2 128 15,0 0-128-15,2-1 128 0,2 2 0 0,0-2 0 0,2-1 0 16,0 0 192-16,0 0-48 0,2 1 0 0,-1 0 0 15,1 0 64-15,-2-1 16 0,0 1 0 0,-2 0 0 16,-2 0-64-16,-2 2-16 0,0 0 0 0,-2 0 0 16,-2 1-16-16,-2 0 0 0,0 1 0 0,-3-1 0 15,-2 2 0-15,-1 0-128 0,-3 3 192 0,0-5-64 16,-3 2 0-16,-3-2-128 0,-1 1 192 0,-3 0-64 16,-2-1-128-16,-1 2 0 0,-2 0 0 0,-1 0 0 15,0-1 0-15,0 0-176 0,0 1 176 0,1-1-128 16,1 1 128-16,2 0-160 0,-1 1 160 0,2-2-160 15,1 2 160-15,1-1-192 0,1 0 192 0,2 1-192 16,1-1-192-16,0 1-32 0,3-1-16 0,2 3 0 16,1-5-1024-16,1-1-208 0</inkml:trace>
  <inkml:trace contextRef="#ctx0" brushRef="#br0" timeOffset="5">7068 5310 30399 0,'-3'2'2704'0,"3"-2"-2160"0,0 0-544 0,0 0 0 16,0 0 1232-16,0 0 144 0,0 0 32 0,9-5 0 16,1-3-368-16,6-3-64 0,2-4-16 0,2-2 0 15,1-2-400-15,0-3-96 0,2 0-16 0,3-3 0 16,4 0-96-16,-11 10-32 0,5-3 0 0,3-4 0 16,4-2-112-16,3-3-16 0,3 0-16 0,3-1 0 15,3 1-16-15,40-26 0 0,-13 8 0 0,-7 6 0 16,-2 2 48-16,-4 6 16 0,-4 3 0 0,1 4 0 15,-2 1-224-15,3 4 176 0,1 3-176 0,-1 3 160 16,-1 2-160-16,-1 4 0 0,-1 5 0 0,-3 0 0 0,-4 4 176 0,-2 1-48 16,-1 6-128-16,-2 1 192 0,-1 5-192 0,-3 1 176 15,-2 4-176-15,-3 2 160 0,-2 1-16 0,-3 3 0 16,-4 5 0-16,-2 0 0 0,-3 2-144 0,-3-1 0 16,-3 1-192-16,-3 0 192 0,-2 0-384 0,-1 0 32 15,-4 0 16-15,0-4 0 16,1 1-176-16,-4-4-48 0,1-2 0 0,0-4-18320 15</inkml:trace>
  <inkml:trace contextRef="#ctx0" brushRef="#br0" timeOffset="6">8760 5201 23039 0,'-4'0'2048'0,"1"0"-1648"16,3 0-400-16,-5 0 0 0,0 1 560 0,0 1 16 15,1-2 16-15,0 0 0 0,4 0 1536 0,-5 0 304 0,5 0 64 0,-5 0 16 32,5 0-1440-32,0 0-304 0,0 0-48 0,0 0-16 15,0-4-224-15,2-1-48 0,1 1-16 0,2-2 0 16,2 0-144-16,4-1-16 0,1-2-16 0,2-1 0 16,3-1 160-16,3 0 48 0,-1 0 0 0,4 1 0 15,1-1-176-15,0 0-16 0,-1-2-16 0,1 2 0 16,-2-1-240-16,-1 0 128 0,0-1-128 0,-2-1 0 15,1 2 144-15,-4 1-144 0,1 3 128 0,-3 1-128 16,-1 0 160-16,-2 2-160 0,-3 0 192 0,-3 3-192 16,0 2 192-16,-5 0-192 0,0 0 192 0,0 0-192 15,0 0 0-15,-5 7 0 0,0 1 0 0,-1 1 0 16,-2-1 0-16,-1 4 0 0,0 4-176 0,-1 1 176 16,0 1-144-16,1 0 144 0,0 0 0 0,0 2-144 15,-1 1 144-15,3-1-128 0,0 2 128 0,0 0-128 16,0-1 128-16,1 1-128 0,1 1 128 0,0-1-128 0,0-4-32 0,1 1 0 15,2-1 0-15,-2-1 0 0,1-1-112 0,2-2-32 16,-1-1 0-16,1-1 0 0,1-3 304 0,0 0 0 16,0-2 0-16,0-1 0 0,1-2 0 0,-1-4 0 15,1 5 0-15,-1-5 0 0,2 2 144 0,-2-2 96 16,0 0 16-16,0 0 0 0,0 0 0 0,0 0 0 16,0 0 0-16,2-5 0 0,-1 1-112 0,0-1-16 15,-1-1 0-15,-2-1 0 0,1 0 0 0,-1-1-128 16,0-1 192-16,-1 0-64 0,-2 0 0 0,-1 0-128 0,-2 0 192 0,-1-3-64 15,-1 1 32-15,-2 2 0 0,0-2 0 0,-3 1 0 16,1 2 0-16,-1-1 0 0,-1 1 0 16,1 2 0-16,1 0 48 0,0 0 16 0,0 2 0 15,1-1 0-15,1 2-224 0,2-1 0 0,0 1 0 0,1-1 0 32,2 2-448-32,0-3-64 0,3 2-32 0,0-1 0 15,1-1-1360-15,1 0-272 0</inkml:trace>
  <inkml:trace contextRef="#ctx0" brushRef="#br0" timeOffset="7">10278 7618 34095 0,'-15'-5'3024'0,"5"0"-2416"0,-1-1-480 0,1 0-128 16,1 0 1152-16,-1 0 224 0,2 2 32 0,0 1 16 16,1-1-400-16,-1 0-64 0,0 2-32 0,2 0 0 15,1 2-528-15,0 1-96 0,1 0-32 0,0 5 0 16,1 2-80-16,1-3 0 0,0 4-16 0,0 1 0 15,1 3-176-15,0 2-224 0,1 2 48 0,0 3 16 16,1 2 160-16,3 21 0 0,2-3 0 0,2 0-128 0,0 0 128 0,3 1-192 16,0 0 192-16,3 5-192 0,2 2-48 0,2 2-16 15,2-1 0-15,1 0 0 16,2-1-256-16,1 0-48 0,2-2-16 0,1-5 0 0,3-2 160 0,2-3 32 16,-1-3 0-16,2-1 0 0,3-3 928 0,1-2 192 15,2-3 32-15,0-2 16 0,0-5-48 0,3-4-16 16,0-2 0-16,2-3 0 0,1-4 16 0,-1-3 0 15,-1-4 0-15,0-4 0 0,0-2 64 0,0-4 16 16,0-3 0-16,-1-3 0 0,-3 0-240 0,-2-2-64 16,-3-2 0-16,-2-2 0 0,-1-2-336 0,-2-1-176 0,-1-2 160 15,-2-5-160-15,-2 0-128 0,-1-4-128 16,0 2-32-16,-1 1 0 16,-1 2-352-16,-1 1-64 0,-1 1 0 0,-1 3-16 15,0 0-336-15,-2 4-64 0,-1-1-16 0,0 4-12480 0,-1 3-2496 0</inkml:trace>
  <inkml:trace contextRef="#ctx0" brushRef="#br0" timeOffset="8">11825 7701 37775 0,'0'0'3360'0,"0"0"-2688"16,0 0-544-16,0 0-128 16,0 0 688-16,0 0 96 0,0 0 32 0,0 0 0 0,0 0-16 0,-7 1 0 15,0 0 0-15,-1 1 0 0,0 1-464 0,-2 0-80 0,0 1-32 0,-2 2 0 16,-1 0-224-16,-3 2 0 0,-3 1 0 0,-1 2 0 15,-2 1-208-15,-3 0 16 0,-1 0 0 0,1 1 0 16,2 0 192-16,1-1-176 0,0-3 176 0,3 1-160 16,3-2 160-16,1 0 0 0,3-1 0 0,2-3 0 15,1 1 0-15,2-2 0 0,1 1 128 0,6-4-128 16,0 0 0-16,0 0-128 0,0 0 0 0,4 4 0 16,2-1-112-16,3 0-16 0,6-1 0 0,0 1 0 15,4 0 32-15,2-1 0 0,3 0 0 0,2 3 0 16,2 1-48-16,-1-1-16 0,2 1 0 0,-1 0 0 15,-3 1 288-15,0-1-160 0,-2 2 160 0,0-2-128 16,-3 1 480-16,-1 0 96 16,-1-1 32-16,-1 0 0 0,-4 0 96 0,0-2 0 0,-1 0 16 0,-3 1 0 0,0 0 32 15,-2-3 0-15,-3 1 0 0,-4-3 0 0,0 0-144 0,0 0-32 16,0 0 0-16,0 0 0 0,-4-5-64 0,-3 0 0 16,0-2-16-16,-2 1 0 0,0-3-208 0,1 1-32 15,-1-1-128-15,2-1 192 0,0 1-192 0,1-1 0 16,0 0 0-16,0-1 0 15,2-1-336-15,0 0-64 0,-1 1-16 0,1-2 0 16,1 0-304-16,-1 1-64 0,2-1-16 0,1-1 0 16,1 0-480-16,1-1-112 0</inkml:trace>
  <inkml:trace contextRef="#ctx0" brushRef="#br0" timeOffset="9">14288 5850 32255 0,'-7'2'2864'0,"1"1"-2288"16,1 0-576-16,0 2 0 0,0-3 1152 0,5-2 112 15,0 0 16-15,0 0 16 0,0 0 128 0,0 0 32 16,0 0 0-16,0 0 0 0,3-5-928 0,2-2-176 16,4-1-32-16,3-4-16 0,1-6 80 0,-3 8 0 15,5-3 16-15,2-2 0 0,5-3 160 0,2-1 16 16,2-1 16-16,3-3 0 0,3-2 96 0,30-24 16 16,-5 7 0-16,-7 4 0 0,-4 2-176 0,-3 2-16 0,-1-1-16 0,-2 1 0 15,-1 1-240-15,-2 1-64 0,-3 1 0 0,-4 3 0 16,-1 2-192-16,-4 0 0 0,-3 5 0 0,-3 0 0 15,-1 2-256-15,-5 4-32 0,-1 1-16 0,-4 4 0 32,-3 1-336-32,-3 0-80 0,0 3-16 0,-4 0 0 15,0 1-176-15,-2 1-48 0,-1 3 0 0,-1 2 0 16,0 0-448-16,0 3-80 0</inkml:trace>
  <inkml:trace contextRef="#ctx0" brushRef="#br0" timeOffset="10">15046 5433 6447 0,'0'0'272'0,"0"0"80"0,0 0-352 0,0 0 0 16,0 0 0-16,3-3 0 0,0 1 896 0,0-1 128 15,-3 3 0-15,4-3 16 0,-4 3 1776 0,4-3 336 16,-4 3 80-16,0 0 16 0,2-4-1328 0,-2 4-256 0,0 0-48 0,1-5-16 16,-1 5 320-16,-1-5 48 0,1 5 16 0,-1-5 0 15,-1-1-448-15,-1 1-96 0,0 0-16 0,0-1 0 16,-1-1-608-16,0 0-128 0,-1-3-32 0,2 0 0 15,-2-1-64-15,0-2-16 0,-1 0 0 0,-1-2 0 16,1 0-64-16,-2-2-32 0,-1 0 0 0,0 2 0 16,-1 0-96-16,-1 1-32 0,-1 1 0 0,1 2 0 15,-2 1-224-15,0-1-128 0,1 2 160 0,0 2-160 16,0 0 0-16,4 2 0 0,1 1 0 0,2 2 0 16,5 2 0-16,0 0 176 0,0 0-176 0,7-1 160 15,5 1-336-15,4 1-64 0,3-1-16 0,4 2 0 16,2-2 256-16,3 0 0 0,1 0 0 0,1-2 0 0,2-1 0 15,1 2 0-15,1 1 0 0,-3-1 160 0,0-1 48 0,-4-1 16 16,0 0 0-16,-3 2 0 0,-2 1 192 0,-2 0 32 16,-2-1 16-16,-4 2 0 0,-3 0-80 0,-3 0 0 15,-3 2-16-15,-2 1 0 0,-6 1-96 0,-3 3-16 16,-3 2 0-16,-6 2 0 0,-5 4-32 0,-1 0-16 16,-3 3 0-16,-2-1 0 0,-2 1-464 0,-2 0-80 15,-1 1-32-15,1-2 0 16,3-1-288-16,3 1-64 0,1-2-16 0,2 0 0 15,4-1-240-15,2-1-48 0,2-4-16 0,3-1-19568 0</inkml:trace>
  <inkml:trace contextRef="#ctx0" brushRef="#br0" timeOffset="11">14188 6431 23951 0,'-14'0'2128'0,"6"0"-1696"0,2 0-432 0,-1-2 0 16,3 1 1296-16,0 1 176 0,4 0 48 0,0 0 0 16,0 0 384-16,0 0 80 0,7-2 0 0,5-2 16 15,2 0-1008-15,4-1-208 0,3-3-32 0,4-2-16 16,5-2 80-16,4 1 16 0,5-2 0 0,3 0 0 16,1-1-352-16,0 1-64 0,1 1-16 0,-1-2 0 15,0 1-144-15,-1 0-16 0,-2 1-16 0,-2-2 0 16,-2 2-32-16,-3 1 0 0,0 1 0 0,-4-1 0 15,-1 1-192-15,-2 1 0 16,-3 1 0-16,-3-1 0 0,-1 0-304 0,-1 1-48 0,-3 2-16 0,0-2 0 16,-2 3-192-16,-1 0-32 0,0 0-16 0,1 2 0 15,-2 0-1552-15,0 2-304 0</inkml:trace>
  <inkml:trace contextRef="#ctx0" brushRef="#br0" timeOffset="12">15108 6199 23039 0,'0'0'2048'0,"0"0"-1648"16,-3-5-400-16,1 1 0 0,2 4 2640 0,-1-6 448 0,-1 1 96 0,-1-1 16 16,1 1-992-16,-2-2-192 0,1-1-32 0,-2 0-16 15,0-1-1200-15,-2-1-256 0,2 1-32 0,-1-2-16 0,-1 0-80 0,0 0-32 16,-1-2 0-16,0 1 0 0,0-1-32 0,0-1 0 15,0 2 0-15,-2 1 0 0,1 0-320 0,-1 1 128 16,3 3-128-16,-1 0 0 0,1 2 0 0,1 2 0 16,1 0 0-16,5 3 0 0,0 0 0 0,0 0 0 15,0 0 0-15,0 0 128 0,5 5-272 0,5 0-48 16,2 3-16-16,5 0 0 0,3 1 208 0,3-1 0 16,4 0 0-16,3 1-144 0,3-1 144 0,1-1 192 15,0 0-32-15,0-1-16 0,-2-2-16 0,-1-1-128 16,-1 1 192-16,-2-2-64 0,0 2 32 0,-4-2 0 0,-1-1 0 15,-4 2 0 1,-2-1 112-16,-6 1 32 0,-2 0 0 0,-4 0 0 0,-2 2 112 0,-4-1 32 0,-4 3 0 0,-4-1 0 16,-6 0 80-16,-4 3 32 0,-4 1 0 0,-3-1 0 15,-3 2-416-15,1 0-144 0,-2 1 0 0,1-2 144 16,1 1-272-16,0-2-64 0,-1 0-16 0,3-1 0 31,1 1-320-31,4-2-64 0,2 1-16 0,4-3 0 16,2 1-320-16,3-3-64 0,2 1-16 0,8-4-19536 0</inkml:trace>
  <inkml:trace contextRef="#ctx0" brushRef="#br0" timeOffset="13">14307 6732 17503 0,'-16'-5'1552'0,"6"0"-1232"15,-1 3-320-15,0-2 0 0,0 0 2240 0,2 3 400 16,0-1 80-16,1 1 16 0,2 1 80 0,0 0 32 0,6 0 0 0,0 0 0 16,0 0-1504-16,0 0-320 0,0 0-48 0,6 6-16 15,3-2-544-15,3 0-112 0,3 1-32 0,6 0 0 16,4-1 208-16,5 1 32 0,4 1 16 0,4 1 0 15,4-1 48-15,1 2 0 0,1 0 0 0,1 0 0 16,2 0-192-16,-1 0-16 0,-2 0-16 0,0-2 0 16,-1 1-352-16,-4-1 128 0,0-1-128 0,-3 0 0 15,-2 1 0-15,-5-2-320 0,-2 0 64 0,-4 0 16 16,-2-2-80-16,-2 0 0 0,-2 1-16 0,-4 1 0 16,0-1 0-16,-2 0 0 0,-3 0 0 0,-1 0 0 15,-2 0-992-15,-2 0-192 0</inkml:trace>
  <inkml:trace contextRef="#ctx0" brushRef="#br0" timeOffset="14">15145 6784 28559 0,'0'0'1264'0,"0"0"272"16,3-6-1232-16,1 2-304 0,2 1 0 0,0 0 0 0,1 0 1664 0,1 0 256 0,2 0 64 0,-2 2 16 15,1-3-432-15,-2 3-96 0,0 0 0 0,-2 1-16 16,0 0-880-16,-5 0-192 0,4 2-16 0,-2 2-16 16,-2 0-64-16,-1 1-16 0,-3 1 0 0,-2 3 0 15,-2 1-112-15,-2 2-32 0,-1-1 0 0,-2 1 0 16,0-2-128-16,1 0 160 0,0 0-160 0,2-1 160 16,1-2-160-16,2-1 0 0,1 0 144 0,2-1-144 15,4-5 0-15,-2 4 0 0,2-4 0 0,2 3 0 16,1 0 0-16,2-1-192 0,2 1 192 0,1-1-192 0,3 2 16 15,-1 1 0-15,3-2 0 0,1 1 0 16,1 0 176-16,0 0-208 0,1 2 80 0,-2-1 128 0,2-1-144 0,0 2 144 16,-1 0 0-16,0 0 0 0,0-1 0 0,-1 0 0 15,-1 1 128-15,-2-2-128 0,-1 1 256 0,-2-1-32 16,0-2-16-16,-1 0 0 0,-3 0-64 0,-4-2-16 16,0 0 0-16,0 0 0 0,4 1 288 0,-4-1 48 15,0 0 16-15,0 0 0 0,0 0-64 0,-2-7-16 16,1-2 0-16,-1 0 0 0,-2-1-160 0,1-1-48 15,-1-1 0-15,0-3 0 0,-1 1-192 0,1-2 0 16,-1 0 0-16,1-1 0 0,1 0 0 0,-2 1 0 0,0-1 0 0,0 2 0 16,-1 1 0-16,0 2 0 15,-1-3 0-15,0 3 0 0,0-1-176 0,-1 1 176 0,1 2-160 0,-1-2 160 32,1 3-496-32,-2-1 0 0,2 1 0 0,-1 1 0 15,0 1-320-15,-1 1-64 0,1 1-16 0,-1 2-18528 0</inkml:trace>
  <inkml:trace contextRef="#ctx0" brushRef="#br0" timeOffset="15">14109 7248 31327 0,'-14'-4'2784'0,"5"1"-2224"16,0 0-560-16,1-1 0 0,3 3 896 0,5 1 64 15,0 0 0-15,0 0 16 0,0 0 368 0,0 0 80 0,0 0 16 0,3 0 0 16,5 3-992-16,3 0-208 0,3 3-48 0,4 2 0 16,4 1 208-16,2 3 48 0,3 3 0 0,3 2 0 15,2 2 48-15,3 2 16 0,3 1 0 0,2 2 0 16,1 0-144-16,0 0-32 0,2 0 0 0,-1 0 0 15,0 1-144-15,1-2-16 0,-2 1-16 0,-2-1 0 16,-1-2-368-16,-2-2-80 0,-3 0-16 0,-1-2 0 31,-1 1-240-31,-2-3-48 0,-1-2-16 0,-2-2 0 0,-3 0-416 0,-2-1-64 16,-1-2-32-16,-1 0 0 0,-1-2-624 0,0 1-128 16,-1 0-32-16,0-1-13376 0</inkml:trace>
  <inkml:trace contextRef="#ctx0" brushRef="#br0" timeOffset="16">15273 7716 13823 0,'3'-5'1216'0,"-1"1"-960"0,0-2-256 0,2 0 0 0,0 0 3744 0,0 0 704 16,0 1 144-16,-1-1 16 0,-1 2-1536 0,-2 4-320 15,3-4-64-15,-3 4-16 0,2-5-1648 0,-2 5-336 16,0 0-64-16,0 0-16 0,0 0-320 0,-5-3-64 15,2 3-16-15,-4 4 0 0,1 4-48 0,-3 1-16 16,-2 3 0-16,-1 2 0 0,-3 2-144 0,-1 1 0 16,-3 2 144-16,-1-1-144 0,0 1 0 0,-2 0 0 15,1-1 0-15,0 0-128 0,0-2 128 0,1 0 0 16,2-1 0-16,2-1 0 0,0-1 0 0,1-1 224 16,2-1-48-16,3-4-16 0,3 0-32 0,1-2-128 15,2-1 192-15,4-4-64 16,0 0-128-16,3 3 0 0,3-1-192 0,3 1 192 15,2-2-256-15,2-1 64 0,2 0 0 0,1 0 16 0,2 0 176 0,2-1 0 0,0 0 0 16,3 0 0-16,-1 0 0 0,1 1 0 0,1 0 0 0,-3 0 0 16,0 0 128-16,-3 0 64 0,0 0 16 0,-3-1 0 15,1 1 32-15,-3 0 0 0,-1 0 0 0,-3-1 0 16,-1 2 16-16,-3-2 0 0,0 0 0 0,-5 1 0 16,0 0-32-16,0 0 0 0,0 0 0 0,1-5 0 15,-1 5 80-15,-2-7 16 0,0-1 0 0,-2-2 0 16,0-1 0-16,0 0 0 0,0-2 0 0,-1-2 0 15,1 0-64-15,-1-3 0 0,1 1 0 0,1-1 0 16,0 1-256-16,0 1 0 0,0-1-128 0,2 2 128 16,0-1-320-16,0 0 48 0,0 2 0 0,1 1 0 15,0-1-176-15,1 1-16 0,-1-1-16 0,1 2 0 32,1-2-336-32,3 1-64 0</inkml:trace>
  <inkml:trace contextRef="#ctx0" brushRef="#br0" timeOffset="17">524 5149 14735 0,'0'0'1312'0,"0"0"-1056"0,0 0-256 0,-1 3 0 16,1-3 0-16,0 0 128 0,0 0-128 0,0 0 0 15,0 0 1152-15,0 0 128 0,0 0 32 0,0 0 0 16,0 0-64-16,0 0-16 0,0 0 0 0,0 0 0 31,0 0-176-31,0 0-32 0,0-4-16 0,-1-1 0 16,-1 1-160-16,0-1-16 0,1 2-16 0,-2-2 0 0,0 1-32 0,-2 1 0 15,-3-8 0-15,-2 5 0 0,3 0-224 0,1 1-48 0,0 1-16 0,0 0 0 16,-1 3-64-16,-1-4-16 0,0-1 0 0,-1 1 0 16,0-1 224-16,-7-5 32 0,3-3 16 0,0 2 0 15,0-1-304-15,-2 1-48 0,0 0-16 0,-1-1 0 0,0-2-128 16,1 0-48-16,1 1 0 0,1 0 0 0,1-1-144 16,0 1 0-16,1 1 0 0,6 5 128 15,1 2-128-15,-1-3 0 0,0 0 0 0,2 1 128 0,-1-1-128 0,2 1 0 16,-1 0 0-16,1-9 0 0,0 2 0 0,2 4 0 15,0 3 0-15,2 0 0 0,-1 1 0 0,0 2 0 16,2 1 0-16,-1 1 0 0,1-2-144 0,0 3 144 16,1-2 0-16,0 2 0 0,1 0-160 0,3-2 160 15,1 4-128-15,-2 0 128 0,2 0 0 0,0 1 0 16,-2 2 0-16,2 0 0 16,1 1 0-16,-2-1 0 0,2 2 0 0,-1-2 0 0,1 2 0 0,-2 2 0 0,0 1 0 0,-1 2 0 15,-1 3 0-15,-1-2 128 0,0-1-128 0,0-2 0 16,-2 0 0-16,-1 0 0 0,1 0 0 0,0-2 0 15,-1 1 0-15,0-2 0 0,0 1 0 0,-1 0 0 16,0-1 0-16,0-1 0 0,0 0 0 0,0 0 0 16,0-1 0-16,-1-3 0 15,0 0 0-15,0 0 0 0,0 0 0 0,0 0 0 0,0 0 0 0,0 0 0 16,0 0 0-16,0 0 0 0,0 0 0 0,0 0 0 16,0 0 0-16,0 0 0 0,4-6 128 0,-4 6-128 15,3-6 0-15,-1-1 0 0,-1-1 0 0,0 1 0 16,0 0 0-16,-1-4-160 0,0 0 160 0,0-2-160 15,0-1 160-15,-1-2 0 0,0 0 0 0,0 1 0 16,-1-2 0-16,1 0 0 0,1-2 0 0,0 2 0 0,0 0 0 0,1 2 0 16,-1 1 0-16,2 1 128 0,0 3-128 0,0 0 128 15,-1 1-128-15,2 1 128 0,0 0-128 0,0 1 128 16,0 1-128-16,2 0 128 0,-1 1-128 0,1 0 128 16,2 3-128-16,-4 0 128 0,2 1-128 0,1 0 0 15,1 1 0-15,-1 0 0 0,2 2 0 0,-1 0 0 16,1 0 0-16,5 4 0 15,-3 1 0-15,-1-1 0 0,-2 2 0 0,-2 2 128 0,0 0-128 0,-1 2 0 16,-1 0 128-16,-1 2-128 0,-1 1 128 0,0 0-128 16,-1 2 160-16,0 1-160 0,-1-1 0 0,0 2 128 0,-2 4-128 0,1 0 0 15,-2 0 0-15,0-1 0 0,-1 0 0 0,-1-1 0 16,1 2 0-16,-1-1 0 0,1-2 0 0,1-1-160 16,0-1 160-16,1-3 0 15,0 1 0-15,2-3 0 16,-1-2-144-16,0-1 144 0,2 1-160 0,1-3 160 31,1-2-832-31,0-2-80 0,2 1-16 0,-4-5 0 16,8 0-1232-16,0-2-240 0</inkml:trace>
  <inkml:trace contextRef="#ctx0" brushRef="#br0" timeOffset="18">733 4590 22111 0,'4'6'1968'0,"-1"0"-1584"16,3 0-384-16,0 0 0 15,3 0-256-15,0-2-144 0,3 0-32 0,-1-2 0 0,4-2 1456 0,-2-3 272 0,1-1 64 0,-2-2 16 16,0-3-384-16,0-3-80 0,-2-3-16 0,0-5 0 31,0-3 128-31,-4 8 0 0,0-2 16 0,1-2 0 16,1-1-336-16,-1-4-80 0,0-1-16 0,-1-1 0 15,-1 0-416-15,4-23-192 0,-4 7 160 0,-2 7-160 16,-2 5 0-16,-3 3-240 0,-1 4 32 0,0 1 0 16,-2 3 208-16,0 2 0 0,-3 2 0 0,0 3 0 15,-1 2 0-15,-2 2 0 0,0 3-176 0,-1 2 176 16,-1 2 0-16,0 1 0 0,-2 3 0 0,0 2 0 16,-1 4 0-16,-1 1 0 0,1 4 0 0,0 1 0 15,2 2 416-15,1 4 32 0,0-1 16 0,0 4 0 16,2-1-336-16,0 3-128 0,0 1 0 0,0 0 144 15,2 1-416-15,0-4-96 0,2-1-16 0,1-2 0 16,2-2-192-16,0-2-64 0,3-1 0 0,1-1 0 16,0-4-64-16,3 1-32 0,1-3 0 0,3 0 0 15,3-1-672-15,1-2-128 0,3-2-16 0,2-2-16 16,2-1-608-16,2-2-128 0</inkml:trace>
  <inkml:trace contextRef="#ctx0" brushRef="#br0" timeOffset="19">793 4716 6447 0,'0'0'576'0,"0"0"-576"15,0 0 0-15,-2 1 0 0,2-1 912 0,-4 2 80 16,1 0 16-16,1 1 0 0,2-3 320 0,-4 1 64 16,4-1 16-16,-4 2 0 0,4-2-256 0,-4 3-64 15,4-3 0-15,0 0 0 0,0 0-16 0,-4-2-16 0,1 1 0 0,-1-1 0 16,2-2-192-16,-1 2-32 0,3 2-16 0,0 0 0 15,0 0-16-15,0 0 0 0,0 0 0 0,0 0 0 16,0 0-240-16,5-6-48 0,0 0-16 0,1 1 0 16,2 0 80-16,0-2 0 0,2 1 16 0,0 0 0 15,3-1-32-15,-2 1-16 0,2 1 0 0,-1-3 0 16,-1 2-544-16,1-1-272 0,-2 1 16 0,0 0 16 16,0-1-240-1,-2 1-48-15,2-1-16 0,-2 2 0 0,0-1-448 0,-1 2-96 0,-1 0 0 16,-1 1-16-16,0 0-432 0,-5 3-64 0,4-3-32 0,-4 3 0 15,0 0-576-15,0 0-112 0</inkml:trace>
  <inkml:trace contextRef="#ctx0" brushRef="#br0" timeOffset="20">856 4733 16127 0,'-8'5'352'0,"2"-1"80"0,1 2 16 0,1-2 0 0,-1 0-448 0,-1-1 0 15,2 0 0-15,1 0 0 0,3-3 1904 0,0 0 288 16,0 0 64-16,0 0 16 0,0 0-816 0,0 0-176 15,0 0-16-15,0 0-16 0,4-4-592 0,1 0-112 16,-1-3-32-16,2 0 0 0,1 0 176 0,-1-1 16 16,1 1 16-16,0-2 0 0,3 0-592 0,-3 1-128 15,0-1 0-15,0 1 0 16,1-1-592-16,-1 0-112 0,1 3-32 0,-2-2 0 16,-1-1-416-16,2 2-96 0,-2 1-16 0,0 1 0 15,-1 0-720-15,-4 5-160 0</inkml:trace>
  <inkml:trace contextRef="#ctx0" brushRef="#br0" timeOffset="21">865 4763 15663 0,'-9'16'1392'0,"5"-8"-1120"0,-1-1-272 0,0-1 0 15,1 2 880-15,1-3 112 0,1 0 32 0,1-2 0 16,1-3 1152-16,0 0 256 0,0 0 32 0,0 0 16 16,0 0-1776-16,8 0-336 0,0-5-80 0,2-3-16 15,-2-2-272-15,-1 1 0 0,2 0 0 0,0-1 0 16,-1-3-192-16,1 1-160 0,-1 1-32 0,1 0 0 15,0-1-992-15,0 1-208 0,0-2-32 0,-3 3-9168 16</inkml:trace>
  <inkml:trace contextRef="#ctx0" brushRef="#br0" timeOffset="22">890 4818 27647 0,'-8'5'1216'0,"4"-1"256"0,0 1-1168 0,2-1-304 16,2-4 0-16,0 0 0 0,0 5 1136 0,0-5 160 15,0 0 48-15,7-3 0 0,1 2-864 0,0-4-160 16,0-3-48-16,0-1 0 0,2 0-272 0,-1-3-176 0,1-1 32 16,0-1 0-1,0 0-1136-15,0-2-208 0</inkml:trace>
  <inkml:trace contextRef="#ctx0" brushRef="#br0" timeOffset="23">765 4421 16575 0,'0'0'1472'0,"0"0"-1168"0,0 0-304 0,5-4 0 0,1-1-160 0,0 1-96 0,-2-2 0 0,2 2-16 16,2-2 928-16,0 0 192 0,0 1 48 0,-2-1 0 16,1 1-192-16,0-1-16 0,0 0-16 0,-2 1 0 15,1-1-512-15,-1 1-160 0,-1 1 0 0,0 0 0 16,0 1 0-16,-4 3 0 0,0 0 0 0,0 0 0 16,0 0 0-16,0 0 0 0,0 0 0 0,0 0 0 15,-5 6 0-15,2-1 0 0,-1 2-208 0,-1-1 80 0,-1 0-48 0,1 1 0 16,-1 2 0-16,1-1 0 0,-1 0 304 15,1 1 64-15,0-1 16 0,-1-1 0 0,4 0 560 0,-1-1 96 16,1-2 32-16,1 0 0 0,1-4-304 0,-1 5-48 16,1-5-16-16,0 0 0 0,0 0-528 0,0 0 0 15,3 3 0-15,1-2 0 0,-4-1 0 0,4 0 0 16,1 0 128-16,0-1-128 0,-1-1 0 0,0 2 160 16,1 0-160-16,-2 1 128 0,0 0-128 0,1 0 0 15,-4-1 0-15,0 0 0 16,5 3-352-16,-2 0-96 0,-3-3-32 0,0 0 0 15,5 3-896-15,-3-1-176 0,-2-2-48 0,5-2-7776 0</inkml:trace>
  <inkml:trace contextRef="#ctx0" brushRef="#br0" timeOffset="24">1017 4146 14735 0,'0'0'1312'0,"-2"-6"-1056"16,1-1-256-16,1-2 0 0,0-3 1344 0,0-1 224 15,0-2 32-15,3-2 16 0,-1-2 112 0,0-2 32 16,1-4 0-16,0-1 0 0,1-1-1072 0,-2-3-224 16,3 0-32-16,-2-1-16 15,1 1-800-15,2 1-176 0,0 1-16 0,0 3-16 16,1 3-512-16,-1 2-112 0</inkml:trace>
  <inkml:trace contextRef="#ctx0" brushRef="#br0" timeOffset="25">848 4051 20271 0,'0'0'1792'0,"0"0"-1424"0,-4-3-368 0,1 0 0 15,3 3-288-15,-5-5-128 0,2 0-32 0,-2-3 0 16,-1-3 1664-16,1-1 336 0,0-2 64 0,-1-1 16 16,2-2-288-16,-2-1-64 0,1 0-16 0,-1-4 0 15,1 1-944-15,0 0-192 0,0-3-128 0,2 2 144 16,0 1-1488-16,0 1-320 0,1 1-48 0,0-1-9616 15</inkml:trace>
  <inkml:trace contextRef="#ctx0" brushRef="#br0" timeOffset="26">605 4148 18431 0,'0'0'1632'0,"0"0"-1312"16,-6 0-320-16,6 0 0 0,-7-2 1344 0,-2 0 192 16,0 0 32-16,0-3 16 0,-1 1-112 0,-2 0 0 15,-1-1-16-15,-1-3 0 0,-2 1-720 0,7 3-144 16,-1-1-16-16,-2 0-16 0,0-1-48 0,1 0 0 16,0 1 0-16,-1 0 0 0,2 0-704 0,-7-4-128 0,3 4-48 0</inkml:trace>
  <inkml:trace contextRef="#ctx0" brushRef="#br0" timeOffset="27">518 4367 22111 0,'-8'-1'1968'0,"1"0"-1584"0,0 0-384 0,-1 1 0 0,0-1 0 0,2 0 0 0,-1 0 0 0,-1 1 0 15,-1-1 1216-15,0-1 320 0,-1 1 64 0,1 0 16 16,-1 1-576-16,-11-1-112 0,3 1-32 0,-1 1 0 16,-1-1-1104-16,1 1-240 15,0 0-32-15</inkml:trace>
</inkml:ink>
</file>

<file path=ppt/ink/ink5.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8-16T09:39:40.349"/>
    </inkml:context>
    <inkml:brush xml:id="br0">
      <inkml:brushProperty name="width" value="0.05292" units="cm"/>
      <inkml:brushProperty name="height" value="0.05292" units="cm"/>
      <inkml:brushProperty name="color" value="#FF0000"/>
    </inkml:brush>
  </inkml:definitions>
  <inkml:trace contextRef="#ctx0" brushRef="#br0">820 5157 35007 0,'-15'3'3120'0,"6"0"-2496"15,-1-2-496-15,1 1-128 0,0-1 0 0,2 0 0 16,1-1 0-16,2-1 0 0,0 0 1088 0,4 1 128 16,-4-5 48-16,2 1 0 0,0-3-976 0,2-1-288 15,1 0 128-15,0-3-128 0,2 1 0 0,-1 3 0 16,0-1 0-16,2-1 0 0,1-2 0 0,1-3 0 15,1 0 0-15,1-3 0 0,3-2-128 0,11-16 128 0,2 3-128 0,-1 1 128 16,0 0 0-16,3 0 128 0,3 2 0 0,1-2 0 16,3 0 128-16,1 1 16 0,3 1 16 0,1 0 0 15,2 0-32-15,1 2-16 0,1 0 0 16,0 4 0-16,2 1-48 0,-1 3-16 0,-3 0 0 0,2 3 0 16,0 2-176-16,-1 2 160 0,1 3-160 0,0 0 160 15,-2 5-160-15,0 2 128 0,-1 0-128 0,-1 3 128 16,0 3-128-16,-2 3 0 0,-1 3 144 0,-1 2-144 15,-3 2 0-15,-1 4 0 0,0 1 0 0,-2 3 0 16,-1 2 0-16,-3 2 0 0,0 2 0 0,-1 2 0 16,-2 1 0-16,-2 3 192 0,-1 2-64 0,-2 0 0 15,0-2 0-15,-2-2 16 0,-2-2 0 0,0-1 0 16,-1 0-144-16,-2-2 0 0,-1-1 0 0,-2-3 0 16,2 0-144-16,-4-2 144 0,0-1 0 0,-1-3 0 0,1 0 0 15,-3-3 0-15,0-1 0 0,0-3 0 0,-1-2-368 0,-1-1 48 16,0-3 0-16,1-4-18768 15</inkml:trace>
  <inkml:trace contextRef="#ctx0" brushRef="#br0" timeOffset="1">2527 4891 17503 0,'0'0'1552'0,"0"0"-1232"15,0 0-320-15,0 0 0 0,0 0 1424 0,0 0 240 16,0 0 32-16,0 0 16 0,1 6 464 0,-2-1 80 16,-1 4 32-16,-2 0 0 0,0 2-944 0,-1 1-192 0,-2-1-48 0,-2 3 0 15,0 3-528-15,-2-1-128 0,-1-1 0 0,-2 2-16 16,0 2-32-16,-1-2 0 0,-1-2 0 0,-2 1 0 16,-2-1-400-16,1-1 0 0,0 1 0 0,1-1 0 15,0-1 0-15,0-2 0 0,2 0 0 0,0-2 0 16,2 1 0-16,1-3 192 0,-1-2 0 0,3 0 0 15,1-1-192-15,2-2 128 0,0-1-128 0,3 0 128 16,5-1 0-16,0 0 0 0,0 0 0 0,0 0 0 16,0 0-128-16,2-4 0 0,3 1 0 0,2 0 0 15,3 0 0-15,2 1 0 0,2-1-144 0,2 3 144 16,2 0 0-16,2 0 224 0,1 1-32 0,1 1-16 16,2 1 96-16,0 1 32 0,0 0 0 0,-1 2 0 15,-1-2-160-15,-1 3-16 0,-1-2-128 0,-2 0 192 0,-2 0-192 16,-3 1 0-16,0-2 0 0,-2 1 0 15,-1-1 0-15,-3-1 0 0,-1-1 144 0,-1-1-144 0,-5-1 240 0,0 0-48 16,0 0 0-16,1-4 0 16,-2-2-48-16,-2-2-16 0,-2-2 0 0,-2-2 0 0,-2 0-128 0,0-2 192 15,-2 0-192-15,0 0 192 0,1 1-192 0,0 0 0 16,0 1 144-16,2-1-144 0,0 2 144 0,2-1-144 16,1 0 192-16,1 0-192 0,2 2-176 0,0-3-144 15,2-1-16-15,0 2-16 16,2-1-1072-16,2 1-224 0</inkml:trace>
  <inkml:trace contextRef="#ctx0" brushRef="#br0" timeOffset="2">3918 7686 28559 0,'-6'0'2544'0,"0"1"-2032"16,1 0-512-16,0 1 0 0,1 2 1040 0,0 0 112 0,1 2 32 0,0 1 0 16,2 1-240-16,1 3-48 0,1 3-16 0,1 1 0 15,1 4-736-15,0 4-144 0,2 3 0 0,1 3 0 16,1 0 0-16,-3-11 0 0,2 4 0 0,0 4 0 15,2 5 0-15,3 1-192 0,-1 2 192 0,3 3-192 16,0 1 192-16,18 36 208 0,-2-14-32 0,-1-7-16 16,3-4 256-16,0-6 48 0,2-2 16 0,3-3 0 15,1-3 96-15,2-1 32 0,1-1 0 0,2-4 0 16,-2-2-224-16,2-3-64 0,-1-2 0 0,2-2 0 16,3 0-80-16,-1-4-32 0,1 0 0 0,0-4 0 15,0-1 48-15,-1-2 0 0,2-5 0 0,-3-2 0 16,-2-1 64-16,0-4 0 0,-1-3 16 0,-1-4 0 15,-1-1 0-15,-2-2 0 0,-1-3 0 0,-2-3 0 16,0-1-128-16,-3-4-16 0,0-1-16 0,-3-1 0 16,0-3-176-16,-3-1 128 0,-2 0-128 0,-3-3 128 0,0-2-128 0,-3-1 0 15,-1-1 0-15,-3 3 128 0,-1-2-128 0,-3 2 0 16,-1 2-192-16,-2 2 192 0,-1 0-320 0,-2 1 48 16,-1 3 16-16,0-2 0 0,1 4-16 0,-2 0 0 15,0 1 0-15,0 2 0 0,1 1-32 0,1 3 0 16,-1 1 0-16,1 2 0 0,-1 1-32 0,-1 2-16 15,2 4 0-15,-2 1 0 16,0 2-720-16,-1 4-144 0,0 0-16 0,0 0-16032 0</inkml:trace>
  <inkml:trace contextRef="#ctx0" brushRef="#br0" timeOffset="3">5677 6814 27647 0</inkml:trace>
  <inkml:trace contextRef="#ctx0" brushRef="#br0" timeOffset="4">5582 7689 2751 0,'0'0'256'0,"0"0"-256"15,0 0 0-15,0 0 0 0,0 0 416 0,-3-3 32 0,3 3 16 0,0 0 0 16,-4-3-688-16,4 3-144 0,0 0-16 0,0 0-16 16,0 0 880-16,-5 0 176 0,1-2 48 0,4 2 0 15,0 0 416-15,0 0 96 0,0 0 0 0,0 0 16 16,0 0-496-16,0 0-96 0,0 0-32 0,0 0 0 16,0 0 528-16,0 0 96 0,0 0 32 0,0 0 0 15,0 0-128-15,0 0-32 0,2-1 0 0,0-2 0 16,0 0-80-16,0 0-32 0,0 0 0 0,1 0 0 15,0 2 32-15,1-1 0 0,1-2 0 0,-2 2 0 16,2-1 80-16,-5 3 32 0,5-2 0 0,-1 0 0 16,0 1 16-16,0-2 16 0,-4 3 0 0,0 0 0 15,3-2-304-15,-3 2-64 0,0 0-16 0,0 0 0 16,0 0-272-16,0 0-48 0,0 0-16 0,0 0 0 0,0 0-208 0,0 0-48 16,0 0-16-16,-3 3 0 0,-2 1-48 0,-1 2-128 15,0 0 192-15,-2 1-64 0,-1 2-128 0,0 2 0 16,-2 3 0-16,-2 1 128 0,-1 1-128 0,0 1 0 15,-2 3 0-15,1-3 0 16,-1 2-304-16,2-1 64 0,0 1 16 0,0-2 0 0,-1-2 224 0,3-1 0 16,1-1 0-16,-1-2 0 0,2 0 256 0,1-2-64 15,3 1-16-15,0-5 0 0,3 1-176 0,3-6 160 16,-1 3-160-16,1-3 160 0,3 2-160 16,3-2 0-16,1-1 0 0,2-1-176 0,2-2 176 0,2-1-128 0,2-2 128 15,0 0-128-15,2-1 128 0,2 2 0 0,0-2 0 0,2-1 0 16,0 0 192-16,0 0-48 0,2 1 0 0,-1 0 0 15,1 0 64-15,-2-1 16 0,0 1 0 0,-2 0 0 16,-2 0-64-16,-2 2-16 0,0 0 0 0,-2 0 0 16,-2 1-16-16,-2 0 0 0,0 1 0 0,-3-1 0 15,-2 2 0-15,-1 0-128 0,-3 3 192 0,0-5-64 16,-3 2 0-16,-3-2-128 0,-1 1 192 0,-3 0-64 16,-2-1-128-16,-1 2 0 0,-2 0 0 0,-1 0 0 15,0-1 0-15,0 0-176 0,0 1 176 0,1-1-128 16,1 1 128-16,2 0-160 0,-1 1 160 0,2-2-160 15,1 2 160-15,1-1-192 0,1 0 192 0,2 1-192 16,1-1-192-16,0 1-32 0,3-1-16 0,2 3 0 16,1-5-1024-16,1-1-208 0</inkml:trace>
  <inkml:trace contextRef="#ctx0" brushRef="#br0" timeOffset="5">7068 5310 30399 0,'-3'2'2704'0,"3"-2"-2160"0,0 0-544 0,0 0 0 16,0 0 1232-16,0 0 144 0,0 0 32 0,9-5 0 16,1-3-368-16,6-3-64 0,2-4-16 0,2-2 0 15,1-2-400-15,0-3-96 0,2 0-16 0,3-3 0 16,4 0-96-16,-11 10-32 0,5-3 0 0,3-4 0 16,4-2-112-16,3-3-16 0,3 0-16 0,3-1 0 15,3 1-16-15,40-26 0 0,-13 8 0 0,-7 6 0 16,-2 2 48-16,-4 6 16 0,-4 3 0 0,1 4 0 15,-2 1-224-15,3 4 176 0,1 3-176 0,-1 3 160 16,-1 2-160-16,-1 4 0 0,-1 5 0 0,-3 0 0 0,-4 4 176 0,-2 1-48 16,-1 6-128-16,-2 1 192 0,-1 5-192 0,-3 1 176 15,-2 4-176-15,-3 2 160 0,-2 1-16 0,-3 3 0 16,-4 5 0-16,-2 0 0 0,-3 2-144 0,-3-1 0 16,-3 1-192-16,-3 0 192 0,-2 0-384 0,-1 0 32 15,-4 0 16-15,0-4 0 16,1 1-176-16,-4-4-48 0,1-2 0 0,0-4-18320 15</inkml:trace>
  <inkml:trace contextRef="#ctx0" brushRef="#br0" timeOffset="6">8760 5201 23039 0,'-4'0'2048'0,"1"0"-1648"16,3 0-400-16,-5 0 0 0,0 1 560 0,0 1 16 15,1-2 16-15,0 0 0 0,4 0 1536 0,-5 0 304 0,5 0 64 0,-5 0 16 32,5 0-1440-32,0 0-304 0,0 0-48 0,0 0-16 15,0-4-224-15,2-1-48 0,1 1-16 0,2-2 0 16,2 0-144-16,4-1-16 0,1-2-16 0,2-1 0 16,3-1 160-16,3 0 48 0,-1 0 0 0,4 1 0 15,1-1-176-15,0 0-16 0,-1-2-16 0,1 2 0 16,-2-1-240-16,-1 0 128 0,0-1-128 0,-2-1 0 15,1 2 144-15,-4 1-144 0,1 3 128 0,-3 1-128 16,-1 0 160-16,-2 2-160 0,-3 0 192 0,-3 3-192 16,0 2 192-16,-5 0-192 0,0 0 192 0,0 0-192 15,0 0 0-15,-5 7 0 0,0 1 0 0,-1 1 0 16,-2-1 0-16,-1 4 0 0,0 4-176 0,-1 1 176 16,0 1-144-16,1 0 144 0,0 0 0 0,0 2-144 15,-1 1 144-15,3-1-128 0,0 2 128 0,0 0-128 16,0-1 128-16,1 1-128 0,1 1 128 0,0-1-128 0,0-4-32 0,1 1 0 15,2-1 0-15,-2-1 0 0,1-1-112 0,2-2-32 16,-1-1 0-16,1-1 0 0,1-3 304 0,0 0 0 16,0-2 0-16,0-1 0 0,1-2 0 0,-1-4 0 15,1 5 0-15,-1-5 0 0,2 2 144 0,-2-2 96 16,0 0 16-16,0 0 0 0,0 0 0 0,0 0 0 16,0 0 0-16,2-5 0 0,-1 1-112 0,0-1-16 15,-1-1 0-15,-2-1 0 0,1 0 0 0,-1-1-128 16,0-1 192-16,-1 0-64 0,-2 0 0 0,-1 0-128 0,-2 0 192 0,-1-3-64 15,-1 1 32-15,-2 2 0 0,0-2 0 0,-3 1 0 16,1 2 0-16,-1-1 0 0,-1 1 0 16,1 2 0-16,1 0 48 0,0 0 16 0,0 2 0 15,1-1 0-15,1 2-224 0,2-1 0 0,0 1 0 0,1-1 0 32,2 2-448-32,0-3-64 0,3 2-32 0,0-1 0 15,1-1-1360-15,1 0-272 0</inkml:trace>
  <inkml:trace contextRef="#ctx0" brushRef="#br0" timeOffset="7">10278 7618 34095 0,'-15'-5'3024'0,"5"0"-2416"0,-1-1-480 0,1 0-128 16,1 0 1152-16,-1 0 224 0,2 2 32 0,0 1 16 16,1-1-400-16,-1 0-64 0,0 2-32 0,2 0 0 15,1 2-528-15,0 1-96 0,1 0-32 0,0 5 0 16,1 2-80-16,1-3 0 0,0 4-16 0,0 1 0 15,1 3-176-15,0 2-224 0,1 2 48 0,0 3 16 16,1 2 160-16,3 21 0 0,2-3 0 0,2 0-128 0,0 0 128 0,3 1-192 16,0 0 192-16,3 5-192 0,2 2-48 0,2 2-16 15,2-1 0-15,1 0 0 16,2-1-256-16,1 0-48 0,2-2-16 0,1-5 0 0,3-2 160 0,2-3 32 16,-1-3 0-16,2-1 0 0,3-3 928 0,1-2 192 15,2-3 32-15,0-2 16 0,0-5-48 0,3-4-16 16,0-2 0-16,2-3 0 0,1-4 16 0,-1-3 0 15,-1-4 0-15,0-4 0 0,0-2 64 0,0-4 16 16,0-3 0-16,-1-3 0 0,-3 0-240 0,-2-2-64 16,-3-2 0-16,-2-2 0 0,-1-2-336 0,-2-1-176 0,-1-2 160 15,-2-5-160-15,-2 0-128 0,-1-4-128 16,0 2-32-16,-1 1 0 16,-1 2-352-16,-1 1-64 0,-1 1 0 0,-1 3-16 15,0 0-336-15,-2 4-64 0,-1-1-16 0,0 4-12480 0,-1 3-2496 0</inkml:trace>
  <inkml:trace contextRef="#ctx0" brushRef="#br0" timeOffset="8">11825 7701 37775 0,'0'0'3360'0,"0"0"-2688"16,0 0-544-16,0 0-128 16,0 0 688-16,0 0 96 0,0 0 32 0,0 0 0 0,0 0-16 0,-7 1 0 15,0 0 0-15,-1 1 0 0,0 1-464 0,-2 0-80 0,0 1-32 0,-2 2 0 16,-1 0-224-16,-3 2 0 0,-3 1 0 0,-1 2 0 15,-2 1-208-15,-3 0 16 0,-1 0 0 0,1 1 0 16,2 0 192-16,1-1-176 0,0-3 176 0,3 1-160 16,3-2 160-16,1 0 0 0,3-1 0 0,2-3 0 15,1 1 0-15,2-2 0 0,1 1 128 0,6-4-128 16,0 0 0-16,0 0-128 0,0 0 0 0,4 4 0 16,2-1-112-16,3 0-16 0,6-1 0 0,0 1 0 15,4 0 32-15,2-1 0 0,3 0 0 0,2 3 0 16,2 1-48-16,-1-1-16 0,2 1 0 0,-1 0 0 15,-3 1 288-15,0-1-160 0,-2 2 160 0,0-2-128 16,-3 1 480-16,-1 0 96 16,-1-1 32-16,-1 0 0 0,-4 0 96 0,0-2 0 0,-1 0 16 0,-3 1 0 0,0 0 32 15,-2-3 0-15,-3 1 0 0,-4-3 0 0,0 0-144 0,0 0-32 16,0 0 0-16,0 0 0 0,-4-5-64 0,-3 0 0 16,0-2-16-16,-2 1 0 0,0-3-208 0,1 1-32 15,-1-1-128-15,2-1 192 0,0 1-192 0,1-1 0 16,0 0 0-16,0-1 0 15,2-1-336-15,0 0-64 0,-1 1-16 0,1-2 0 16,1 0-304-16,-1 1-64 0,2-1-16 0,1-1 0 16,1 0-480-16,1-1-112 0</inkml:trace>
  <inkml:trace contextRef="#ctx0" brushRef="#br0" timeOffset="9">14288 5850 32255 0,'-7'2'2864'0,"1"1"-2288"16,1 0-576-16,0 2 0 0,0-3 1152 0,5-2 112 15,0 0 16-15,0 0 16 0,0 0 128 0,0 0 32 16,0 0 0-16,0 0 0 0,3-5-928 0,2-2-176 16,4-1-32-16,3-4-16 0,1-6 80 0,-3 8 0 15,5-3 16-15,2-2 0 0,5-3 160 0,2-1 16 16,2-1 16-16,3-3 0 0,3-2 96 0,30-24 16 16,-5 7 0-16,-7 4 0 0,-4 2-176 0,-3 2-16 0,-1-1-16 0,-2 1 0 15,-1 1-240-15,-2 1-64 0,-3 1 0 0,-4 3 0 16,-1 2-192-16,-4 0 0 0,-3 5 0 0,-3 0 0 15,-1 2-256-15,-5 4-32 0,-1 1-16 0,-4 4 0 32,-3 1-336-32,-3 0-80 0,0 3-16 0,-4 0 0 15,0 1-176-15,-2 1-48 0,-1 3 0 0,-1 2 0 16,0 0-448-16,0 3-80 0</inkml:trace>
  <inkml:trace contextRef="#ctx0" brushRef="#br0" timeOffset="10">15046 5433 6447 0,'0'0'272'0,"0"0"80"0,0 0-352 0,0 0 0 16,0 0 0-16,3-3 0 0,0 1 896 0,0-1 128 15,-3 3 0-15,4-3 16 0,-4 3 1776 0,4-3 336 16,-4 3 80-16,0 0 16 0,2-4-1328 0,-2 4-256 0,0 0-48 0,1-5-16 16,-1 5 320-16,-1-5 48 0,1 5 16 0,-1-5 0 15,-1-1-448-15,-1 1-96 0,0 0-16 0,0-1 0 16,-1-1-608-16,0 0-128 0,-1-3-32 0,2 0 0 15,-2-1-64-15,0-2-16 0,-1 0 0 0,-1-2 0 16,1 0-64-16,-2-2-32 0,-1 0 0 0,0 2 0 16,-1 0-96-16,-1 1-32 0,-1 1 0 0,1 2 0 15,-2 1-224-15,0-1-128 0,1 2 160 0,0 2-160 16,0 0 0-16,4 2 0 0,1 1 0 0,2 2 0 16,5 2 0-16,0 0 176 0,0 0-176 0,7-1 160 15,5 1-336-15,4 1-64 0,3-1-16 0,4 2 0 16,2-2 256-16,3 0 0 0,1 0 0 0,1-2 0 0,2-1 0 15,1 2 0-15,1 1 0 0,-3-1 160 0,0-1 48 0,-4-1 16 16,0 0 0-16,-3 2 0 0,-2 1 192 0,-2 0 32 16,-2-1 16-16,-4 2 0 0,-3 0-80 0,-3 0 0 15,-3 2-16-15,-2 1 0 0,-6 1-96 0,-3 3-16 16,-3 2 0-16,-6 2 0 0,-5 4-32 0,-1 0-16 16,-3 3 0-16,-2-1 0 0,-2 1-464 0,-2 0-80 15,-1 1-32-15,1-2 0 16,3-1-288-16,3 1-64 0,1-2-16 0,2 0 0 15,4-1-240-15,2-1-48 0,2-4-16 0,3-1-19568 0</inkml:trace>
  <inkml:trace contextRef="#ctx0" brushRef="#br0" timeOffset="11">14188 6431 23951 0,'-14'0'2128'0,"6"0"-1696"0,2 0-432 0,-1-2 0 16,3 1 1296-16,0 1 176 0,4 0 48 0,0 0 0 16,0 0 384-16,0 0 80 0,7-2 0 0,5-2 16 15,2 0-1008-15,4-1-208 0,3-3-32 0,4-2-16 16,5-2 80-16,4 1 16 0,5-2 0 0,3 0 0 16,1-1-352-16,0 1-64 0,1 1-16 0,-1-2 0 15,0 1-144-15,-1 0-16 0,-2 1-16 0,-2-2 0 16,-2 2-32-16,-3 1 0 0,0 1 0 0,-4-1 0 15,-1 1-192-15,-2 1 0 16,-3 1 0-16,-3-1 0 0,-1 0-304 0,-1 1-48 0,-3 2-16 0,0-2 0 16,-2 3-192-16,-1 0-32 0,0 0-16 0,1 2 0 15,-2 0-1552-15,0 2-304 0</inkml:trace>
  <inkml:trace contextRef="#ctx0" brushRef="#br0" timeOffset="12">15108 6199 23039 0,'0'0'2048'0,"0"0"-1648"16,-3-5-400-16,1 1 0 0,2 4 2640 0,-1-6 448 0,-1 1 96 0,-1-1 16 16,1 1-992-16,-2-2-192 0,1-1-32 0,-2 0-16 15,0-1-1200-15,-2-1-256 0,2 1-32 0,-1-2-16 0,-1 0-80 0,0 0-32 16,-1-2 0-16,0 1 0 0,0-1-32 0,0-1 0 15,0 2 0-15,-2 1 0 0,1 0-320 0,-1 1 128 16,3 3-128-16,-1 0 0 0,1 2 0 0,1 2 0 16,1 0 0-16,5 3 0 0,0 0 0 0,0 0 0 15,0 0 0-15,0 0 128 0,5 5-272 0,5 0-48 16,2 3-16-16,5 0 0 0,3 1 208 0,3-1 0 16,4 0 0-16,3 1-144 0,3-1 144 0,1-1 192 15,0 0-32-15,0-1-16 0,-2-2-16 0,-1-1-128 16,-1 1 192-16,-2-2-64 0,0 2 32 0,-4-2 0 0,-1-1 0 15,-4 2 0 1,-2-1 112-16,-6 1 32 0,-2 0 0 0,-4 0 0 0,-2 2 112 0,-4-1 32 0,-4 3 0 0,-4-1 0 16,-6 0 80-16,-4 3 32 0,-4 1 0 0,-3-1 0 15,-3 2-416-15,1 0-144 0,-2 1 0 0,1-2 144 16,1 1-272-16,0-2-64 0,-1 0-16 0,3-1 0 31,1 1-320-31,4-2-64 0,2 1-16 0,4-3 0 16,2 1-320-16,3-3-64 0,2 1-16 0,8-4-19536 0</inkml:trace>
  <inkml:trace contextRef="#ctx0" brushRef="#br0" timeOffset="13">14307 6732 17503 0,'-16'-5'1552'0,"6"0"-1232"15,-1 3-320-15,0-2 0 0,0 0 2240 0,2 3 400 16,0-1 80-16,1 1 16 0,2 1 80 0,0 0 32 0,6 0 0 0,0 0 0 16,0 0-1504-16,0 0-320 0,0 0-48 0,6 6-16 15,3-2-544-15,3 0-112 0,3 1-32 0,6 0 0 16,4-1 208-16,5 1 32 0,4 1 16 0,4 1 0 15,4-1 48-15,1 2 0 0,1 0 0 0,1 0 0 16,2 0-192-16,-1 0-16 0,-2 0-16 0,0-2 0 16,-1 1-352-16,-4-1 128 0,0-1-128 0,-3 0 0 15,-2 1 0-15,-5-2-320 0,-2 0 64 0,-4 0 16 16,-2-2-80-16,-2 0 0 0,-2 1-16 0,-4 1 0 16,0-1 0-16,-2 0 0 0,-3 0 0 0,-1 0 0 15,-2 0-992-15,-2 0-192 0</inkml:trace>
  <inkml:trace contextRef="#ctx0" brushRef="#br0" timeOffset="14">15145 6784 28559 0,'0'0'1264'0,"0"0"272"16,3-6-1232-16,1 2-304 0,2 1 0 0,0 0 0 0,1 0 1664 0,1 0 256 0,2 0 64 0,-2 2 16 15,1-3-432-15,-2 3-96 0,0 0 0 0,-2 1-16 16,0 0-880-16,-5 0-192 0,4 2-16 0,-2 2-16 16,-2 0-64-16,-1 1-16 0,-3 1 0 0,-2 3 0 15,-2 1-112-15,-2 2-32 0,-1-1 0 0,-2 1 0 16,0-2-128-16,1 0 160 0,0 0-160 0,2-1 160 16,1-2-160-16,2-1 0 0,1 0 144 0,2-1-144 15,4-5 0-15,-2 4 0 0,2-4 0 0,2 3 0 16,1 0 0-16,2-1-192 0,2 1 192 0,1-1-192 0,3 2 16 15,-1 1 0-15,3-2 0 0,1 1 0 16,1 0 176-16,0 0-208 0,1 2 80 0,-2-1 128 0,2-1-144 0,0 2 144 16,-1 0 0-16,0 0 0 0,0-1 0 0,-1 0 0 15,-1 1 128-15,-2-2-128 0,-1 1 256 0,-2-1-32 16,0-2-16-16,-1 0 0 0,-3 0-64 0,-4-2-16 16,0 0 0-16,0 0 0 0,4 1 288 0,-4-1 48 15,0 0 16-15,0 0 0 0,0 0-64 0,-2-7-16 16,1-2 0-16,-1 0 0 0,-2-1-160 0,1-1-48 15,-1-1 0-15,0-3 0 0,-1 1-192 0,1-2 0 16,-1 0 0-16,1-1 0 0,1 0 0 0,-2 1 0 0,0-1 0 0,0 2 0 16,-1 1 0-16,0 2 0 15,-1-3 0-15,0 3 0 0,0-1-176 0,-1 1 176 0,1 2-160 0,-1-2 160 32,1 3-496-32,-2-1 0 0,2 1 0 0,-1 1 0 15,0 1-320-15,-1 1-64 0,1 1-16 0,-1 2-18528 0</inkml:trace>
  <inkml:trace contextRef="#ctx0" brushRef="#br0" timeOffset="15">14109 7248 31327 0,'-14'-4'2784'0,"5"1"-2224"16,0 0-560-16,1-1 0 0,3 3 896 0,5 1 64 15,0 0 0-15,0 0 16 0,0 0 368 0,0 0 80 0,0 0 16 0,3 0 0 16,5 3-992-16,3 0-208 0,3 3-48 0,4 2 0 16,4 1 208-16,2 3 48 0,3 3 0 0,3 2 0 15,2 2 48-15,3 2 16 0,3 1 0 0,2 2 0 16,1 0-144-16,0 0-32 0,2 0 0 0,-1 0 0 15,0 1-144-15,1-2-16 0,-2 1-16 0,-2-1 0 16,-1-2-368-16,-2-2-80 0,-3 0-16 0,-1-2 0 31,-1 1-240-31,-2-3-48 0,-1-2-16 0,-2-2 0 0,-3 0-416 0,-2-1-64 16,-1-2-32-16,-1 0 0 0,-1-2-624 0,0 1-128 16,-1 0-32-16,0-1-13376 0</inkml:trace>
  <inkml:trace contextRef="#ctx0" brushRef="#br0" timeOffset="16">15273 7716 13823 0,'3'-5'1216'0,"-1"1"-960"0,0-2-256 0,2 0 0 0,0 0 3744 0,0 0 704 16,0 1 144-16,-1-1 16 0,-1 2-1536 0,-2 4-320 15,3-4-64-15,-3 4-16 0,2-5-1648 0,-2 5-336 16,0 0-64-16,0 0-16 0,0 0-320 0,-5-3-64 15,2 3-16-15,-4 4 0 0,1 4-48 0,-3 1-16 16,-2 3 0-16,-1 2 0 0,-3 2-144 0,-1 1 0 16,-3 2 144-16,-1-1-144 0,0 1 0 0,-2 0 0 15,1-1 0-15,0 0-128 0,0-2 128 0,1 0 0 16,2-1 0-16,2-1 0 0,0-1 0 0,1-1 224 16,2-1-48-16,3-4-16 0,3 0-32 0,1-2-128 15,2-1 192-15,4-4-64 16,0 0-128-16,3 3 0 0,3-1-192 0,3 1 192 15,2-2-256-15,2-1 64 0,2 0 0 0,1 0 16 0,2 0 176 0,2-1 0 0,0 0 0 16,3 0 0-16,-1 0 0 0,1 1 0 0,1 0 0 0,-3 0 0 16,0 0 128-16,-3 0 64 0,0 0 16 0,-3-1 0 15,1 1 32-15,-3 0 0 0,-1 0 0 0,-3-1 0 16,-1 2 16-16,-3-2 0 0,0 0 0 0,-5 1 0 16,0 0-32-16,0 0 0 0,0 0 0 0,1-5 0 15,-1 5 80-15,-2-7 16 0,0-1 0 0,-2-2 0 16,0-1 0-16,0 0 0 0,0-2 0 0,-1-2 0 15,1 0-64-15,-1-3 0 0,1 1 0 0,1-1 0 16,0 1-256-16,0 1 0 0,0-1-128 0,2 2 128 16,0-1-320-16,0 0 48 0,0 2 0 0,1 1 0 15,0-1-176-15,1 1-16 0,-1-1-16 0,1 2 0 32,1-2-336-32,3 1-64 0</inkml:trace>
  <inkml:trace contextRef="#ctx0" brushRef="#br0" timeOffset="17">524 5149 14735 0,'0'0'1312'0,"0"0"-1056"0,0 0-256 0,-1 3 0 16,1-3 0-16,0 0 128 0,0 0-128 0,0 0 0 15,0 0 1152-15,0 0 128 0,0 0 32 0,0 0 0 16,0 0-64-16,0 0-16 0,0 0 0 0,0 0 0 31,0 0-176-31,0 0-32 0,0-4-16 0,-1-1 0 16,-1 1-160-16,0-1-16 0,1 2-16 0,-2-2 0 0,0 1-32 0,-2 1 0 15,-3-8 0-15,-2 5 0 0,3 0-224 0,1 1-48 0,0 1-16 0,0 0 0 16,-1 3-64-16,-1-4-16 0,0-1 0 0,-1 1 0 16,0-1 224-16,-7-5 32 0,3-3 16 0,0 2 0 15,0-1-304-15,-2 1-48 0,0 0-16 0,-1-1 0 0,0-2-128 16,1 0-48-16,1 1 0 0,1 0 0 0,1-1-144 16,0 1 0-16,1 1 0 0,6 5 128 15,1 2-128-15,-1-3 0 0,0 0 0 0,2 1 128 0,-1-1-128 0,2 1 0 16,-1 0 0-16,1-9 0 0,0 2 0 0,2 4 0 15,0 3 0-15,2 0 0 0,-1 1 0 0,0 2 0 16,2 1 0-16,-1 1 0 0,1-2-144 0,0 3 144 16,1-2 0-16,0 2 0 0,1 0-160 0,3-2 160 15,1 4-128-15,-2 0 128 0,2 0 0 0,0 1 0 16,-2 2 0-16,2 0 0 16,1 1 0-16,-2-1 0 0,2 2 0 0,-1-2 0 0,1 2 0 0,-2 2 0 0,0 1 0 0,-1 2 0 15,-1 3 0-15,-1-2 128 0,0-1-128 0,0-2 0 16,-2 0 0-16,-1 0 0 0,1 0 0 0,0-2 0 15,-1 1 0-15,0-2 0 0,0 1 0 0,-1 0 0 16,0-1 0-16,0-1 0 0,0 0 0 0,0 0 0 16,0-1 0-16,-1-3 0 15,0 0 0-15,0 0 0 0,0 0 0 0,0 0 0 0,0 0 0 0,0 0 0 16,0 0 0-16,0 0 0 0,0 0 0 0,0 0 0 16,0 0 0-16,0 0 0 0,4-6 128 0,-4 6-128 15,3-6 0-15,-1-1 0 0,-1-1 0 0,0 1 0 16,0 0 0-16,-1-4-160 0,0 0 160 0,0-2-160 15,0-1 160-15,-1-2 0 0,0 0 0 0,0 1 0 16,-1-2 0-16,1 0 0 0,1-2 0 0,0 2 0 0,0 0 0 0,1 2 0 16,-1 1 0-16,2 1 128 0,0 3-128 0,0 0 128 15,-1 1-128-15,2 1 128 0,0 0-128 0,0 1 128 16,0 1-128-16,2 0 128 0,-1 1-128 0,1 0 128 16,2 3-128-16,-4 0 128 0,2 1-128 0,1 0 0 15,1 1 0-15,-1 0 0 0,2 2 0 0,-1 0 0 16,1 0 0-16,5 4 0 15,-3 1 0-15,-1-1 0 0,-2 2 0 0,-2 2 128 0,0 0-128 0,-1 2 0 16,-1 0 128-16,-1 2-128 0,-1 1 128 0,0 0-128 16,-1 2 160-16,0 1-160 0,-1-1 0 0,0 2 128 0,-2 4-128 0,1 0 0 15,-2 0 0-15,0-1 0 0,-1 0 0 0,-1-1 0 16,1 2 0-16,-1-1 0 0,1-2 0 0,1-1-160 16,0-1 160-16,1-3 0 15,0 1 0-15,2-3 0 16,-1-2-144-16,0-1 144 0,2 1-160 0,1-3 160 31,1-2-832-31,0-2-80 0,2 1-16 0,-4-5 0 16,8 0-1232-16,0-2-240 0</inkml:trace>
  <inkml:trace contextRef="#ctx0" brushRef="#br0" timeOffset="18">733 4590 22111 0,'4'6'1968'0,"-1"0"-1584"16,3 0-384-16,0 0 0 15,3 0-256-15,0-2-144 0,3 0-32 0,-1-2 0 0,4-2 1456 0,-2-3 272 0,1-1 64 0,-2-2 16 16,0-3-384-16,0-3-80 0,-2-3-16 0,0-5 0 31,0-3 128-31,-4 8 0 0,0-2 16 0,1-2 0 16,1-1-336-16,-1-4-80 0,0-1-16 0,-1-1 0 15,-1 0-416-15,4-23-192 0,-4 7 160 0,-2 7-160 16,-2 5 0-16,-3 3-240 0,-1 4 32 0,0 1 0 16,-2 3 208-16,0 2 0 0,-3 2 0 0,0 3 0 15,-1 2 0-15,-2 2 0 0,0 3-176 0,-1 2 176 16,-1 2 0-16,0 1 0 0,-2 3 0 0,0 2 0 16,-1 4 0-16,-1 1 0 0,1 4 0 0,0 1 0 15,2 2 416-15,1 4 32 0,0-1 16 0,0 4 0 16,2-1-336-16,0 3-128 0,0 1 0 0,0 0 144 15,2 1-416-15,0-4-96 0,2-1-16 0,1-2 0 16,2-2-192-16,0-2-64 0,3-1 0 0,1-1 0 16,0-4-64-16,3 1-32 0,1-3 0 0,3 0 0 15,3-1-672-15,1-2-128 0,3-2-16 0,2-2-16 16,2-1-608-16,2-2-128 0</inkml:trace>
  <inkml:trace contextRef="#ctx0" brushRef="#br0" timeOffset="19">793 4716 6447 0,'0'0'576'0,"0"0"-576"15,0 0 0-15,-2 1 0 0,2-1 912 0,-4 2 80 16,1 0 16-16,1 1 0 0,2-3 320 0,-4 1 64 16,4-1 16-16,-4 2 0 0,4-2-256 0,-4 3-64 15,4-3 0-15,0 0 0 0,0 0-16 0,-4-2-16 0,1 1 0 0,-1-1 0 16,2-2-192-16,-1 2-32 0,3 2-16 0,0 0 0 15,0 0-16-15,0 0 0 0,0 0 0 0,0 0 0 16,0 0-240-16,5-6-48 0,0 0-16 0,1 1 0 16,2 0 80-16,0-2 0 0,2 1 16 0,0 0 0 15,3-1-32-15,-2 1-16 0,2 1 0 0,-1-3 0 16,-1 2-544-16,1-1-272 0,-2 1 16 0,0 0 16 16,0-1-240-1,-2 1-48-15,2-1-16 0,-2 2 0 0,0-1-448 0,-1 2-96 0,-1 0 0 16,-1 1-16-16,0 0-432 0,-5 3-64 0,4-3-32 0,-4 3 0 15,0 0-576-15,0 0-112 0</inkml:trace>
  <inkml:trace contextRef="#ctx0" brushRef="#br0" timeOffset="20">856 4733 16127 0,'-8'5'352'0,"2"-1"80"0,1 2 16 0,1-2 0 0,-1 0-448 0,-1-1 0 15,2 0 0-15,1 0 0 0,3-3 1904 0,0 0 288 16,0 0 64-16,0 0 16 0,0 0-816 0,0 0-176 15,0 0-16-15,0 0-16 0,4-4-592 0,1 0-112 16,-1-3-32-16,2 0 0 0,1 0 176 0,-1-1 16 16,1 1 16-16,0-2 0 0,3 0-592 0,-3 1-128 15,0-1 0-15,0 1 0 16,1-1-592-16,-1 0-112 0,1 3-32 0,-2-2 0 16,-1-1-416-16,2 2-96 0,-2 1-16 0,0 1 0 15,-1 0-720-15,-4 5-160 0</inkml:trace>
  <inkml:trace contextRef="#ctx0" brushRef="#br0" timeOffset="21">865 4763 15663 0,'-9'16'1392'0,"5"-8"-1120"0,-1-1-272 0,0-1 0 15,1 2 880-15,1-3 112 0,1 0 32 0,1-2 0 16,1-3 1152-16,0 0 256 0,0 0 32 0,0 0 16 16,0 0-1776-16,8 0-336 0,0-5-80 0,2-3-16 15,-2-2-272-15,-1 1 0 0,2 0 0 0,0-1 0 16,-1-3-192-16,1 1-160 0,-1 1-32 0,1 0 0 15,0-1-992-15,0 1-208 0,0-2-32 0,-3 3-9168 16</inkml:trace>
  <inkml:trace contextRef="#ctx0" brushRef="#br0" timeOffset="22">890 4818 27647 0,'-8'5'1216'0,"4"-1"256"0,0 1-1168 0,2-1-304 16,2-4 0-16,0 0 0 0,0 5 1136 0,0-5 160 15,0 0 48-15,7-3 0 0,1 2-864 0,0-4-160 16,0-3-48-16,0-1 0 0,2 0-272 0,-1-3-176 0,1-1 32 16,0-1 0-1,0 0-1136-15,0-2-208 0</inkml:trace>
  <inkml:trace contextRef="#ctx0" brushRef="#br0" timeOffset="23">765 4421 16575 0,'0'0'1472'0,"0"0"-1168"0,0 0-304 0,5-4 0 0,1-1-160 0,0 1-96 0,-2-2 0 0,2 2-16 16,2-2 928-16,0 0 192 0,0 1 48 0,-2-1 0 16,1 1-192-16,0-1-16 0,0 0-16 0,-2 1 0 15,1-1-512-15,-1 1-160 0,-1 1 0 0,0 0 0 16,0 1 0-16,-4 3 0 0,0 0 0 0,0 0 0 16,0 0 0-16,0 0 0 0,0 0 0 0,0 0 0 15,-5 6 0-15,2-1 0 0,-1 2-208 0,-1-1 80 0,-1 0-48 0,1 1 0 16,-1 2 0-16,1-1 0 0,-1 0 304 15,1 1 64-15,0-1 16 0,-1-1 0 0,4 0 560 0,-1-1 96 16,1-2 32-16,1 0 0 0,1-4-304 0,-1 5-48 16,1-5-16-16,0 0 0 0,0 0-528 0,0 0 0 15,3 3 0-15,1-2 0 0,-4-1 0 0,4 0 0 16,1 0 128-16,0-1-128 0,-1-1 0 0,0 2 160 16,1 0-160-16,-2 1 128 0,0 0-128 0,1 0 0 15,-4-1 0-15,0 0 0 16,5 3-352-16,-2 0-96 0,-3-3-32 0,0 0 0 15,5 3-896-15,-3-1-176 0,-2-2-48 0,5-2-7776 0</inkml:trace>
  <inkml:trace contextRef="#ctx0" brushRef="#br0" timeOffset="24">1017 4146 14735 0,'0'0'1312'0,"-2"-6"-1056"16,1-1-256-16,1-2 0 0,0-3 1344 0,0-1 224 15,0-2 32-15,3-2 16 0,-1-2 112 0,0-2 32 16,1-4 0-16,0-1 0 0,1-1-1072 0,-2-3-224 16,3 0-32-16,-2-1-16 15,1 1-800-15,2 1-176 0,0 1-16 0,0 3-16 16,1 3-512-16,-1 2-112 0</inkml:trace>
  <inkml:trace contextRef="#ctx0" brushRef="#br0" timeOffset="25">848 4051 20271 0,'0'0'1792'0,"0"0"-1424"0,-4-3-368 0,1 0 0 15,3 3-288-15,-5-5-128 0,2 0-32 0,-2-3 0 16,-1-3 1664-16,1-1 336 0,0-2 64 0,-1-1 16 16,2-2-288-16,-2-1-64 0,1 0-16 0,-1-4 0 15,1 1-944-15,0 0-192 0,0-3-128 0,2 2 144 16,0 1-1488-16,0 1-320 0,1 1-48 0,0-1-9616 15</inkml:trace>
  <inkml:trace contextRef="#ctx0" brushRef="#br0" timeOffset="26">605 4148 18431 0,'0'0'1632'0,"0"0"-1312"16,-6 0-320-16,6 0 0 0,-7-2 1344 0,-2 0 192 16,0 0 32-16,0-3 16 0,-1 1-112 0,-2 0 0 15,-1-1-16-15,-1-3 0 0,-2 1-720 0,7 3-144 16,-1-1-16-16,-2 0-16 0,0-1-48 0,1 0 0 16,0 1 0-16,-1 0 0 0,2 0-704 0,-7-4-128 0,3 4-48 0</inkml:trace>
  <inkml:trace contextRef="#ctx0" brushRef="#br0" timeOffset="27">518 4367 22111 0,'-8'-1'1968'0,"1"0"-1584"0,0 0-384 0,-1 1 0 0,0-1 0 0,2 0 0 0,-1 0 0 0,-1 1 0 15,-1-1 1216-15,0-1 320 0,-1 1 64 0,1 0 16 16,-1 1-576-16,-11-1-112 0,3 1-32 0,-1 1 0 16,-1-1-1104-16,1 1-240 15,0 0-32-15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16T10:16:39.444"/>
    </inkml:context>
    <inkml:brush xml:id="br0">
      <inkml:brushProperty name="width" value="0.05" units="cm"/>
      <inkml:brushProperty name="height" value="0.05" units="cm"/>
      <inkml:brushProperty name="color" value="#E71224"/>
    </inkml:brush>
  </inkml:definitions>
  <inkml:trace contextRef="#ctx0" brushRef="#br0">1224 4678 23639 0 0,'-24'-16'2622'0'0,"49"16"-2561"0"0,674 64-991 0 0,-632-59 881 0 0,927 16-1208 0 0,-1-59 741 0 0,-787 29 588 0 0,934-77 2642 0 0,-9-75 620 0 0,-558 41-2331 0 0,-15-54-433 0 0,-302 70-490 0 0,-9-20-17 0 0,-5-29-296 0 0,-186 112 138 0 0,-1-2 0 0 0,52-53 0 0 0,-99 88 87 0 0,115-123-126 0 0,-102 106 85 0 0,-1 0 0 0 0,-2-2 0 0 0,24-45 0 0 0,-18 22-60 0 0,-3 0 0 0 0,-2-2 0 0 0,-3 0 0 0 0,14-74 0 0 0,-22 79-49 0 0,-3 0 1 0 0,-1-1-1 0 0,-2 1 1 0 0,-3-1 0 0 0,-9-64-1 0 0,1 49-14 0 0,-4 1 0 0 0,-2 0 0 0 0,-3 1 0 0 0,-3 0-1 0 0,-36-74 1 0 0,20 61-107 0 0,-4 1 1 0 0,-98-130-1 0 0,52 98-17 0 0,-4 3 0 0 0,-4 5-1 0 0,-4 4 1 0 0,-138-98 0 0 0,46 55-616 0 0,-298-159 0 0 0,92 96 592 0 0,-12 26 159 0 0,-276-50-118 0 0,-20 73 79 0 0,390 111 385 0 0,-323 0-1 0 0,375 41 504 0 0,-428 57 0 0 0,232 34 61 0 0,11 38-50 0 0,289-75-424 0 0,2 6 0 0 0,3 8-1 0 0,4 6 1 0 0,3 7-1 0 0,-194 143 1 0 0,233-142-171 0 0,4 4 0 0 0,4 5 0 0 0,4 3 0 0 0,4 5 0 0 0,5 4 0 0 0,-76 119 0 0 0,104-127-212 0 0,5 2-1 0 0,-65 161 1 0 0,84-166-226 0 0,5 1 0 0 0,3 2 0 0 0,5 1 0 0 0,4 0 0 0 0,-9 192 0 0 0,26-220 158 0 0,4 0-1 0 0,2 0 1 0 0,3 0 0 0 0,4-1-1 0 0,2 0 1 0 0,4-1 0 0 0,2-1-1 0 0,3-1 1 0 0,4-1 0 0 0,2-1 0 0 0,2-1-1 0 0,62 90 1 0 0,93 97-758 0 0,-45-94-4933 0 0,-9-31-1272 0 0,-129-121 6933 0 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892B452-E2B1-3BC9-5028-FEDDFDED2A21}"/>
              </a:ext>
            </a:extLst>
          </p:cNvPr>
          <p:cNvGrpSpPr/>
          <p:nvPr userDrawn="1"/>
        </p:nvGrpSpPr>
        <p:grpSpPr>
          <a:xfrm>
            <a:off x="575152" y="954471"/>
            <a:ext cx="5418833" cy="2603828"/>
            <a:chOff x="224725" y="1940203"/>
            <a:chExt cx="5418833" cy="2603828"/>
          </a:xfrm>
        </p:grpSpPr>
        <p:sp>
          <p:nvSpPr>
            <p:cNvPr id="8" name="TextBox 7">
              <a:extLst>
                <a:ext uri="{FF2B5EF4-FFF2-40B4-BE49-F238E27FC236}">
                  <a16:creationId xmlns:a16="http://schemas.microsoft.com/office/drawing/2014/main" id="{A6E5592C-5C3F-425D-69B6-6EBA71FB3BE0}"/>
                </a:ext>
              </a:extLst>
            </p:cNvPr>
            <p:cNvSpPr txBox="1"/>
            <p:nvPr/>
          </p:nvSpPr>
          <p:spPr>
            <a:xfrm>
              <a:off x="731519" y="2344119"/>
              <a:ext cx="4912039" cy="2199912"/>
            </a:xfrm>
            <a:prstGeom prst="rect">
              <a:avLst/>
            </a:prstGeom>
            <a:noFill/>
            <a:ln w="28575">
              <a:solidFill>
                <a:schemeClr val="accent4"/>
              </a:solidFill>
            </a:ln>
          </p:spPr>
          <p:txBody>
            <a:bodyPr wrap="square" rtlCol="0">
              <a:spAutoFit/>
            </a:bodyPr>
            <a:lstStyle/>
            <a:p>
              <a:endParaRPr lang="en-US" dirty="0"/>
            </a:p>
          </p:txBody>
        </p:sp>
        <p:sp>
          <p:nvSpPr>
            <p:cNvPr id="9" name="Oval 8">
              <a:extLst>
                <a:ext uri="{FF2B5EF4-FFF2-40B4-BE49-F238E27FC236}">
                  <a16:creationId xmlns:a16="http://schemas.microsoft.com/office/drawing/2014/main" id="{D9EB7B98-28D0-EF55-96A8-6F504C74771F}"/>
                </a:ext>
              </a:extLst>
            </p:cNvPr>
            <p:cNvSpPr/>
            <p:nvPr/>
          </p:nvSpPr>
          <p:spPr>
            <a:xfrm>
              <a:off x="224725" y="2006693"/>
              <a:ext cx="369333" cy="369333"/>
            </a:xfrm>
            <a:prstGeom prst="ellipse">
              <a:avLst/>
            </a:prstGeom>
            <a:solidFill>
              <a:schemeClr val="tx2">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sp>
          <p:nvSpPr>
            <p:cNvPr id="10" name="TextBox 9">
              <a:extLst>
                <a:ext uri="{FF2B5EF4-FFF2-40B4-BE49-F238E27FC236}">
                  <a16:creationId xmlns:a16="http://schemas.microsoft.com/office/drawing/2014/main" id="{F01EC3CC-4424-F878-13CC-EEC8F81AB76C}"/>
                </a:ext>
              </a:extLst>
            </p:cNvPr>
            <p:cNvSpPr txBox="1"/>
            <p:nvPr/>
          </p:nvSpPr>
          <p:spPr>
            <a:xfrm>
              <a:off x="644477" y="1940203"/>
              <a:ext cx="3357602" cy="369332"/>
            </a:xfrm>
            <a:prstGeom prst="rect">
              <a:avLst/>
            </a:prstGeom>
            <a:noFill/>
          </p:spPr>
          <p:txBody>
            <a:bodyPr wrap="square" rtlCol="0">
              <a:spAutoFit/>
            </a:bodyPr>
            <a:lstStyle/>
            <a:p>
              <a:r>
                <a:rPr lang="en-US" b="1" dirty="0"/>
                <a:t>Copy</a:t>
              </a:r>
              <a:r>
                <a:rPr lang="en-US" dirty="0"/>
                <a:t> the prompt text below</a:t>
              </a:r>
            </a:p>
          </p:txBody>
        </p:sp>
      </p:grpSp>
      <p:sp>
        <p:nvSpPr>
          <p:cNvPr id="17" name="Rectangle 16">
            <a:extLst>
              <a:ext uri="{FF2B5EF4-FFF2-40B4-BE49-F238E27FC236}">
                <a16:creationId xmlns:a16="http://schemas.microsoft.com/office/drawing/2014/main" id="{A9870A19-88A0-8E0A-B94D-0063977A15D2}"/>
              </a:ext>
            </a:extLst>
          </p:cNvPr>
          <p:cNvSpPr/>
          <p:nvPr/>
        </p:nvSpPr>
        <p:spPr>
          <a:xfrm>
            <a:off x="1059424" y="4356783"/>
            <a:ext cx="5352573" cy="1348352"/>
          </a:xfrm>
          <a:prstGeom prst="rect">
            <a:avLst/>
          </a:prstGeom>
          <a:solidFill>
            <a:srgbClr val="F5F5F5"/>
          </a:solidFill>
          <a:ln w="31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817CF01C-16F8-1A24-6D7C-E4E88B30DE23}"/>
              </a:ext>
            </a:extLst>
          </p:cNvPr>
          <p:cNvSpPr/>
          <p:nvPr/>
        </p:nvSpPr>
        <p:spPr>
          <a:xfrm>
            <a:off x="1658635" y="4543673"/>
            <a:ext cx="4368941" cy="925113"/>
          </a:xfrm>
          <a:prstGeom prst="roundRect">
            <a:avLst>
              <a:gd name="adj" fmla="val 6269"/>
            </a:avLst>
          </a:prstGeom>
          <a:solidFill>
            <a:schemeClr val="bg1"/>
          </a:solidFill>
          <a:ln>
            <a:noFill/>
          </a:ln>
          <a:effectLst>
            <a:outerShdw blurRad="50800" dist="38100" dir="2700000" algn="tl" rotWithShape="0">
              <a:schemeClr val="bg1">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4ED3FA9C-716D-DFA3-C481-94ADB30605AA}"/>
              </a:ext>
            </a:extLst>
          </p:cNvPr>
          <p:cNvPicPr>
            <a:picLocks noChangeAspect="1"/>
          </p:cNvPicPr>
          <p:nvPr/>
        </p:nvPicPr>
        <p:blipFill>
          <a:blip r:embed="rId2"/>
          <a:stretch>
            <a:fillRect/>
          </a:stretch>
        </p:blipFill>
        <p:spPr>
          <a:xfrm>
            <a:off x="1684159" y="4640472"/>
            <a:ext cx="357190" cy="385765"/>
          </a:xfrm>
          <a:prstGeom prst="rect">
            <a:avLst/>
          </a:prstGeom>
        </p:spPr>
      </p:pic>
      <p:pic>
        <p:nvPicPr>
          <p:cNvPr id="20" name="Picture 19">
            <a:extLst>
              <a:ext uri="{FF2B5EF4-FFF2-40B4-BE49-F238E27FC236}">
                <a16:creationId xmlns:a16="http://schemas.microsoft.com/office/drawing/2014/main" id="{C79DC0AC-76F9-44DB-6DFF-6CD0A83CBEA9}"/>
              </a:ext>
            </a:extLst>
          </p:cNvPr>
          <p:cNvPicPr>
            <a:picLocks noChangeAspect="1"/>
          </p:cNvPicPr>
          <p:nvPr/>
        </p:nvPicPr>
        <p:blipFill>
          <a:blip r:embed="rId3"/>
          <a:stretch>
            <a:fillRect/>
          </a:stretch>
        </p:blipFill>
        <p:spPr>
          <a:xfrm>
            <a:off x="1123544" y="4547119"/>
            <a:ext cx="472322" cy="479118"/>
          </a:xfrm>
          <a:prstGeom prst="rect">
            <a:avLst/>
          </a:prstGeom>
        </p:spPr>
      </p:pic>
      <p:sp>
        <p:nvSpPr>
          <p:cNvPr id="16" name="TextBox 15">
            <a:extLst>
              <a:ext uri="{FF2B5EF4-FFF2-40B4-BE49-F238E27FC236}">
                <a16:creationId xmlns:a16="http://schemas.microsoft.com/office/drawing/2014/main" id="{0CD80E4C-CFE2-45F5-F81A-2226AA6D698C}"/>
              </a:ext>
            </a:extLst>
          </p:cNvPr>
          <p:cNvSpPr txBox="1"/>
          <p:nvPr/>
        </p:nvSpPr>
        <p:spPr>
          <a:xfrm>
            <a:off x="2066873" y="4656905"/>
            <a:ext cx="3357602" cy="369332"/>
          </a:xfrm>
          <a:prstGeom prst="rect">
            <a:avLst/>
          </a:prstGeom>
          <a:noFill/>
        </p:spPr>
        <p:txBody>
          <a:bodyPr wrap="square" rtlCol="0">
            <a:spAutoFit/>
          </a:bodyPr>
          <a:lstStyle/>
          <a:p>
            <a:r>
              <a:rPr lang="en-US" dirty="0">
                <a:solidFill>
                  <a:schemeClr val="bg1">
                    <a:lumMod val="75000"/>
                  </a:schemeClr>
                </a:solidFill>
              </a:rPr>
              <a:t>Paste the prompt here</a:t>
            </a:r>
          </a:p>
        </p:txBody>
      </p:sp>
      <p:sp>
        <p:nvSpPr>
          <p:cNvPr id="13" name="Oval 12">
            <a:extLst>
              <a:ext uri="{FF2B5EF4-FFF2-40B4-BE49-F238E27FC236}">
                <a16:creationId xmlns:a16="http://schemas.microsoft.com/office/drawing/2014/main" id="{5D7A9197-0F46-CCC5-F1E5-B55BB344E49A}"/>
              </a:ext>
            </a:extLst>
          </p:cNvPr>
          <p:cNvSpPr/>
          <p:nvPr/>
        </p:nvSpPr>
        <p:spPr>
          <a:xfrm>
            <a:off x="575152" y="3966835"/>
            <a:ext cx="369333" cy="369333"/>
          </a:xfrm>
          <a:prstGeom prst="ellipse">
            <a:avLst/>
          </a:prstGeom>
          <a:solidFill>
            <a:srgbClr val="8E398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14" name="TextBox 13">
            <a:extLst>
              <a:ext uri="{FF2B5EF4-FFF2-40B4-BE49-F238E27FC236}">
                <a16:creationId xmlns:a16="http://schemas.microsoft.com/office/drawing/2014/main" id="{CBCEE0E7-E563-39A1-8E2E-36873DBC68E4}"/>
              </a:ext>
            </a:extLst>
          </p:cNvPr>
          <p:cNvSpPr txBox="1"/>
          <p:nvPr/>
        </p:nvSpPr>
        <p:spPr>
          <a:xfrm>
            <a:off x="944484" y="3925817"/>
            <a:ext cx="4543581" cy="369332"/>
          </a:xfrm>
          <a:prstGeom prst="rect">
            <a:avLst/>
          </a:prstGeom>
          <a:noFill/>
        </p:spPr>
        <p:txBody>
          <a:bodyPr wrap="square" rtlCol="0">
            <a:spAutoFit/>
          </a:bodyPr>
          <a:lstStyle/>
          <a:p>
            <a:r>
              <a:rPr lang="en-US" b="1" dirty="0"/>
              <a:t>Paste</a:t>
            </a:r>
            <a:r>
              <a:rPr lang="en-US" dirty="0"/>
              <a:t> the prompt text into Bing Chat</a:t>
            </a:r>
          </a:p>
        </p:txBody>
      </p:sp>
      <p:grpSp>
        <p:nvGrpSpPr>
          <p:cNvPr id="24" name="Group 23">
            <a:extLst>
              <a:ext uri="{FF2B5EF4-FFF2-40B4-BE49-F238E27FC236}">
                <a16:creationId xmlns:a16="http://schemas.microsoft.com/office/drawing/2014/main" id="{61CFF22B-332F-DD06-32D4-1170534B3990}"/>
              </a:ext>
            </a:extLst>
          </p:cNvPr>
          <p:cNvGrpSpPr/>
          <p:nvPr userDrawn="1"/>
        </p:nvGrpSpPr>
        <p:grpSpPr>
          <a:xfrm>
            <a:off x="575152" y="6386730"/>
            <a:ext cx="5452424" cy="2275811"/>
            <a:chOff x="418397" y="6371801"/>
            <a:chExt cx="5452424" cy="2275811"/>
          </a:xfrm>
        </p:grpSpPr>
        <p:sp>
          <p:nvSpPr>
            <p:cNvPr id="21" name="TextBox 20">
              <a:extLst>
                <a:ext uri="{FF2B5EF4-FFF2-40B4-BE49-F238E27FC236}">
                  <a16:creationId xmlns:a16="http://schemas.microsoft.com/office/drawing/2014/main" id="{5E02B7C7-4506-5C1C-78E7-C3A487F36C29}"/>
                </a:ext>
              </a:extLst>
            </p:cNvPr>
            <p:cNvSpPr txBox="1"/>
            <p:nvPr userDrawn="1"/>
          </p:nvSpPr>
          <p:spPr>
            <a:xfrm>
              <a:off x="925191" y="6775717"/>
              <a:ext cx="4945630" cy="1871895"/>
            </a:xfrm>
            <a:prstGeom prst="rect">
              <a:avLst/>
            </a:prstGeom>
            <a:noFill/>
            <a:ln w="28575">
              <a:solidFill>
                <a:schemeClr val="bg1">
                  <a:lumMod val="65000"/>
                </a:schemeClr>
              </a:solidFill>
            </a:ln>
          </p:spPr>
          <p:txBody>
            <a:bodyPr wrap="square" rtlCol="0">
              <a:noAutofit/>
            </a:bodyPr>
            <a:lstStyle/>
            <a:p>
              <a:endParaRPr lang="en-US" dirty="0"/>
            </a:p>
          </p:txBody>
        </p:sp>
        <p:sp>
          <p:nvSpPr>
            <p:cNvPr id="22" name="Oval 21">
              <a:extLst>
                <a:ext uri="{FF2B5EF4-FFF2-40B4-BE49-F238E27FC236}">
                  <a16:creationId xmlns:a16="http://schemas.microsoft.com/office/drawing/2014/main" id="{CD64E30F-11ED-D0C7-97DC-CCCBB6D7C8AE}"/>
                </a:ext>
              </a:extLst>
            </p:cNvPr>
            <p:cNvSpPr/>
            <p:nvPr userDrawn="1"/>
          </p:nvSpPr>
          <p:spPr>
            <a:xfrm>
              <a:off x="418397" y="6438291"/>
              <a:ext cx="369333" cy="36933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3</a:t>
              </a:r>
            </a:p>
          </p:txBody>
        </p:sp>
        <p:sp>
          <p:nvSpPr>
            <p:cNvPr id="23" name="TextBox 22">
              <a:extLst>
                <a:ext uri="{FF2B5EF4-FFF2-40B4-BE49-F238E27FC236}">
                  <a16:creationId xmlns:a16="http://schemas.microsoft.com/office/drawing/2014/main" id="{44F3A430-F864-17D6-CBBF-503A48F247D3}"/>
                </a:ext>
              </a:extLst>
            </p:cNvPr>
            <p:cNvSpPr txBox="1"/>
            <p:nvPr userDrawn="1"/>
          </p:nvSpPr>
          <p:spPr>
            <a:xfrm>
              <a:off x="838149" y="6371801"/>
              <a:ext cx="4593950" cy="369332"/>
            </a:xfrm>
            <a:prstGeom prst="rect">
              <a:avLst/>
            </a:prstGeom>
            <a:noFill/>
          </p:spPr>
          <p:txBody>
            <a:bodyPr wrap="square" rtlCol="0">
              <a:spAutoFit/>
            </a:bodyPr>
            <a:lstStyle/>
            <a:p>
              <a:r>
                <a:rPr lang="en-US" b="1" dirty="0"/>
                <a:t>Paste</a:t>
              </a:r>
              <a:r>
                <a:rPr lang="en-US" dirty="0"/>
                <a:t> the Bing Chat output here (optional)</a:t>
              </a:r>
            </a:p>
          </p:txBody>
        </p:sp>
      </p:grpSp>
      <p:sp>
        <p:nvSpPr>
          <p:cNvPr id="25" name="Arrow: Right 24">
            <a:extLst>
              <a:ext uri="{FF2B5EF4-FFF2-40B4-BE49-F238E27FC236}">
                <a16:creationId xmlns:a16="http://schemas.microsoft.com/office/drawing/2014/main" id="{0B4632FD-B87F-7FD2-8925-5911DDFFE023}"/>
              </a:ext>
            </a:extLst>
          </p:cNvPr>
          <p:cNvSpPr/>
          <p:nvPr userDrawn="1"/>
        </p:nvSpPr>
        <p:spPr>
          <a:xfrm>
            <a:off x="4691433" y="3967217"/>
            <a:ext cx="2015412" cy="257784"/>
          </a:xfrm>
          <a:prstGeom prst="rightArrow">
            <a:avLst>
              <a:gd name="adj1" fmla="val 50000"/>
              <a:gd name="adj2" fmla="val 110809"/>
            </a:avLst>
          </a:prstGeom>
          <a:solidFill>
            <a:srgbClr val="8F3E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Arrow: Right 26">
            <a:extLst>
              <a:ext uri="{FF2B5EF4-FFF2-40B4-BE49-F238E27FC236}">
                <a16:creationId xmlns:a16="http://schemas.microsoft.com/office/drawing/2014/main" id="{9AB71264-2E42-F87D-C6D8-850922DFA144}"/>
              </a:ext>
            </a:extLst>
          </p:cNvPr>
          <p:cNvSpPr/>
          <p:nvPr userDrawn="1"/>
        </p:nvSpPr>
        <p:spPr>
          <a:xfrm rot="10800000">
            <a:off x="5359504" y="6425405"/>
            <a:ext cx="1194791" cy="257784"/>
          </a:xfrm>
          <a:prstGeom prst="rightArrow">
            <a:avLst>
              <a:gd name="adj1" fmla="val 50000"/>
              <a:gd name="adj2" fmla="val 11080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878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79B05A0-C7CE-4E2D-A550-C6A552F800F0}" type="datetimeFigureOut">
              <a:rPr lang="en-US" smtClean="0"/>
              <a:t>7/16/2024</a:t>
            </a:fld>
            <a:endParaRPr lang="en-US" dirty="0"/>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AC0E884D-B6D6-4C1E-9F34-6C8FDD1AC174}" type="slidenum">
              <a:rPr lang="en-US" smtClean="0"/>
              <a:t>‹#›</a:t>
            </a:fld>
            <a:endParaRPr lang="en-US" dirty="0"/>
          </a:p>
        </p:txBody>
      </p:sp>
    </p:spTree>
    <p:extLst>
      <p:ext uri="{BB962C8B-B14F-4D97-AF65-F5344CB8AC3E}">
        <p14:creationId xmlns:p14="http://schemas.microsoft.com/office/powerpoint/2010/main" val="1079238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79B05A0-C7CE-4E2D-A550-C6A552F800F0}" type="datetimeFigureOut">
              <a:rPr lang="en-US" smtClean="0"/>
              <a:t>7/16/2024</a:t>
            </a:fld>
            <a:endParaRPr lang="en-US" dirty="0"/>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AC0E884D-B6D6-4C1E-9F34-6C8FDD1AC174}" type="slidenum">
              <a:rPr lang="en-US" smtClean="0"/>
              <a:t>‹#›</a:t>
            </a:fld>
            <a:endParaRPr lang="en-US" dirty="0"/>
          </a:p>
        </p:txBody>
      </p:sp>
    </p:spTree>
    <p:extLst>
      <p:ext uri="{BB962C8B-B14F-4D97-AF65-F5344CB8AC3E}">
        <p14:creationId xmlns:p14="http://schemas.microsoft.com/office/powerpoint/2010/main" val="2362478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B05A0-C7CE-4E2D-A550-C6A552F800F0}" type="datetimeFigureOut">
              <a:rPr lang="en-US" smtClean="0"/>
              <a:t>7/16/2024</a:t>
            </a:fld>
            <a:endParaRPr lang="en-US" dirty="0"/>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AC0E884D-B6D6-4C1E-9F34-6C8FDD1AC174}" type="slidenum">
              <a:rPr lang="en-US" smtClean="0"/>
              <a:t>‹#›</a:t>
            </a:fld>
            <a:endParaRPr lang="en-US" dirty="0"/>
          </a:p>
        </p:txBody>
      </p:sp>
    </p:spTree>
    <p:extLst>
      <p:ext uri="{BB962C8B-B14F-4D97-AF65-F5344CB8AC3E}">
        <p14:creationId xmlns:p14="http://schemas.microsoft.com/office/powerpoint/2010/main" val="1619140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B05A0-C7CE-4E2D-A550-C6A552F800F0}" type="datetimeFigureOut">
              <a:rPr lang="en-US" smtClean="0"/>
              <a:t>7/16/2024</a:t>
            </a:fld>
            <a:endParaRPr lang="en-US" dirty="0"/>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AC0E884D-B6D6-4C1E-9F34-6C8FDD1AC174}" type="slidenum">
              <a:rPr lang="en-US" smtClean="0"/>
              <a:t>‹#›</a:t>
            </a:fld>
            <a:endParaRPr lang="en-US" dirty="0"/>
          </a:p>
        </p:txBody>
      </p:sp>
    </p:spTree>
    <p:extLst>
      <p:ext uri="{BB962C8B-B14F-4D97-AF65-F5344CB8AC3E}">
        <p14:creationId xmlns:p14="http://schemas.microsoft.com/office/powerpoint/2010/main" val="3438388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8613" y="4429380"/>
            <a:ext cx="5143500" cy="282321"/>
          </a:xfrm>
          <a:noFill/>
        </p:spPr>
        <p:txBody>
          <a:bodyPr lIns="0" tIns="0" rIns="0" bIns="0" anchor="b" anchorCtr="0">
            <a:spAutoFit/>
          </a:bodyPr>
          <a:lstStyle>
            <a:lvl1pPr>
              <a:defRPr lang="en-US" sz="2025" b="0" kern="1200" cap="none" spc="-28"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a:t>Thank you! </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28613" y="781051"/>
            <a:ext cx="768513" cy="390144"/>
          </a:xfrm>
          <a:prstGeom prst="rect">
            <a:avLst/>
          </a:prstGeom>
        </p:spPr>
      </p:pic>
      <p:sp>
        <p:nvSpPr>
          <p:cNvPr id="3" name="Text Box 3" descr="This is a copyright notice that should be included on the final slide.">
            <a:extLst>
              <a:ext uri="{FF2B5EF4-FFF2-40B4-BE49-F238E27FC236}">
                <a16:creationId xmlns:a16="http://schemas.microsoft.com/office/drawing/2014/main" id="{41916D18-34C4-4F22-9679-964B4BAAF191}"/>
              </a:ext>
            </a:extLst>
          </p:cNvPr>
          <p:cNvSpPr txBox="1">
            <a:spLocks noChangeArrowheads="1"/>
          </p:cNvSpPr>
          <p:nvPr userDrawn="1"/>
        </p:nvSpPr>
        <p:spPr bwMode="blackWhite">
          <a:xfrm>
            <a:off x="328612" y="8237465"/>
            <a:ext cx="2521195" cy="12125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524413" eaLnBrk="0" hangingPunct="0"/>
            <a:r>
              <a:rPr lang="en-US" sz="675" dirty="0">
                <a:gradFill>
                  <a:gsLst>
                    <a:gs pos="0">
                      <a:schemeClr val="tx1"/>
                    </a:gs>
                    <a:gs pos="100000">
                      <a:schemeClr val="tx1"/>
                    </a:gs>
                  </a:gsLst>
                  <a:lin ang="5400000" scaled="0"/>
                </a:gradFill>
                <a:cs typeface="Segoe UI" pitchFamily="34" charset="0"/>
              </a:rPr>
              <a:t>© </a:t>
            </a:r>
            <a:r>
              <a:rPr lang="en-US" sz="788" dirty="0">
                <a:gradFill>
                  <a:gsLst>
                    <a:gs pos="0">
                      <a:schemeClr val="tx1"/>
                    </a:gs>
                    <a:gs pos="100000">
                      <a:schemeClr val="tx1"/>
                    </a:gs>
                  </a:gsLst>
                  <a:lin ang="5400000" scaled="0"/>
                </a:gradFill>
                <a:cs typeface="Segoe UI" pitchFamily="34" charset="0"/>
              </a:rPr>
              <a:t>Copyright Microsoft Corporation. All rights reserved. </a:t>
            </a:r>
            <a:endParaRPr lang="en-US" sz="675" dirty="0">
              <a:gradFill>
                <a:gsLst>
                  <a:gs pos="0">
                    <a:schemeClr val="tx1"/>
                  </a:gs>
                  <a:gs pos="100000">
                    <a:schemeClr val="tx1"/>
                  </a:gs>
                </a:gsLst>
                <a:lin ang="5400000" scaled="0"/>
              </a:gradFill>
              <a:cs typeface="Segoe UI" pitchFamily="34" charset="0"/>
            </a:endParaRPr>
          </a:p>
        </p:txBody>
      </p:sp>
      <p:pic>
        <p:nvPicPr>
          <p:cNvPr id="5" name="Picture 4" descr="The Garage logo">
            <a:extLst>
              <a:ext uri="{FF2B5EF4-FFF2-40B4-BE49-F238E27FC236}">
                <a16:creationId xmlns:a16="http://schemas.microsoft.com/office/drawing/2014/main" id="{7EA932BD-2BAF-C2E9-E321-874414F28E1A}"/>
              </a:ext>
            </a:extLst>
          </p:cNvPr>
          <p:cNvPicPr>
            <a:picLocks noChangeAspect="1"/>
          </p:cNvPicPr>
          <p:nvPr userDrawn="1"/>
        </p:nvPicPr>
        <p:blipFill>
          <a:blip r:embed="rId3">
            <a:duotone>
              <a:prstClr val="black"/>
              <a:schemeClr val="accent1">
                <a:tint val="45000"/>
                <a:satMod val="400000"/>
              </a:schemeClr>
            </a:duotone>
            <a:alphaModFix amt="20000"/>
          </a:blip>
          <a:stretch>
            <a:fillRect/>
          </a:stretch>
        </p:blipFill>
        <p:spPr>
          <a:xfrm>
            <a:off x="3513108" y="1516251"/>
            <a:ext cx="4085671" cy="7017792"/>
          </a:xfrm>
          <a:prstGeom prst="rect">
            <a:avLst/>
          </a:prstGeom>
        </p:spPr>
      </p:pic>
    </p:spTree>
    <p:extLst>
      <p:ext uri="{BB962C8B-B14F-4D97-AF65-F5344CB8AC3E}">
        <p14:creationId xmlns:p14="http://schemas.microsoft.com/office/powerpoint/2010/main" val="277585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White with black icon footer">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08613" y="621793"/>
            <a:ext cx="6199383" cy="233719"/>
          </a:xfrm>
        </p:spPr>
        <p:txBody>
          <a:bodyPr/>
          <a:lstStyle/>
          <a:p>
            <a:r>
              <a:rPr lang="en-US"/>
              <a:t>Click to edit Master title style</a:t>
            </a:r>
          </a:p>
        </p:txBody>
      </p:sp>
      <p:sp>
        <p:nvSpPr>
          <p:cNvPr id="3" name="Text Placeholder 2"/>
          <p:cNvSpPr>
            <a:spLocks noGrp="1"/>
          </p:cNvSpPr>
          <p:nvPr>
            <p:ph type="body" sz="quarter" idx="10"/>
          </p:nvPr>
        </p:nvSpPr>
        <p:spPr>
          <a:xfrm>
            <a:off x="308610" y="2072645"/>
            <a:ext cx="6197918" cy="62738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9726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6E5592C-5C3F-425D-69B6-6EBA71FB3BE0}"/>
              </a:ext>
            </a:extLst>
          </p:cNvPr>
          <p:cNvSpPr txBox="1"/>
          <p:nvPr/>
        </p:nvSpPr>
        <p:spPr>
          <a:xfrm>
            <a:off x="133678" y="986124"/>
            <a:ext cx="6582711" cy="7324396"/>
          </a:xfrm>
          <a:prstGeom prst="rect">
            <a:avLst/>
          </a:prstGeom>
          <a:noFill/>
          <a:ln w="28575">
            <a:solidFill>
              <a:schemeClr val="accent4"/>
            </a:solidFill>
          </a:ln>
        </p:spPr>
        <p:txBody>
          <a:bodyPr wrap="square" rtlCol="0">
            <a:noAutofit/>
          </a:bodyPr>
          <a:lstStyle/>
          <a:p>
            <a:endParaRPr lang="en-US" dirty="0"/>
          </a:p>
        </p:txBody>
      </p:sp>
      <p:sp>
        <p:nvSpPr>
          <p:cNvPr id="9" name="Oval 8">
            <a:extLst>
              <a:ext uri="{FF2B5EF4-FFF2-40B4-BE49-F238E27FC236}">
                <a16:creationId xmlns:a16="http://schemas.microsoft.com/office/drawing/2014/main" id="{D9EB7B98-28D0-EF55-96A8-6F504C74771F}"/>
              </a:ext>
            </a:extLst>
          </p:cNvPr>
          <p:cNvSpPr/>
          <p:nvPr/>
        </p:nvSpPr>
        <p:spPr>
          <a:xfrm>
            <a:off x="133678" y="503559"/>
            <a:ext cx="369333" cy="369333"/>
          </a:xfrm>
          <a:prstGeom prst="ellipse">
            <a:avLst/>
          </a:prstGeom>
          <a:solidFill>
            <a:schemeClr val="tx2">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sp>
        <p:nvSpPr>
          <p:cNvPr id="10" name="TextBox 9">
            <a:extLst>
              <a:ext uri="{FF2B5EF4-FFF2-40B4-BE49-F238E27FC236}">
                <a16:creationId xmlns:a16="http://schemas.microsoft.com/office/drawing/2014/main" id="{F01EC3CC-4424-F878-13CC-EEC8F81AB76C}"/>
              </a:ext>
            </a:extLst>
          </p:cNvPr>
          <p:cNvSpPr txBox="1"/>
          <p:nvPr/>
        </p:nvSpPr>
        <p:spPr>
          <a:xfrm>
            <a:off x="553430" y="530519"/>
            <a:ext cx="3357602" cy="369332"/>
          </a:xfrm>
          <a:prstGeom prst="rect">
            <a:avLst/>
          </a:prstGeom>
          <a:noFill/>
        </p:spPr>
        <p:txBody>
          <a:bodyPr wrap="square" rtlCol="0">
            <a:spAutoFit/>
          </a:bodyPr>
          <a:lstStyle/>
          <a:p>
            <a:r>
              <a:rPr lang="en-US" b="1" dirty="0"/>
              <a:t>Copy</a:t>
            </a:r>
            <a:r>
              <a:rPr lang="en-US" dirty="0"/>
              <a:t> the prompt text below</a:t>
            </a:r>
          </a:p>
        </p:txBody>
      </p:sp>
      <p:sp>
        <p:nvSpPr>
          <p:cNvPr id="13" name="Oval 12">
            <a:extLst>
              <a:ext uri="{FF2B5EF4-FFF2-40B4-BE49-F238E27FC236}">
                <a16:creationId xmlns:a16="http://schemas.microsoft.com/office/drawing/2014/main" id="{5D7A9197-0F46-CCC5-F1E5-B55BB344E49A}"/>
              </a:ext>
            </a:extLst>
          </p:cNvPr>
          <p:cNvSpPr/>
          <p:nvPr/>
        </p:nvSpPr>
        <p:spPr>
          <a:xfrm>
            <a:off x="182714" y="8469833"/>
            <a:ext cx="369333" cy="369333"/>
          </a:xfrm>
          <a:prstGeom prst="ellipse">
            <a:avLst/>
          </a:prstGeom>
          <a:solidFill>
            <a:srgbClr val="8E398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14" name="TextBox 13">
            <a:extLst>
              <a:ext uri="{FF2B5EF4-FFF2-40B4-BE49-F238E27FC236}">
                <a16:creationId xmlns:a16="http://schemas.microsoft.com/office/drawing/2014/main" id="{CBCEE0E7-E563-39A1-8E2E-36873DBC68E4}"/>
              </a:ext>
            </a:extLst>
          </p:cNvPr>
          <p:cNvSpPr txBox="1"/>
          <p:nvPr/>
        </p:nvSpPr>
        <p:spPr>
          <a:xfrm>
            <a:off x="552047" y="8480589"/>
            <a:ext cx="4933802" cy="369332"/>
          </a:xfrm>
          <a:prstGeom prst="rect">
            <a:avLst/>
          </a:prstGeom>
          <a:noFill/>
        </p:spPr>
        <p:txBody>
          <a:bodyPr wrap="square" rtlCol="0">
            <a:spAutoFit/>
          </a:bodyPr>
          <a:lstStyle/>
          <a:p>
            <a:r>
              <a:rPr lang="en-US" b="1" dirty="0"/>
              <a:t>Paste</a:t>
            </a:r>
            <a:r>
              <a:rPr lang="en-US" dirty="0"/>
              <a:t> the prompt text into Bing Chat Enterprise</a:t>
            </a:r>
          </a:p>
        </p:txBody>
      </p:sp>
      <p:sp>
        <p:nvSpPr>
          <p:cNvPr id="25" name="Arrow: Right 24">
            <a:extLst>
              <a:ext uri="{FF2B5EF4-FFF2-40B4-BE49-F238E27FC236}">
                <a16:creationId xmlns:a16="http://schemas.microsoft.com/office/drawing/2014/main" id="{0B4632FD-B87F-7FD2-8925-5911DDFFE023}"/>
              </a:ext>
            </a:extLst>
          </p:cNvPr>
          <p:cNvSpPr/>
          <p:nvPr userDrawn="1"/>
        </p:nvSpPr>
        <p:spPr>
          <a:xfrm>
            <a:off x="5405480" y="8536363"/>
            <a:ext cx="1171610" cy="257784"/>
          </a:xfrm>
          <a:prstGeom prst="rightArrow">
            <a:avLst>
              <a:gd name="adj1" fmla="val 50000"/>
              <a:gd name="adj2" fmla="val 110809"/>
            </a:avLst>
          </a:prstGeom>
          <a:solidFill>
            <a:srgbClr val="8F3E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2">
            <a:extLst>
              <a:ext uri="{FF2B5EF4-FFF2-40B4-BE49-F238E27FC236}">
                <a16:creationId xmlns:a16="http://schemas.microsoft.com/office/drawing/2014/main" id="{6D7329D2-D70B-2BFE-9EBB-B73C8245F0CA}"/>
              </a:ext>
            </a:extLst>
          </p:cNvPr>
          <p:cNvSpPr>
            <a:spLocks noGrp="1"/>
          </p:cNvSpPr>
          <p:nvPr>
            <p:ph type="body" idx="1" hasCustomPrompt="1"/>
          </p:nvPr>
        </p:nvSpPr>
        <p:spPr>
          <a:xfrm>
            <a:off x="182714" y="1035538"/>
            <a:ext cx="6438288" cy="7122338"/>
          </a:xfrm>
        </p:spPr>
        <p:txBody>
          <a:bodyPr>
            <a:normAutofit/>
          </a:bodyPr>
          <a:lstStyle>
            <a:lvl1pPr marL="0" indent="0">
              <a:buNone/>
              <a:defRPr sz="16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Prompt text goes here</a:t>
            </a:r>
          </a:p>
        </p:txBody>
      </p:sp>
    </p:spTree>
    <p:extLst>
      <p:ext uri="{BB962C8B-B14F-4D97-AF65-F5344CB8AC3E}">
        <p14:creationId xmlns:p14="http://schemas.microsoft.com/office/powerpoint/2010/main" val="161239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E02B7C7-4506-5C1C-78E7-C3A487F36C29}"/>
              </a:ext>
            </a:extLst>
          </p:cNvPr>
          <p:cNvSpPr txBox="1"/>
          <p:nvPr userDrawn="1"/>
        </p:nvSpPr>
        <p:spPr>
          <a:xfrm>
            <a:off x="233266" y="983526"/>
            <a:ext cx="6515492" cy="7909621"/>
          </a:xfrm>
          <a:prstGeom prst="rect">
            <a:avLst/>
          </a:prstGeom>
          <a:noFill/>
          <a:ln w="28575">
            <a:solidFill>
              <a:schemeClr val="bg1">
                <a:lumMod val="65000"/>
              </a:schemeClr>
            </a:solidFill>
          </a:ln>
        </p:spPr>
        <p:txBody>
          <a:bodyPr wrap="square" rtlCol="0">
            <a:noAutofit/>
          </a:bodyPr>
          <a:lstStyle/>
          <a:p>
            <a:endParaRPr lang="en-US" dirty="0"/>
          </a:p>
        </p:txBody>
      </p:sp>
      <p:sp>
        <p:nvSpPr>
          <p:cNvPr id="27" name="Arrow: Right 26">
            <a:extLst>
              <a:ext uri="{FF2B5EF4-FFF2-40B4-BE49-F238E27FC236}">
                <a16:creationId xmlns:a16="http://schemas.microsoft.com/office/drawing/2014/main" id="{9AB71264-2E42-F87D-C6D8-850922DFA144}"/>
              </a:ext>
            </a:extLst>
          </p:cNvPr>
          <p:cNvSpPr/>
          <p:nvPr userDrawn="1"/>
        </p:nvSpPr>
        <p:spPr>
          <a:xfrm rot="10800000">
            <a:off x="5631297" y="599996"/>
            <a:ext cx="970382" cy="257784"/>
          </a:xfrm>
          <a:prstGeom prst="rightArrow">
            <a:avLst>
              <a:gd name="adj1" fmla="val 50000"/>
              <a:gd name="adj2" fmla="val 11080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2">
            <a:extLst>
              <a:ext uri="{FF2B5EF4-FFF2-40B4-BE49-F238E27FC236}">
                <a16:creationId xmlns:a16="http://schemas.microsoft.com/office/drawing/2014/main" id="{2943D738-2F48-79AF-45A0-6D82F7978E36}"/>
              </a:ext>
            </a:extLst>
          </p:cNvPr>
          <p:cNvSpPr>
            <a:spLocks noGrp="1"/>
          </p:cNvSpPr>
          <p:nvPr>
            <p:ph type="body" idx="10" hasCustomPrompt="1"/>
          </p:nvPr>
        </p:nvSpPr>
        <p:spPr>
          <a:xfrm>
            <a:off x="291313" y="1100517"/>
            <a:ext cx="6392708" cy="7719801"/>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Response text goes here</a:t>
            </a:r>
          </a:p>
        </p:txBody>
      </p:sp>
      <p:sp>
        <p:nvSpPr>
          <p:cNvPr id="11" name="Oval 10">
            <a:extLst>
              <a:ext uri="{FF2B5EF4-FFF2-40B4-BE49-F238E27FC236}">
                <a16:creationId xmlns:a16="http://schemas.microsoft.com/office/drawing/2014/main" id="{97516967-9FC6-4343-F9D5-8C961DA993EF}"/>
              </a:ext>
            </a:extLst>
          </p:cNvPr>
          <p:cNvSpPr/>
          <p:nvPr userDrawn="1"/>
        </p:nvSpPr>
        <p:spPr>
          <a:xfrm>
            <a:off x="233266" y="514052"/>
            <a:ext cx="369333" cy="36933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3</a:t>
            </a:r>
          </a:p>
        </p:txBody>
      </p:sp>
      <p:sp>
        <p:nvSpPr>
          <p:cNvPr id="12" name="TextBox 11">
            <a:extLst>
              <a:ext uri="{FF2B5EF4-FFF2-40B4-BE49-F238E27FC236}">
                <a16:creationId xmlns:a16="http://schemas.microsoft.com/office/drawing/2014/main" id="{B2B1F9AB-D9E8-F437-B289-02BD0E48BB64}"/>
              </a:ext>
            </a:extLst>
          </p:cNvPr>
          <p:cNvSpPr txBox="1"/>
          <p:nvPr userDrawn="1"/>
        </p:nvSpPr>
        <p:spPr>
          <a:xfrm>
            <a:off x="653017" y="541012"/>
            <a:ext cx="5715673" cy="369332"/>
          </a:xfrm>
          <a:prstGeom prst="rect">
            <a:avLst/>
          </a:prstGeom>
          <a:noFill/>
        </p:spPr>
        <p:txBody>
          <a:bodyPr wrap="square" rtlCol="0">
            <a:spAutoFit/>
          </a:bodyPr>
          <a:lstStyle/>
          <a:p>
            <a:r>
              <a:rPr lang="en-US" b="1" dirty="0"/>
              <a:t>Copy/Paste</a:t>
            </a:r>
            <a:r>
              <a:rPr lang="en-US" dirty="0"/>
              <a:t> the Bing Chat Enterprise response</a:t>
            </a:r>
          </a:p>
        </p:txBody>
      </p:sp>
    </p:spTree>
    <p:extLst>
      <p:ext uri="{BB962C8B-B14F-4D97-AF65-F5344CB8AC3E}">
        <p14:creationId xmlns:p14="http://schemas.microsoft.com/office/powerpoint/2010/main" val="360808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B05A0-C7CE-4E2D-A550-C6A552F800F0}" type="datetimeFigureOut">
              <a:rPr lang="en-US" smtClean="0"/>
              <a:t>7/16/2024</a:t>
            </a:fld>
            <a:endParaRPr lang="en-US" dirty="0"/>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AC0E884D-B6D6-4C1E-9F34-6C8FDD1AC174}" type="slidenum">
              <a:rPr lang="en-US" smtClean="0"/>
              <a:t>‹#›</a:t>
            </a:fld>
            <a:endParaRPr lang="en-US" dirty="0"/>
          </a:p>
        </p:txBody>
      </p:sp>
    </p:spTree>
    <p:extLst>
      <p:ext uri="{BB962C8B-B14F-4D97-AF65-F5344CB8AC3E}">
        <p14:creationId xmlns:p14="http://schemas.microsoft.com/office/powerpoint/2010/main" val="212671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9B05A0-C7CE-4E2D-A550-C6A552F800F0}" type="datetimeFigureOut">
              <a:rPr lang="en-US" smtClean="0"/>
              <a:t>7/16/2024</a:t>
            </a:fld>
            <a:endParaRPr lang="en-US" dirty="0"/>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AC0E884D-B6D6-4C1E-9F34-6C8FDD1AC174}" type="slidenum">
              <a:rPr lang="en-US" smtClean="0"/>
              <a:t>‹#›</a:t>
            </a:fld>
            <a:endParaRPr lang="en-US" dirty="0"/>
          </a:p>
        </p:txBody>
      </p:sp>
    </p:spTree>
    <p:extLst>
      <p:ext uri="{BB962C8B-B14F-4D97-AF65-F5344CB8AC3E}">
        <p14:creationId xmlns:p14="http://schemas.microsoft.com/office/powerpoint/2010/main" val="127700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9B05A0-C7CE-4E2D-A550-C6A552F800F0}" type="datetimeFigureOut">
              <a:rPr lang="en-US" smtClean="0"/>
              <a:t>7/16/2024</a:t>
            </a:fld>
            <a:endParaRPr lang="en-US" dirty="0"/>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AC0E884D-B6D6-4C1E-9F34-6C8FDD1AC174}" type="slidenum">
              <a:rPr lang="en-US" smtClean="0"/>
              <a:t>‹#›</a:t>
            </a:fld>
            <a:endParaRPr lang="en-US" dirty="0"/>
          </a:p>
        </p:txBody>
      </p:sp>
    </p:spTree>
    <p:extLst>
      <p:ext uri="{BB962C8B-B14F-4D97-AF65-F5344CB8AC3E}">
        <p14:creationId xmlns:p14="http://schemas.microsoft.com/office/powerpoint/2010/main" val="259037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9B05A0-C7CE-4E2D-A550-C6A552F800F0}" type="datetimeFigureOut">
              <a:rPr lang="en-US" smtClean="0"/>
              <a:t>7/16/2024</a:t>
            </a:fld>
            <a:endParaRPr lang="en-US" dirty="0"/>
          </a:p>
        </p:txBody>
      </p:sp>
      <p:sp>
        <p:nvSpPr>
          <p:cNvPr id="8" name="Footer Placeholder 7"/>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AC0E884D-B6D6-4C1E-9F34-6C8FDD1AC174}" type="slidenum">
              <a:rPr lang="en-US" smtClean="0"/>
              <a:t>‹#›</a:t>
            </a:fld>
            <a:endParaRPr lang="en-US" dirty="0"/>
          </a:p>
        </p:txBody>
      </p:sp>
    </p:spTree>
    <p:extLst>
      <p:ext uri="{BB962C8B-B14F-4D97-AF65-F5344CB8AC3E}">
        <p14:creationId xmlns:p14="http://schemas.microsoft.com/office/powerpoint/2010/main" val="246189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9B05A0-C7CE-4E2D-A550-C6A552F800F0}" type="datetimeFigureOut">
              <a:rPr lang="en-US" smtClean="0"/>
              <a:t>7/16/2024</a:t>
            </a:fld>
            <a:endParaRPr lang="en-US" dirty="0"/>
          </a:p>
        </p:txBody>
      </p:sp>
      <p:sp>
        <p:nvSpPr>
          <p:cNvPr id="4" name="Footer Placeholder 3"/>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AC0E884D-B6D6-4C1E-9F34-6C8FDD1AC174}" type="slidenum">
              <a:rPr lang="en-US" smtClean="0"/>
              <a:t>‹#›</a:t>
            </a:fld>
            <a:endParaRPr lang="en-US" dirty="0"/>
          </a:p>
        </p:txBody>
      </p:sp>
    </p:spTree>
    <p:extLst>
      <p:ext uri="{BB962C8B-B14F-4D97-AF65-F5344CB8AC3E}">
        <p14:creationId xmlns:p14="http://schemas.microsoft.com/office/powerpoint/2010/main" val="381024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B05A0-C7CE-4E2D-A550-C6A552F800F0}" type="datetimeFigureOut">
              <a:rPr lang="en-US" smtClean="0"/>
              <a:t>7/16/2024</a:t>
            </a:fld>
            <a:endParaRPr lang="en-US" dirty="0"/>
          </a:p>
        </p:txBody>
      </p:sp>
      <p:sp>
        <p:nvSpPr>
          <p:cNvPr id="3" name="Footer Placeholder 2"/>
          <p:cNvSpPr>
            <a:spLocks noGrp="1"/>
          </p:cNvSpPr>
          <p:nvPr>
            <p:ph type="ftr" sz="quarter" idx="11"/>
          </p:nvPr>
        </p:nvSpPr>
        <p:spPr>
          <a:xfrm>
            <a:off x="2271713" y="8475136"/>
            <a:ext cx="2314575" cy="486833"/>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AC0E884D-B6D6-4C1E-9F34-6C8FDD1AC174}" type="slidenum">
              <a:rPr lang="en-US" smtClean="0"/>
              <a:t>‹#›</a:t>
            </a:fld>
            <a:endParaRPr lang="en-US" dirty="0"/>
          </a:p>
        </p:txBody>
      </p:sp>
    </p:spTree>
    <p:extLst>
      <p:ext uri="{BB962C8B-B14F-4D97-AF65-F5344CB8AC3E}">
        <p14:creationId xmlns:p14="http://schemas.microsoft.com/office/powerpoint/2010/main" val="211843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82000"/>
                  </a:schemeClr>
                </a:solidFill>
              </a:defRPr>
            </a:lvl1pPr>
          </a:lstStyle>
          <a:p>
            <a:fld id="{779B05A0-C7CE-4E2D-A550-C6A552F800F0}" type="datetimeFigureOut">
              <a:rPr lang="en-US" smtClean="0"/>
              <a:t>7/16/2024</a:t>
            </a:fld>
            <a:endParaRPr lang="en-US"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82000"/>
                  </a:schemeClr>
                </a:solidFill>
              </a:defRPr>
            </a:lvl1pPr>
          </a:lstStyle>
          <a:p>
            <a:fld id="{AC0E884D-B6D6-4C1E-9F34-6C8FDD1AC174}" type="slidenum">
              <a:rPr lang="en-US" smtClean="0"/>
              <a:t>‹#›</a:t>
            </a:fld>
            <a:endParaRPr lang="en-US" dirty="0"/>
          </a:p>
        </p:txBody>
      </p:sp>
      <p:sp>
        <p:nvSpPr>
          <p:cNvPr id="10" name="TextBox 9">
            <a:extLst>
              <a:ext uri="{FF2B5EF4-FFF2-40B4-BE49-F238E27FC236}">
                <a16:creationId xmlns:a16="http://schemas.microsoft.com/office/drawing/2014/main" id="{DF610DB3-578C-8A4C-9B77-C4E640AD4035}"/>
              </a:ext>
            </a:extLst>
          </p:cNvPr>
          <p:cNvSpPr txBox="1"/>
          <p:nvPr userDrawn="1"/>
        </p:nvSpPr>
        <p:spPr>
          <a:xfrm>
            <a:off x="0" y="8873779"/>
            <a:ext cx="1667829" cy="276999"/>
          </a:xfrm>
          <a:prstGeom prst="rect">
            <a:avLst/>
          </a:prstGeom>
          <a:noFill/>
        </p:spPr>
        <p:txBody>
          <a:bodyPr wrap="none" rtlCol="0">
            <a:spAutoFit/>
          </a:bodyPr>
          <a:lstStyle/>
          <a:p>
            <a:r>
              <a:rPr lang="en-IE" sz="1200" dirty="0"/>
              <a:t>Microsoft Confidential</a:t>
            </a:r>
          </a:p>
        </p:txBody>
      </p:sp>
    </p:spTree>
    <p:extLst>
      <p:ext uri="{BB962C8B-B14F-4D97-AF65-F5344CB8AC3E}">
        <p14:creationId xmlns:p14="http://schemas.microsoft.com/office/powerpoint/2010/main" val="2527875974"/>
      </p:ext>
    </p:extLst>
  </p:cSld>
  <p:clrMap bg1="lt1" tx1="dk1" bg2="lt2" tx2="dk2" accent1="accent1" accent2="accent2" accent3="accent3" accent4="accent4" accent5="accent5" accent6="accent6" hlink="hlink" folHlink="folHlink"/>
  <p:sldLayoutIdLst>
    <p:sldLayoutId id="2147483685" r:id="rId1"/>
    <p:sldLayoutId id="2147483699" r:id="rId2"/>
    <p:sldLayoutId id="2147483698"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5192"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customXml" Target="../ink/ink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customXml" Target="../ink/ink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customXml" Target="../ink/ink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customXml" Target="../ink/ink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customXml" Target="../ink/ink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adoption.microsoft.com/files/copilot/Prompt-ingredients-one-pager.pdf"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366401" y="6412297"/>
            <a:ext cx="6482856" cy="2071582"/>
          </a:xfrm>
        </p:spPr>
        <p:txBody>
          <a:bodyPr anchor="t">
            <a:noAutofit/>
          </a:bodyPr>
          <a:lstStyle/>
          <a:p>
            <a:r>
              <a:rPr lang="en-US" dirty="0"/>
              <a:t>AI-powered Innovation</a:t>
            </a:r>
            <a:br>
              <a:rPr lang="en-US" dirty="0"/>
            </a:br>
            <a:r>
              <a:rPr lang="en-US" sz="2400" dirty="0"/>
              <a:t>Using AI  to accelerate your Innovation</a:t>
            </a:r>
            <a:br>
              <a:rPr lang="en-US" sz="2400" dirty="0"/>
            </a:br>
            <a:br>
              <a:rPr lang="en-US" sz="2400" dirty="0"/>
            </a:br>
            <a:br>
              <a:rPr lang="en-US" sz="2400" dirty="0"/>
            </a:br>
            <a:r>
              <a:rPr lang="en-US" sz="2400" dirty="0"/>
              <a:t>Piali Ghose</a:t>
            </a:r>
            <a:br>
              <a:rPr lang="en-US" sz="2400" dirty="0"/>
            </a:br>
            <a:r>
              <a:rPr lang="en-US" sz="2400" dirty="0"/>
              <a:t>Daniel Seitz </a:t>
            </a:r>
            <a:endParaRPr lang="en-US" dirty="0"/>
          </a:p>
        </p:txBody>
      </p:sp>
      <p:pic>
        <p:nvPicPr>
          <p:cNvPr id="11" name="Picture 10" descr="A white and black logo&#10;&#10;Description automatically generated">
            <a:extLst>
              <a:ext uri="{FF2B5EF4-FFF2-40B4-BE49-F238E27FC236}">
                <a16:creationId xmlns:a16="http://schemas.microsoft.com/office/drawing/2014/main" id="{ABA21EA9-7F26-178E-E105-8EF70D98A3C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3429000" y="1825287"/>
            <a:ext cx="3441984" cy="3375967"/>
          </a:xfrm>
          <a:prstGeom prst="rect">
            <a:avLst/>
          </a:prstGeom>
        </p:spPr>
      </p:pic>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401" y="497127"/>
            <a:ext cx="1019345" cy="374959"/>
          </a:xfrm>
          <a:prstGeom prst="rect">
            <a:avLst/>
          </a:prstGeom>
        </p:spPr>
      </p:pic>
    </p:spTree>
    <p:extLst>
      <p:ext uri="{BB962C8B-B14F-4D97-AF65-F5344CB8AC3E}">
        <p14:creationId xmlns:p14="http://schemas.microsoft.com/office/powerpoint/2010/main" val="402564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
        <p:nvSpPr>
          <p:cNvPr id="5" name="Rectangle 4">
            <a:extLst>
              <a:ext uri="{FF2B5EF4-FFF2-40B4-BE49-F238E27FC236}">
                <a16:creationId xmlns:a16="http://schemas.microsoft.com/office/drawing/2014/main" id="{3390C62E-7BA9-3B46-D92B-8B9C960C0AEA}"/>
              </a:ext>
            </a:extLst>
          </p:cNvPr>
          <p:cNvSpPr/>
          <p:nvPr/>
        </p:nvSpPr>
        <p:spPr>
          <a:xfrm>
            <a:off x="1103764" y="2423826"/>
            <a:ext cx="953301" cy="7845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Ideate</a:t>
            </a:r>
          </a:p>
        </p:txBody>
      </p:sp>
      <p:sp>
        <p:nvSpPr>
          <p:cNvPr id="7" name="Rectangle 6">
            <a:extLst>
              <a:ext uri="{FF2B5EF4-FFF2-40B4-BE49-F238E27FC236}">
                <a16:creationId xmlns:a16="http://schemas.microsoft.com/office/drawing/2014/main" id="{1A60C31C-F145-3487-BFEF-E0D635E3D62E}"/>
              </a:ext>
            </a:extLst>
          </p:cNvPr>
          <p:cNvSpPr/>
          <p:nvPr/>
        </p:nvSpPr>
        <p:spPr>
          <a:xfrm>
            <a:off x="2244069" y="2423826"/>
            <a:ext cx="953301" cy="78457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Segoe UI" panose="020B0502040204020203" pitchFamily="34" charset="0"/>
                <a:cs typeface="Segoe UI" panose="020B0502040204020203" pitchFamily="34" charset="0"/>
              </a:rPr>
              <a:t>Hack</a:t>
            </a:r>
          </a:p>
        </p:txBody>
      </p:sp>
      <p:sp>
        <p:nvSpPr>
          <p:cNvPr id="8" name="Rectangle 7">
            <a:extLst>
              <a:ext uri="{FF2B5EF4-FFF2-40B4-BE49-F238E27FC236}">
                <a16:creationId xmlns:a16="http://schemas.microsoft.com/office/drawing/2014/main" id="{B769BDC8-FCDE-CC9D-263B-469982CA2E83}"/>
              </a:ext>
            </a:extLst>
          </p:cNvPr>
          <p:cNvSpPr/>
          <p:nvPr/>
        </p:nvSpPr>
        <p:spPr>
          <a:xfrm>
            <a:off x="3384375" y="2423826"/>
            <a:ext cx="953301" cy="78457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Segoe UI" panose="020B0502040204020203" pitchFamily="34" charset="0"/>
                <a:cs typeface="Segoe UI" panose="020B0502040204020203" pitchFamily="34" charset="0"/>
              </a:rPr>
              <a:t>Validate</a:t>
            </a:r>
          </a:p>
        </p:txBody>
      </p:sp>
      <p:sp>
        <p:nvSpPr>
          <p:cNvPr id="9" name="Rectangle 8">
            <a:extLst>
              <a:ext uri="{FF2B5EF4-FFF2-40B4-BE49-F238E27FC236}">
                <a16:creationId xmlns:a16="http://schemas.microsoft.com/office/drawing/2014/main" id="{F7750E29-4751-FBB1-C708-72799B06A720}"/>
              </a:ext>
            </a:extLst>
          </p:cNvPr>
          <p:cNvSpPr/>
          <p:nvPr/>
        </p:nvSpPr>
        <p:spPr>
          <a:xfrm>
            <a:off x="4524680" y="2423826"/>
            <a:ext cx="953301" cy="78457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Segoe UI" panose="020B0502040204020203" pitchFamily="34" charset="0"/>
                <a:cs typeface="Segoe UI" panose="020B0502040204020203" pitchFamily="34" charset="0"/>
              </a:rPr>
              <a:t>Sponsor</a:t>
            </a:r>
          </a:p>
        </p:txBody>
      </p:sp>
      <p:sp>
        <p:nvSpPr>
          <p:cNvPr id="39" name="Rectangle 38">
            <a:extLst>
              <a:ext uri="{FF2B5EF4-FFF2-40B4-BE49-F238E27FC236}">
                <a16:creationId xmlns:a16="http://schemas.microsoft.com/office/drawing/2014/main" id="{F7940A96-9295-02ED-0C5D-CCFE89EA8964}"/>
              </a:ext>
            </a:extLst>
          </p:cNvPr>
          <p:cNvSpPr/>
          <p:nvPr/>
        </p:nvSpPr>
        <p:spPr>
          <a:xfrm>
            <a:off x="260470" y="1839116"/>
            <a:ext cx="738025" cy="75021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418CF91C-88A6-4A49-79B7-0E137EFBC3DC}"/>
              </a:ext>
            </a:extLst>
          </p:cNvPr>
          <p:cNvSpPr txBox="1"/>
          <p:nvPr/>
        </p:nvSpPr>
        <p:spPr>
          <a:xfrm>
            <a:off x="860223" y="1302292"/>
            <a:ext cx="4865946" cy="307777"/>
          </a:xfrm>
          <a:prstGeom prst="rect">
            <a:avLst/>
          </a:prstGeom>
          <a:noFill/>
        </p:spPr>
        <p:txBody>
          <a:bodyPr wrap="square" rtlCol="0">
            <a:spAutoFit/>
          </a:bodyPr>
          <a:lstStyle/>
          <a:p>
            <a:pPr algn="ctr"/>
            <a:r>
              <a:rPr lang="en-US" sz="1400" dirty="0">
                <a:latin typeface="Segoe UI Semilight" panose="020B0402040204020203" pitchFamily="34" charset="0"/>
                <a:cs typeface="Segoe UI Semilight" panose="020B0402040204020203" pitchFamily="34" charset="0"/>
              </a:rPr>
              <a:t>The Garage Growth Framework</a:t>
            </a:r>
            <a:endParaRPr lang="en-US" sz="1050" dirty="0">
              <a:latin typeface="Segoe UI Semilight" panose="020B0402040204020203" pitchFamily="34" charset="0"/>
              <a:cs typeface="Segoe UI Semilight" panose="020B0402040204020203" pitchFamily="34" charset="0"/>
            </a:endParaRP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B99308E-2A07-4BA0-43A7-CA785C71A4C7}"/>
                  </a:ext>
                </a:extLst>
              </p14:cNvPr>
              <p14:cNvContentPartPr/>
              <p14:nvPr/>
            </p14:nvContentPartPr>
            <p14:xfrm>
              <a:off x="427563" y="1852043"/>
              <a:ext cx="5504854" cy="1833456"/>
            </p14:xfrm>
          </p:contentPart>
        </mc:Choice>
        <mc:Fallback xmlns="">
          <p:pic>
            <p:nvPicPr>
              <p:cNvPr id="11" name="Ink 10">
                <a:extLst>
                  <a:ext uri="{FF2B5EF4-FFF2-40B4-BE49-F238E27FC236}">
                    <a16:creationId xmlns:a16="http://schemas.microsoft.com/office/drawing/2014/main" id="{8B99308E-2A07-4BA0-43A7-CA785C71A4C7}"/>
                  </a:ext>
                </a:extLst>
              </p:cNvPr>
              <p:cNvPicPr/>
              <p:nvPr/>
            </p:nvPicPr>
            <p:blipFill>
              <a:blip r:embed="rId5"/>
              <a:stretch>
                <a:fillRect/>
              </a:stretch>
            </p:blipFill>
            <p:spPr>
              <a:xfrm>
                <a:off x="418203" y="1842683"/>
                <a:ext cx="5523574" cy="1852176"/>
              </a:xfrm>
              <a:prstGeom prst="rect">
                <a:avLst/>
              </a:prstGeom>
            </p:spPr>
          </p:pic>
        </mc:Fallback>
      </mc:AlternateContent>
      <p:sp>
        <p:nvSpPr>
          <p:cNvPr id="12" name="TextBox 11">
            <a:extLst>
              <a:ext uri="{FF2B5EF4-FFF2-40B4-BE49-F238E27FC236}">
                <a16:creationId xmlns:a16="http://schemas.microsoft.com/office/drawing/2014/main" id="{1CE7597B-F248-55F7-06F1-8E01B7975822}"/>
              </a:ext>
            </a:extLst>
          </p:cNvPr>
          <p:cNvSpPr txBox="1"/>
          <p:nvPr/>
        </p:nvSpPr>
        <p:spPr>
          <a:xfrm>
            <a:off x="5903556" y="2259877"/>
            <a:ext cx="954444" cy="246221"/>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New Product, Service, Business</a:t>
            </a:r>
          </a:p>
        </p:txBody>
      </p:sp>
      <p:sp>
        <p:nvSpPr>
          <p:cNvPr id="14" name="TextBox 13">
            <a:extLst>
              <a:ext uri="{FF2B5EF4-FFF2-40B4-BE49-F238E27FC236}">
                <a16:creationId xmlns:a16="http://schemas.microsoft.com/office/drawing/2014/main" id="{2D4FF3CE-4DA9-6805-162A-F0DDE411ECB9}"/>
              </a:ext>
            </a:extLst>
          </p:cNvPr>
          <p:cNvSpPr txBox="1"/>
          <p:nvPr/>
        </p:nvSpPr>
        <p:spPr>
          <a:xfrm>
            <a:off x="5903556" y="2664432"/>
            <a:ext cx="892607" cy="169277"/>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Feature/Capability</a:t>
            </a:r>
          </a:p>
        </p:txBody>
      </p:sp>
      <p:sp>
        <p:nvSpPr>
          <p:cNvPr id="15" name="TextBox 14">
            <a:extLst>
              <a:ext uri="{FF2B5EF4-FFF2-40B4-BE49-F238E27FC236}">
                <a16:creationId xmlns:a16="http://schemas.microsoft.com/office/drawing/2014/main" id="{87D0B9BC-39B9-F9CD-ADBF-2E992678426C}"/>
              </a:ext>
            </a:extLst>
          </p:cNvPr>
          <p:cNvSpPr txBox="1"/>
          <p:nvPr/>
        </p:nvSpPr>
        <p:spPr>
          <a:xfrm>
            <a:off x="5903556" y="2974158"/>
            <a:ext cx="689004" cy="169277"/>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Tech Transfer</a:t>
            </a:r>
          </a:p>
        </p:txBody>
      </p:sp>
      <p:sp>
        <p:nvSpPr>
          <p:cNvPr id="16" name="TextBox 15">
            <a:extLst>
              <a:ext uri="{FF2B5EF4-FFF2-40B4-BE49-F238E27FC236}">
                <a16:creationId xmlns:a16="http://schemas.microsoft.com/office/drawing/2014/main" id="{70069021-ADA1-AC03-87BC-E5ACCCEDAC83}"/>
              </a:ext>
            </a:extLst>
          </p:cNvPr>
          <p:cNvSpPr txBox="1"/>
          <p:nvPr/>
        </p:nvSpPr>
        <p:spPr>
          <a:xfrm>
            <a:off x="5903555" y="3316103"/>
            <a:ext cx="528721" cy="169277"/>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Learnings</a:t>
            </a:r>
          </a:p>
        </p:txBody>
      </p:sp>
      <p:sp>
        <p:nvSpPr>
          <p:cNvPr id="17" name="TextBox 16">
            <a:extLst>
              <a:ext uri="{FF2B5EF4-FFF2-40B4-BE49-F238E27FC236}">
                <a16:creationId xmlns:a16="http://schemas.microsoft.com/office/drawing/2014/main" id="{74E740CA-5715-72E7-3C6A-B0B3F8E39AD0}"/>
              </a:ext>
            </a:extLst>
          </p:cNvPr>
          <p:cNvSpPr txBox="1"/>
          <p:nvPr/>
        </p:nvSpPr>
        <p:spPr>
          <a:xfrm>
            <a:off x="4024782" y="3677125"/>
            <a:ext cx="847879" cy="169277"/>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Vetted Idea</a:t>
            </a:r>
          </a:p>
        </p:txBody>
      </p:sp>
      <p:sp>
        <p:nvSpPr>
          <p:cNvPr id="18" name="TextBox 17">
            <a:extLst>
              <a:ext uri="{FF2B5EF4-FFF2-40B4-BE49-F238E27FC236}">
                <a16:creationId xmlns:a16="http://schemas.microsoft.com/office/drawing/2014/main" id="{DDA0288A-ECD8-84BC-8AA0-A26710AB83C5}"/>
              </a:ext>
            </a:extLst>
          </p:cNvPr>
          <p:cNvSpPr txBox="1"/>
          <p:nvPr/>
        </p:nvSpPr>
        <p:spPr>
          <a:xfrm>
            <a:off x="2991438" y="2020626"/>
            <a:ext cx="686745" cy="169277"/>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Prototype to Test</a:t>
            </a:r>
          </a:p>
        </p:txBody>
      </p:sp>
      <p:sp>
        <p:nvSpPr>
          <p:cNvPr id="19" name="TextBox 18">
            <a:extLst>
              <a:ext uri="{FF2B5EF4-FFF2-40B4-BE49-F238E27FC236}">
                <a16:creationId xmlns:a16="http://schemas.microsoft.com/office/drawing/2014/main" id="{EAFE357F-B6A6-9299-39E4-56C0817344CA}"/>
              </a:ext>
            </a:extLst>
          </p:cNvPr>
          <p:cNvSpPr txBox="1"/>
          <p:nvPr/>
        </p:nvSpPr>
        <p:spPr>
          <a:xfrm>
            <a:off x="1851990" y="3729014"/>
            <a:ext cx="586674" cy="169277"/>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Concept to try</a:t>
            </a:r>
          </a:p>
        </p:txBody>
      </p:sp>
      <p:sp>
        <p:nvSpPr>
          <p:cNvPr id="20" name="TextBox 19">
            <a:extLst>
              <a:ext uri="{FF2B5EF4-FFF2-40B4-BE49-F238E27FC236}">
                <a16:creationId xmlns:a16="http://schemas.microsoft.com/office/drawing/2014/main" id="{EE15CEEC-3CEA-4DBE-FB7C-E2C6DA5FD6F8}"/>
              </a:ext>
            </a:extLst>
          </p:cNvPr>
          <p:cNvSpPr txBox="1"/>
          <p:nvPr/>
        </p:nvSpPr>
        <p:spPr>
          <a:xfrm>
            <a:off x="301337" y="2382987"/>
            <a:ext cx="656289" cy="169277"/>
          </a:xfrm>
          <a:prstGeom prst="rect">
            <a:avLst/>
          </a:prstGeom>
          <a:noFill/>
        </p:spPr>
        <p:txBody>
          <a:bodyPr wrap="square" rtlCol="0">
            <a:spAutoFit/>
          </a:bodyPr>
          <a:lstStyle/>
          <a:p>
            <a:r>
              <a:rPr lang="en-US" sz="500" dirty="0">
                <a:solidFill>
                  <a:schemeClr val="bg1"/>
                </a:solidFill>
                <a:latin typeface="Segoe UI" panose="020B0502040204020203" pitchFamily="34" charset="0"/>
                <a:cs typeface="Segoe UI" panose="020B0502040204020203" pitchFamily="34" charset="0"/>
              </a:rPr>
              <a:t>Passionate Ideas</a:t>
            </a:r>
          </a:p>
        </p:txBody>
      </p:sp>
    </p:spTree>
    <p:extLst>
      <p:ext uri="{BB962C8B-B14F-4D97-AF65-F5344CB8AC3E}">
        <p14:creationId xmlns:p14="http://schemas.microsoft.com/office/powerpoint/2010/main" val="52066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dirty="0">
                <a:highlight>
                  <a:srgbClr val="FFFF00"/>
                </a:highlight>
              </a:rPr>
              <a:t>PRE-IDEATE:</a:t>
            </a:r>
            <a:r>
              <a:rPr lang="en-US" b="1" dirty="0"/>
              <a:t>  </a:t>
            </a:r>
            <a:r>
              <a:rPr lang="en-US" dirty="0">
                <a:solidFill>
                  <a:srgbClr val="FF0000"/>
                </a:solidFill>
                <a:latin typeface="Aptos" panose="02110004020202020204"/>
              </a:rPr>
              <a:t>Enhance </a:t>
            </a:r>
            <a:r>
              <a:rPr kumimoji="0" lang="en-US" sz="1800" b="0" i="0" u="none" strike="noStrike" kern="1200" cap="none" spc="0" normalizeH="0" baseline="0" noProof="0" dirty="0">
                <a:ln>
                  <a:noFill/>
                </a:ln>
                <a:solidFill>
                  <a:srgbClr val="FF0000"/>
                </a:solidFill>
                <a:effectLst/>
                <a:uLnTx/>
                <a:uFillTx/>
                <a:latin typeface="Aptos" panose="02110004020202020204"/>
                <a:ea typeface="+mn-ea"/>
                <a:cs typeface="+mn-cs"/>
              </a:rPr>
              <a:t>challenge/opportunity to explore</a:t>
            </a:r>
            <a:endParaRPr lang="en-US" sz="1100" dirty="0"/>
          </a:p>
        </p:txBody>
      </p:sp>
      <p:sp>
        <p:nvSpPr>
          <p:cNvPr id="7" name="Text Placeholder 6">
            <a:extLst>
              <a:ext uri="{FF2B5EF4-FFF2-40B4-BE49-F238E27FC236}">
                <a16:creationId xmlns:a16="http://schemas.microsoft.com/office/drawing/2014/main" id="{8938E072-4780-1D0E-ACB4-BDE711C0FD8B}"/>
              </a:ext>
            </a:extLst>
          </p:cNvPr>
          <p:cNvSpPr>
            <a:spLocks noGrp="1"/>
          </p:cNvSpPr>
          <p:nvPr>
            <p:ph type="body" idx="1"/>
          </p:nvPr>
        </p:nvSpPr>
        <p:spPr>
          <a:xfrm>
            <a:off x="185792" y="1060092"/>
            <a:ext cx="6486416" cy="7169508"/>
          </a:xfrm>
        </p:spPr>
        <p:txBody>
          <a:bodyPr vert="horz" lIns="91440" tIns="45720" rIns="91440" bIns="45720" rtlCol="0" anchor="t">
            <a:normAutofit/>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Hey, could you please tell me, what is the criteria for a great problem statement for an innovation project?</a:t>
            </a:r>
          </a:p>
          <a:p>
            <a:pPr marL="0" marR="0">
              <a:lnSpc>
                <a:spcPct val="107000"/>
              </a:lnSpc>
              <a:spcBef>
                <a:spcPts val="0"/>
              </a:spcBef>
              <a:spcAft>
                <a:spcPts val="800"/>
              </a:spcAft>
            </a:pP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endParaRPr lang="en-US" sz="1800" b="0" i="0" dirty="0">
              <a:solidFill>
                <a:srgbClr val="000000"/>
              </a:solidFill>
              <a:effectLst/>
            </a:endParaRPr>
          </a:p>
          <a:p>
            <a:endParaRPr lang="en-US" sz="1800" b="0" i="0" dirty="0">
              <a:solidFill>
                <a:srgbClr val="000000"/>
              </a:solidFill>
              <a:effectLst/>
            </a:endParaRPr>
          </a:p>
        </p:txBody>
      </p:sp>
      <p:sp>
        <p:nvSpPr>
          <p:cNvPr id="2" name="Rectangle 1">
            <a:extLst>
              <a:ext uri="{FF2B5EF4-FFF2-40B4-BE49-F238E27FC236}">
                <a16:creationId xmlns:a16="http://schemas.microsoft.com/office/drawing/2014/main" id="{84108B35-18CB-4A9B-225B-F236D21B0BB5}"/>
              </a:ext>
            </a:extLst>
          </p:cNvPr>
          <p:cNvSpPr/>
          <p:nvPr/>
        </p:nvSpPr>
        <p:spPr>
          <a:xfrm>
            <a:off x="0" y="8329353"/>
            <a:ext cx="6856974" cy="8146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53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PRE-IDEATE:</a:t>
            </a:r>
            <a:r>
              <a:rPr lang="en-US" b="1"/>
              <a:t>  </a:t>
            </a:r>
            <a:r>
              <a:rPr lang="en-US">
                <a:solidFill>
                  <a:srgbClr val="FF0000"/>
                </a:solidFill>
                <a:latin typeface="Aptos" panose="02110004020202020204"/>
              </a:rPr>
              <a:t>Enhance </a:t>
            </a:r>
            <a:r>
              <a:rPr kumimoji="0" lang="en-US" sz="1800" b="0" i="0" u="none" strike="noStrike" kern="1200" cap="none" spc="0" normalizeH="0" baseline="0" noProof="0">
                <a:ln>
                  <a:noFill/>
                </a:ln>
                <a:solidFill>
                  <a:srgbClr val="FF0000"/>
                </a:solidFill>
                <a:effectLst/>
                <a:uLnTx/>
                <a:uFillTx/>
                <a:latin typeface="Aptos" panose="02110004020202020204"/>
                <a:ea typeface="+mn-ea"/>
                <a:cs typeface="+mn-cs"/>
              </a:rPr>
              <a:t>challenge/opportunity to explore</a:t>
            </a:r>
            <a:endParaRPr lang="en-US" sz="1100"/>
          </a:p>
        </p:txBody>
      </p:sp>
      <p:sp>
        <p:nvSpPr>
          <p:cNvPr id="7" name="Text Placeholder 6">
            <a:extLst>
              <a:ext uri="{FF2B5EF4-FFF2-40B4-BE49-F238E27FC236}">
                <a16:creationId xmlns:a16="http://schemas.microsoft.com/office/drawing/2014/main" id="{8938E072-4780-1D0E-ACB4-BDE711C0FD8B}"/>
              </a:ext>
            </a:extLst>
          </p:cNvPr>
          <p:cNvSpPr>
            <a:spLocks noGrp="1"/>
          </p:cNvSpPr>
          <p:nvPr>
            <p:ph type="body" idx="1"/>
          </p:nvPr>
        </p:nvSpPr>
        <p:spPr>
          <a:xfrm>
            <a:off x="185792" y="1060092"/>
            <a:ext cx="6486416" cy="7169508"/>
          </a:xfrm>
        </p:spPr>
        <p:txBody>
          <a:bodyPr vert="horz" lIns="91440" tIns="45720" rIns="91440" bIns="45720" rtlCol="0" anchor="t">
            <a:normAutofit/>
          </a:bodyPr>
          <a:lstStyle/>
          <a:p>
            <a:r>
              <a:rPr lang="en-US" sz="1800" kern="100" dirty="0">
                <a:effectLst/>
                <a:latin typeface="Aptos"/>
                <a:ea typeface="Aptos" panose="020B0004020202020204" pitchFamily="34" charset="0"/>
                <a:cs typeface="Times New Roman"/>
              </a:rPr>
              <a:t>Using this criteria, please improve the following problem statement: INSERT PROBLEM STATEMENT HERE</a:t>
            </a:r>
          </a:p>
          <a:p>
            <a:endParaRPr lang="en-US" sz="1800" b="0" i="0" kern="100" dirty="0">
              <a:solidFill>
                <a:srgbClr val="767676"/>
              </a:solidFill>
              <a:effectLst/>
              <a:cs typeface="Times New Roman"/>
            </a:endParaRPr>
          </a:p>
          <a:p>
            <a:endParaRPr lang="en-US" sz="1800" kern="100" dirty="0">
              <a:solidFill>
                <a:srgbClr val="767676"/>
              </a:solidFill>
              <a:cs typeface="Times New Roman"/>
            </a:endParaRPr>
          </a:p>
          <a:p>
            <a:r>
              <a:rPr lang="en-US" sz="1800" dirty="0">
                <a:solidFill>
                  <a:srgbClr val="000000"/>
                </a:solidFill>
              </a:rPr>
              <a:t>How might we ….. use AI to create a race strategy given 9 obstacles and a remote controlled car?</a:t>
            </a:r>
          </a:p>
          <a:p>
            <a:endParaRPr lang="en-US" sz="1800" dirty="0">
              <a:solidFill>
                <a:srgbClr val="000000"/>
              </a:solidFill>
            </a:endParaRPr>
          </a:p>
          <a:p>
            <a:endParaRPr lang="en-US" sz="1800" dirty="0">
              <a:solidFill>
                <a:srgbClr val="000000"/>
              </a:solidFill>
            </a:endParaRPr>
          </a:p>
          <a:p>
            <a:r>
              <a:rPr lang="en-US" sz="1800" dirty="0">
                <a:solidFill>
                  <a:srgbClr val="000000"/>
                </a:solidFill>
              </a:rPr>
              <a:t> “Identify a strategy that utilizes artificial intelligence to navigate a remote-controlled car through a course with six distinct obstacles, aiming to minimize time and maximize efficiency.”</a:t>
            </a: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GB" sz="1800" dirty="0">
              <a:solidFill>
                <a:srgbClr val="000000"/>
              </a:solidFill>
            </a:endParaRPr>
          </a:p>
        </p:txBody>
      </p:sp>
      <p:sp>
        <p:nvSpPr>
          <p:cNvPr id="2" name="Rectangle 1">
            <a:extLst>
              <a:ext uri="{FF2B5EF4-FFF2-40B4-BE49-F238E27FC236}">
                <a16:creationId xmlns:a16="http://schemas.microsoft.com/office/drawing/2014/main" id="{84108B35-18CB-4A9B-225B-F236D21B0BB5}"/>
              </a:ext>
            </a:extLst>
          </p:cNvPr>
          <p:cNvSpPr/>
          <p:nvPr/>
        </p:nvSpPr>
        <p:spPr>
          <a:xfrm>
            <a:off x="0" y="8329353"/>
            <a:ext cx="6856974" cy="8146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71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PRE-IDEATE:</a:t>
            </a:r>
            <a:r>
              <a:rPr lang="en-US" b="1"/>
              <a:t>  </a:t>
            </a:r>
            <a:r>
              <a:rPr lang="en-US" b="1">
                <a:solidFill>
                  <a:srgbClr val="FF0000"/>
                </a:solidFill>
                <a:latin typeface="Aptos" panose="02110004020202020204"/>
              </a:rPr>
              <a:t>Understand the audience</a:t>
            </a:r>
            <a:endParaRPr lang="en-US" sz="1100"/>
          </a:p>
        </p:txBody>
      </p:sp>
      <p:sp>
        <p:nvSpPr>
          <p:cNvPr id="7" name="Text Placeholder 6">
            <a:extLst>
              <a:ext uri="{FF2B5EF4-FFF2-40B4-BE49-F238E27FC236}">
                <a16:creationId xmlns:a16="http://schemas.microsoft.com/office/drawing/2014/main" id="{8938E072-4780-1D0E-ACB4-BDE711C0FD8B}"/>
              </a:ext>
            </a:extLst>
          </p:cNvPr>
          <p:cNvSpPr>
            <a:spLocks noGrp="1"/>
          </p:cNvSpPr>
          <p:nvPr>
            <p:ph type="body" idx="1"/>
          </p:nvPr>
        </p:nvSpPr>
        <p:spPr>
          <a:xfrm>
            <a:off x="185792" y="1060092"/>
            <a:ext cx="6486416" cy="7169508"/>
          </a:xfrm>
        </p:spPr>
        <p:txBody>
          <a:bodyPr vert="horz" lIns="91440" tIns="45720" rIns="91440" bIns="45720" rtlCol="0" anchor="t">
            <a:norm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Now we need a persona. Could you please design a persona for this new improved problem statement? This persona should be a [INSERT PERSONA HERE].</a:t>
            </a:r>
          </a:p>
          <a:p>
            <a:r>
              <a:rPr lang="en-GB" sz="1800" dirty="0">
                <a:solidFill>
                  <a:srgbClr val="000000"/>
                </a:solidFill>
              </a:rPr>
              <a:t>15 year old student</a:t>
            </a:r>
          </a:p>
          <a:p>
            <a:endParaRPr lang="en-GB" sz="1800" dirty="0">
              <a:solidFill>
                <a:srgbClr val="000000"/>
              </a:solidFill>
            </a:endParaRPr>
          </a:p>
          <a:p>
            <a:endParaRPr lang="en-GB" sz="1800" dirty="0">
              <a:solidFill>
                <a:srgbClr val="000000"/>
              </a:solidFill>
            </a:endParaRPr>
          </a:p>
          <a:p>
            <a:br>
              <a:rPr lang="en-US" dirty="0"/>
            </a:br>
            <a:endParaRPr lang="en-US" dirty="0"/>
          </a:p>
          <a:p>
            <a:endParaRPr lang="en-GB" sz="1800" dirty="0">
              <a:solidFill>
                <a:srgbClr val="000000"/>
              </a:solidFill>
            </a:endParaRPr>
          </a:p>
          <a:p>
            <a:endParaRPr lang="en-GB" sz="1800" dirty="0">
              <a:solidFill>
                <a:srgbClr val="000000"/>
              </a:solidFill>
            </a:endParaRPr>
          </a:p>
          <a:p>
            <a:endParaRPr lang="en-GB" sz="1800" dirty="0">
              <a:solidFill>
                <a:srgbClr val="000000"/>
              </a:solidFill>
            </a:endParaRPr>
          </a:p>
          <a:p>
            <a:endParaRPr lang="en-GB" sz="1800" dirty="0">
              <a:solidFill>
                <a:srgbClr val="000000"/>
              </a:solidFill>
            </a:endParaRPr>
          </a:p>
        </p:txBody>
      </p:sp>
      <p:sp>
        <p:nvSpPr>
          <p:cNvPr id="2" name="Rectangle 1">
            <a:extLst>
              <a:ext uri="{FF2B5EF4-FFF2-40B4-BE49-F238E27FC236}">
                <a16:creationId xmlns:a16="http://schemas.microsoft.com/office/drawing/2014/main" id="{84108B35-18CB-4A9B-225B-F236D21B0BB5}"/>
              </a:ext>
            </a:extLst>
          </p:cNvPr>
          <p:cNvSpPr/>
          <p:nvPr/>
        </p:nvSpPr>
        <p:spPr>
          <a:xfrm>
            <a:off x="0" y="8329353"/>
            <a:ext cx="6856974" cy="8146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6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PRE-IDEATE:</a:t>
            </a:r>
            <a:r>
              <a:rPr lang="en-US" b="1"/>
              <a:t>  </a:t>
            </a:r>
            <a:r>
              <a:rPr lang="en-US" b="1">
                <a:solidFill>
                  <a:srgbClr val="FF0000"/>
                </a:solidFill>
                <a:latin typeface="Aptos" panose="02110004020202020204"/>
              </a:rPr>
              <a:t>Understand the audience</a:t>
            </a:r>
            <a:endParaRPr lang="en-US" sz="1100"/>
          </a:p>
        </p:txBody>
      </p:sp>
      <p:sp>
        <p:nvSpPr>
          <p:cNvPr id="7" name="Text Placeholder 6">
            <a:extLst>
              <a:ext uri="{FF2B5EF4-FFF2-40B4-BE49-F238E27FC236}">
                <a16:creationId xmlns:a16="http://schemas.microsoft.com/office/drawing/2014/main" id="{8938E072-4780-1D0E-ACB4-BDE711C0FD8B}"/>
              </a:ext>
            </a:extLst>
          </p:cNvPr>
          <p:cNvSpPr>
            <a:spLocks noGrp="1"/>
          </p:cNvSpPr>
          <p:nvPr>
            <p:ph type="body" idx="1"/>
          </p:nvPr>
        </p:nvSpPr>
        <p:spPr>
          <a:xfrm>
            <a:off x="185792" y="1060092"/>
            <a:ext cx="6486416" cy="7169508"/>
          </a:xfrm>
        </p:spPr>
        <p:txBody>
          <a:bodyPr vert="horz" lIns="91440" tIns="45720" rIns="91440" bIns="45720" rtlCol="0" anchor="t">
            <a:normAutofit/>
          </a:bodyPr>
          <a:lstStyle/>
          <a:p>
            <a:endParaRPr lang="en-GB" sz="1800" dirty="0">
              <a:solidFill>
                <a:srgbClr val="000000"/>
              </a:solidFill>
            </a:endParaRPr>
          </a:p>
        </p:txBody>
      </p:sp>
      <p:sp>
        <p:nvSpPr>
          <p:cNvPr id="2" name="Rectangle 1">
            <a:extLst>
              <a:ext uri="{FF2B5EF4-FFF2-40B4-BE49-F238E27FC236}">
                <a16:creationId xmlns:a16="http://schemas.microsoft.com/office/drawing/2014/main" id="{84108B35-18CB-4A9B-225B-F236D21B0BB5}"/>
              </a:ext>
            </a:extLst>
          </p:cNvPr>
          <p:cNvSpPr/>
          <p:nvPr/>
        </p:nvSpPr>
        <p:spPr>
          <a:xfrm>
            <a:off x="0" y="8329353"/>
            <a:ext cx="6856974" cy="8146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8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804597" y="3657437"/>
            <a:ext cx="5267727" cy="523220"/>
          </a:xfrm>
          <a:prstGeom prst="rect">
            <a:avLst/>
          </a:prstGeom>
          <a:noFill/>
        </p:spPr>
        <p:txBody>
          <a:bodyPr wrap="square" rtlCol="0">
            <a:spAutoFit/>
          </a:bodyPr>
          <a:lstStyle/>
          <a:p>
            <a:pPr algn="ctr"/>
            <a:r>
              <a:rPr lang="en-US" sz="2800"/>
              <a:t>Generate ideas</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1527009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grpSp>
        <p:nvGrpSpPr>
          <p:cNvPr id="22" name="Group 21">
            <a:extLst>
              <a:ext uri="{FF2B5EF4-FFF2-40B4-BE49-F238E27FC236}">
                <a16:creationId xmlns:a16="http://schemas.microsoft.com/office/drawing/2014/main" id="{758C40DC-BA27-9609-C219-A657753579FE}"/>
              </a:ext>
            </a:extLst>
          </p:cNvPr>
          <p:cNvGrpSpPr/>
          <p:nvPr/>
        </p:nvGrpSpPr>
        <p:grpSpPr>
          <a:xfrm>
            <a:off x="259551" y="2473001"/>
            <a:ext cx="6597529" cy="2595999"/>
            <a:chOff x="191921" y="758026"/>
            <a:chExt cx="12153668" cy="4634113"/>
          </a:xfrm>
        </p:grpSpPr>
        <p:grpSp>
          <p:nvGrpSpPr>
            <p:cNvPr id="3" name="Group 2">
              <a:extLst>
                <a:ext uri="{FF2B5EF4-FFF2-40B4-BE49-F238E27FC236}">
                  <a16:creationId xmlns:a16="http://schemas.microsoft.com/office/drawing/2014/main" id="{E386F202-6DD6-FE06-04AF-0C1EE04A53E9}"/>
                </a:ext>
              </a:extLst>
            </p:cNvPr>
            <p:cNvGrpSpPr/>
            <p:nvPr/>
          </p:nvGrpSpPr>
          <p:grpSpPr>
            <a:xfrm>
              <a:off x="1745398" y="2760072"/>
              <a:ext cx="8057983" cy="1400548"/>
              <a:chOff x="1614377" y="2400301"/>
              <a:chExt cx="8763161" cy="1523114"/>
            </a:xfrm>
          </p:grpSpPr>
          <p:sp>
            <p:nvSpPr>
              <p:cNvPr id="5" name="Rectangle 4">
                <a:extLst>
                  <a:ext uri="{FF2B5EF4-FFF2-40B4-BE49-F238E27FC236}">
                    <a16:creationId xmlns:a16="http://schemas.microsoft.com/office/drawing/2014/main" id="{3390C62E-7BA9-3B46-D92B-8B9C960C0AEA}"/>
                  </a:ext>
                </a:extLst>
              </p:cNvPr>
              <p:cNvSpPr/>
              <p:nvPr/>
            </p:nvSpPr>
            <p:spPr>
              <a:xfrm>
                <a:off x="1614377" y="2400301"/>
                <a:ext cx="1909811" cy="152311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latin typeface="Segoe UI" panose="020B0502040204020203" pitchFamily="34" charset="0"/>
                    <a:cs typeface="Segoe UI" panose="020B0502040204020203" pitchFamily="34" charset="0"/>
                  </a:rPr>
                  <a:t>Ideate</a:t>
                </a:r>
              </a:p>
            </p:txBody>
          </p:sp>
          <p:sp>
            <p:nvSpPr>
              <p:cNvPr id="7" name="Rectangle 6">
                <a:extLst>
                  <a:ext uri="{FF2B5EF4-FFF2-40B4-BE49-F238E27FC236}">
                    <a16:creationId xmlns:a16="http://schemas.microsoft.com/office/drawing/2014/main" id="{1A60C31C-F145-3487-BFEF-E0D635E3D62E}"/>
                  </a:ext>
                </a:extLst>
              </p:cNvPr>
              <p:cNvSpPr/>
              <p:nvPr/>
            </p:nvSpPr>
            <p:spPr>
              <a:xfrm>
                <a:off x="389882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Hack</a:t>
                </a:r>
              </a:p>
            </p:txBody>
          </p:sp>
          <p:sp>
            <p:nvSpPr>
              <p:cNvPr id="8" name="Rectangle 7">
                <a:extLst>
                  <a:ext uri="{FF2B5EF4-FFF2-40B4-BE49-F238E27FC236}">
                    <a16:creationId xmlns:a16="http://schemas.microsoft.com/office/drawing/2014/main" id="{B769BDC8-FCDE-CC9D-263B-469982CA2E83}"/>
                  </a:ext>
                </a:extLst>
              </p:cNvPr>
              <p:cNvSpPr/>
              <p:nvPr/>
            </p:nvSpPr>
            <p:spPr>
              <a:xfrm>
                <a:off x="618327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Validate</a:t>
                </a:r>
              </a:p>
            </p:txBody>
          </p:sp>
          <p:sp>
            <p:nvSpPr>
              <p:cNvPr id="9" name="Rectangle 8">
                <a:extLst>
                  <a:ext uri="{FF2B5EF4-FFF2-40B4-BE49-F238E27FC236}">
                    <a16:creationId xmlns:a16="http://schemas.microsoft.com/office/drawing/2014/main" id="{F7750E29-4751-FBB1-C708-72799B06A720}"/>
                  </a:ext>
                </a:extLst>
              </p:cNvPr>
              <p:cNvSpPr/>
              <p:nvPr/>
            </p:nvSpPr>
            <p:spPr>
              <a:xfrm>
                <a:off x="846772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Sponsor</a:t>
                </a:r>
              </a:p>
            </p:txBody>
          </p:sp>
        </p:grpSp>
        <p:sp>
          <p:nvSpPr>
            <p:cNvPr id="10" name="TextBox 9">
              <a:extLst>
                <a:ext uri="{FF2B5EF4-FFF2-40B4-BE49-F238E27FC236}">
                  <a16:creationId xmlns:a16="http://schemas.microsoft.com/office/drawing/2014/main" id="{418CF91C-88A6-4A49-79B7-0E137EFBC3DC}"/>
                </a:ext>
              </a:extLst>
            </p:cNvPr>
            <p:cNvSpPr txBox="1"/>
            <p:nvPr/>
          </p:nvSpPr>
          <p:spPr>
            <a:xfrm>
              <a:off x="1296757" y="758026"/>
              <a:ext cx="8963823" cy="549412"/>
            </a:xfrm>
            <a:prstGeom prst="rect">
              <a:avLst/>
            </a:prstGeom>
            <a:noFill/>
          </p:spPr>
          <p:txBody>
            <a:bodyPr wrap="square" rtlCol="0">
              <a:spAutoFit/>
            </a:bodyPr>
            <a:lstStyle/>
            <a:p>
              <a:pPr algn="ctr"/>
              <a:r>
                <a:rPr lang="en-US" sz="1400">
                  <a:latin typeface="Segoe UI Semilight" panose="020B0402040204020203" pitchFamily="34" charset="0"/>
                  <a:cs typeface="Segoe UI Semilight" panose="020B0402040204020203" pitchFamily="34" charset="0"/>
                </a:rPr>
                <a:t>The Garage Growth Framework</a:t>
              </a:r>
              <a:endParaRPr lang="en-US" sz="1050">
                <a:latin typeface="Segoe UI Semilight" panose="020B0402040204020203" pitchFamily="34" charset="0"/>
                <a:cs typeface="Segoe UI Semilight" panose="020B0402040204020203" pitchFamily="34" charset="0"/>
              </a:endParaRP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B99308E-2A07-4BA0-43A7-CA785C71A4C7}"/>
                    </a:ext>
                  </a:extLst>
                </p14:cNvPr>
                <p14:cNvContentPartPr/>
                <p14:nvPr/>
              </p14:nvContentPartPr>
              <p14:xfrm>
                <a:off x="499731" y="1739385"/>
                <a:ext cx="10140790" cy="3272899"/>
              </p14:xfrm>
            </p:contentPart>
          </mc:Choice>
          <mc:Fallback xmlns="">
            <p:pic>
              <p:nvPicPr>
                <p:cNvPr id="11" name="Ink 10">
                  <a:extLst>
                    <a:ext uri="{FF2B5EF4-FFF2-40B4-BE49-F238E27FC236}">
                      <a16:creationId xmlns:a16="http://schemas.microsoft.com/office/drawing/2014/main" id="{8B99308E-2A07-4BA0-43A7-CA785C71A4C7}"/>
                    </a:ext>
                  </a:extLst>
                </p:cNvPr>
                <p:cNvPicPr/>
                <p:nvPr/>
              </p:nvPicPr>
              <p:blipFill>
                <a:blip r:embed="rId5"/>
                <a:stretch>
                  <a:fillRect/>
                </a:stretch>
              </p:blipFill>
              <p:spPr>
                <a:xfrm>
                  <a:off x="482488" y="1722677"/>
                  <a:ext cx="10175276" cy="3306316"/>
                </a:xfrm>
                <a:prstGeom prst="rect">
                  <a:avLst/>
                </a:prstGeom>
              </p:spPr>
            </p:pic>
          </mc:Fallback>
        </mc:AlternateContent>
        <p:sp>
          <p:nvSpPr>
            <p:cNvPr id="12" name="TextBox 11">
              <a:extLst>
                <a:ext uri="{FF2B5EF4-FFF2-40B4-BE49-F238E27FC236}">
                  <a16:creationId xmlns:a16="http://schemas.microsoft.com/office/drawing/2014/main" id="{1CE7597B-F248-55F7-06F1-8E01B7975822}"/>
                </a:ext>
              </a:extLst>
            </p:cNvPr>
            <p:cNvSpPr txBox="1"/>
            <p:nvPr/>
          </p:nvSpPr>
          <p:spPr>
            <a:xfrm>
              <a:off x="10587356" y="2467409"/>
              <a:ext cx="1758233" cy="439529"/>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New Product, Service, Business</a:t>
              </a:r>
            </a:p>
          </p:txBody>
        </p:sp>
        <p:sp>
          <p:nvSpPr>
            <p:cNvPr id="14" name="TextBox 13">
              <a:extLst>
                <a:ext uri="{FF2B5EF4-FFF2-40B4-BE49-F238E27FC236}">
                  <a16:creationId xmlns:a16="http://schemas.microsoft.com/office/drawing/2014/main" id="{2D4FF3CE-4DA9-6805-162A-F0DDE411ECB9}"/>
                </a:ext>
              </a:extLst>
            </p:cNvPr>
            <p:cNvSpPr txBox="1"/>
            <p:nvPr/>
          </p:nvSpPr>
          <p:spPr>
            <a:xfrm>
              <a:off x="10587356" y="3189580"/>
              <a:ext cx="1644320"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Feature/Capability</a:t>
              </a:r>
            </a:p>
          </p:txBody>
        </p:sp>
        <p:sp>
          <p:nvSpPr>
            <p:cNvPr id="15" name="TextBox 14">
              <a:extLst>
                <a:ext uri="{FF2B5EF4-FFF2-40B4-BE49-F238E27FC236}">
                  <a16:creationId xmlns:a16="http://schemas.microsoft.com/office/drawing/2014/main" id="{87D0B9BC-39B9-F9CD-ADBF-2E992678426C}"/>
                </a:ext>
              </a:extLst>
            </p:cNvPr>
            <p:cNvSpPr txBox="1"/>
            <p:nvPr/>
          </p:nvSpPr>
          <p:spPr>
            <a:xfrm>
              <a:off x="10587356" y="3742471"/>
              <a:ext cx="1269252"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Tech Transfer</a:t>
              </a:r>
            </a:p>
          </p:txBody>
        </p:sp>
        <p:sp>
          <p:nvSpPr>
            <p:cNvPr id="16" name="TextBox 15">
              <a:extLst>
                <a:ext uri="{FF2B5EF4-FFF2-40B4-BE49-F238E27FC236}">
                  <a16:creationId xmlns:a16="http://schemas.microsoft.com/office/drawing/2014/main" id="{70069021-ADA1-AC03-87BC-E5ACCCEDAC83}"/>
                </a:ext>
              </a:extLst>
            </p:cNvPr>
            <p:cNvSpPr txBox="1"/>
            <p:nvPr/>
          </p:nvSpPr>
          <p:spPr>
            <a:xfrm>
              <a:off x="10587354" y="4352877"/>
              <a:ext cx="973986"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Learnings</a:t>
              </a:r>
            </a:p>
          </p:txBody>
        </p:sp>
        <p:sp>
          <p:nvSpPr>
            <p:cNvPr id="17" name="TextBox 16">
              <a:extLst>
                <a:ext uri="{FF2B5EF4-FFF2-40B4-BE49-F238E27FC236}">
                  <a16:creationId xmlns:a16="http://schemas.microsoft.com/office/drawing/2014/main" id="{74E740CA-5715-72E7-3C6A-B0B3F8E39AD0}"/>
                </a:ext>
              </a:extLst>
            </p:cNvPr>
            <p:cNvSpPr txBox="1"/>
            <p:nvPr/>
          </p:nvSpPr>
          <p:spPr>
            <a:xfrm>
              <a:off x="7126364" y="4997336"/>
              <a:ext cx="1561924"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Vetted Idea</a:t>
              </a:r>
            </a:p>
          </p:txBody>
        </p:sp>
        <p:sp>
          <p:nvSpPr>
            <p:cNvPr id="18" name="TextBox 17">
              <a:extLst>
                <a:ext uri="{FF2B5EF4-FFF2-40B4-BE49-F238E27FC236}">
                  <a16:creationId xmlns:a16="http://schemas.microsoft.com/office/drawing/2014/main" id="{DDA0288A-ECD8-84BC-8AA0-A26710AB83C5}"/>
                </a:ext>
              </a:extLst>
            </p:cNvPr>
            <p:cNvSpPr txBox="1"/>
            <p:nvPr/>
          </p:nvSpPr>
          <p:spPr>
            <a:xfrm>
              <a:off x="5222785" y="2040323"/>
              <a:ext cx="1265091"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Prototype to Test</a:t>
              </a:r>
            </a:p>
          </p:txBody>
        </p:sp>
        <p:sp>
          <p:nvSpPr>
            <p:cNvPr id="19" name="TextBox 18">
              <a:extLst>
                <a:ext uri="{FF2B5EF4-FFF2-40B4-BE49-F238E27FC236}">
                  <a16:creationId xmlns:a16="http://schemas.microsoft.com/office/drawing/2014/main" id="{EAFE357F-B6A6-9299-39E4-56C0817344CA}"/>
                </a:ext>
              </a:extLst>
            </p:cNvPr>
            <p:cNvSpPr txBox="1"/>
            <p:nvPr/>
          </p:nvSpPr>
          <p:spPr>
            <a:xfrm>
              <a:off x="3123745" y="5089963"/>
              <a:ext cx="1080744"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Concept to try</a:t>
              </a:r>
            </a:p>
          </p:txBody>
        </p:sp>
        <p:sp>
          <p:nvSpPr>
            <p:cNvPr id="20" name="TextBox 19">
              <a:extLst>
                <a:ext uri="{FF2B5EF4-FFF2-40B4-BE49-F238E27FC236}">
                  <a16:creationId xmlns:a16="http://schemas.microsoft.com/office/drawing/2014/main" id="{EE15CEEC-3CEA-4DBE-FB7C-E2C6DA5FD6F8}"/>
                </a:ext>
              </a:extLst>
            </p:cNvPr>
            <p:cNvSpPr txBox="1"/>
            <p:nvPr/>
          </p:nvSpPr>
          <p:spPr>
            <a:xfrm>
              <a:off x="191921" y="2678038"/>
              <a:ext cx="1208986"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Passionate Ideas</a:t>
              </a:r>
            </a:p>
          </p:txBody>
        </p:sp>
      </p:grpSp>
    </p:spTree>
    <p:extLst>
      <p:ext uri="{BB962C8B-B14F-4D97-AF65-F5344CB8AC3E}">
        <p14:creationId xmlns:p14="http://schemas.microsoft.com/office/powerpoint/2010/main" val="95972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4487"/>
            <a:ext cx="6800850" cy="369332"/>
          </a:xfrm>
          <a:prstGeom prst="rect">
            <a:avLst/>
          </a:prstGeom>
          <a:noFill/>
        </p:spPr>
        <p:txBody>
          <a:bodyPr wrap="square" rtlCol="0">
            <a:spAutoFit/>
          </a:bodyPr>
          <a:lstStyle/>
          <a:p>
            <a:r>
              <a:rPr lang="en-US" b="1">
                <a:highlight>
                  <a:srgbClr val="FFFF00"/>
                </a:highlight>
              </a:rPr>
              <a:t>IDEATE:</a:t>
            </a:r>
            <a:r>
              <a:rPr lang="en-US" b="1"/>
              <a:t>  </a:t>
            </a:r>
            <a:r>
              <a:rPr lang="en-US">
                <a:solidFill>
                  <a:srgbClr val="FF0000"/>
                </a:solidFill>
              </a:rPr>
              <a:t>Generate radical ideas to realize that huge potential</a:t>
            </a:r>
            <a:endParaRPr lang="en-US" sz="1100"/>
          </a:p>
        </p:txBody>
      </p:sp>
      <p:sp>
        <p:nvSpPr>
          <p:cNvPr id="2" name="Text Placeholder 1">
            <a:extLst>
              <a:ext uri="{FF2B5EF4-FFF2-40B4-BE49-F238E27FC236}">
                <a16:creationId xmlns:a16="http://schemas.microsoft.com/office/drawing/2014/main" id="{F515A275-77D1-C7EB-845E-555170F717CB}"/>
              </a:ext>
            </a:extLst>
          </p:cNvPr>
          <p:cNvSpPr>
            <a:spLocks noGrp="1"/>
          </p:cNvSpPr>
          <p:nvPr>
            <p:ph type="body" idx="1"/>
          </p:nvPr>
        </p:nvSpPr>
        <p:spPr/>
        <p:txBody>
          <a:bodyPr vert="horz" lIns="91440" tIns="45720" rIns="91440" bIns="45720" rtlCol="0" anchor="t">
            <a:normAutofit lnSpcReduction="10000"/>
          </a:bodyPr>
          <a:lstStyle/>
          <a:p>
            <a:pPr>
              <a:lnSpc>
                <a:spcPct val="107000"/>
              </a:lnSpc>
              <a:spcBef>
                <a:spcPts val="0"/>
              </a:spcBef>
            </a:pPr>
            <a:r>
              <a:rPr lang="en-US" sz="1800" kern="100" dirty="0">
                <a:effectLst/>
                <a:latin typeface="Aptos"/>
                <a:ea typeface="Aptos" panose="020B0004020202020204" pitchFamily="34" charset="0"/>
                <a:cs typeface="Times New Roman"/>
              </a:rPr>
              <a:t>We need to ideate. Please generate 3 non technical ideas to tackle our problem statement for our persona to create an optimized race strategy to drive the car and beat the opponents.</a:t>
            </a:r>
            <a:r>
              <a:rPr lang="en-US" sz="1800" kern="100" dirty="0">
                <a:latin typeface="Aptos"/>
                <a:ea typeface="Aptos" panose="020B0004020202020204" pitchFamily="34" charset="0"/>
                <a:cs typeface="Times New Roman"/>
              </a:rPr>
              <a:t> </a:t>
            </a:r>
          </a:p>
          <a:p>
            <a:pPr marL="0" marR="0">
              <a:lnSpc>
                <a:spcPct val="107000"/>
              </a:lnSpc>
              <a:spcBef>
                <a:spcPts val="0"/>
              </a:spcBef>
              <a:spcAft>
                <a:spcPts val="0"/>
              </a:spcAft>
            </a:pPr>
            <a:r>
              <a:rPr lang="en-US" sz="1800" kern="100" dirty="0">
                <a:latin typeface="Aptos" panose="020B0004020202020204" pitchFamily="34" charset="0"/>
                <a:ea typeface="Aptos" panose="020B0004020202020204" pitchFamily="34" charset="0"/>
                <a:cs typeface="Times New Roman" panose="02020603050405020304" pitchFamily="18" charset="0"/>
              </a:rPr>
              <a:t>Time and budgets are constraints.</a:t>
            </a:r>
          </a:p>
          <a:p>
            <a:pPr marL="0" marR="0">
              <a:lnSpc>
                <a:spcPct val="107000"/>
              </a:lnSpc>
              <a:spcBef>
                <a:spcPts val="0"/>
              </a:spcBef>
              <a:spcAft>
                <a:spcPts val="0"/>
              </a:spcAft>
            </a:pP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latin typeface="Aptos" panose="020B0004020202020204" pitchFamily="34" charset="0"/>
                <a:ea typeface="Aptos" panose="020B0004020202020204" pitchFamily="34" charset="0"/>
                <a:cs typeface="Times New Roman" panose="02020603050405020304" pitchFamily="18" charset="0"/>
              </a:rPr>
              <a:t>Modify the section below for the 3 obstacles for your team </a:t>
            </a:r>
          </a:p>
          <a:p>
            <a:pPr marL="0" marR="0">
              <a:lnSpc>
                <a:spcPct val="107000"/>
              </a:lnSpc>
              <a:spcBef>
                <a:spcPts val="0"/>
              </a:spcBef>
              <a:spcAft>
                <a:spcPts val="0"/>
              </a:spcAft>
            </a:pPr>
            <a:r>
              <a:rPr lang="en-US" sz="1800" kern="100" dirty="0">
                <a:latin typeface="Aptos" panose="020B0004020202020204" pitchFamily="34" charset="0"/>
                <a:ea typeface="Aptos" panose="020B0004020202020204" pitchFamily="34" charset="0"/>
                <a:cs typeface="Times New Roman" panose="02020603050405020304" pitchFamily="18" charset="0"/>
              </a:rPr>
              <a:t>Notes :</a:t>
            </a:r>
          </a:p>
          <a:p>
            <a:pPr marL="0" marR="0">
              <a:lnSpc>
                <a:spcPct val="107000"/>
              </a:lnSpc>
              <a:spcBef>
                <a:spcPts val="0"/>
              </a:spcBef>
              <a:spcAft>
                <a:spcPts val="0"/>
              </a:spcAft>
            </a:pPr>
            <a:r>
              <a:rPr lang="en-US" sz="1800" kern="100" dirty="0">
                <a:latin typeface="Aptos" panose="020B0004020202020204" pitchFamily="34" charset="0"/>
                <a:ea typeface="Aptos" panose="020B0004020202020204" pitchFamily="34" charset="0"/>
                <a:cs typeface="Times New Roman" panose="02020603050405020304" pitchFamily="18" charset="0"/>
              </a:rPr>
              <a:t>Take into consideration vehicle approach speed,  starting angle and difficulty level. We are not to generate computer algorithms for this.</a:t>
            </a:r>
          </a:p>
          <a:p>
            <a:pPr marL="0" marR="0">
              <a:lnSpc>
                <a:spcPct val="107000"/>
              </a:lnSpc>
              <a:spcBef>
                <a:spcPts val="0"/>
              </a:spcBef>
              <a:spcAft>
                <a:spcPts val="0"/>
              </a:spcAft>
            </a:pPr>
            <a:r>
              <a:rPr lang="en-US" sz="1800" kern="100" dirty="0">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kern="100" dirty="0">
                <a:latin typeface="Aptos" panose="020B0004020202020204" pitchFamily="34" charset="0"/>
                <a:ea typeface="Aptos" panose="020B0004020202020204" pitchFamily="34" charset="0"/>
                <a:cs typeface="Times New Roman" panose="02020603050405020304" pitchFamily="18" charset="0"/>
              </a:rPr>
              <a:t>9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Obstacles are as follows : </a:t>
            </a:r>
          </a:p>
          <a:p>
            <a:pPr marL="0" marR="0">
              <a:lnSpc>
                <a:spcPct val="107000"/>
              </a:lnSpc>
              <a:spcBef>
                <a:spcPts val="0"/>
              </a:spcBef>
              <a:spcAft>
                <a:spcPts val="0"/>
              </a:spcAft>
            </a:pP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en-US" sz="1800" b="1" dirty="0">
                <a:solidFill>
                  <a:srgbClr val="FF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Rocky Road (101 inches) (Difficulty level = 2)</a:t>
            </a:r>
            <a:endParaRPr lang="en-US" sz="1800" b="1" dirty="0">
              <a:solidFill>
                <a:srgbClr val="FF0000"/>
              </a:solidFill>
              <a:effectLst/>
              <a:highlight>
                <a:srgbClr val="FFFF00"/>
              </a:highligh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800" b="1" dirty="0">
                <a:solidFill>
                  <a:srgbClr val="FF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Steep Grass Hill  (57 inches) (Difficulty level = 3)</a:t>
            </a:r>
            <a:endParaRPr lang="en-US" sz="1800" b="1" dirty="0">
              <a:solidFill>
                <a:srgbClr val="FF0000"/>
              </a:solidFill>
              <a:effectLst/>
              <a:highlight>
                <a:srgbClr val="FFFF00"/>
              </a:highligh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800" b="1" dirty="0">
                <a:solidFill>
                  <a:srgbClr val="FF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Bender Bridge (97 inches long) (Difficulty level = 1)</a:t>
            </a:r>
            <a:endParaRPr lang="en-US" sz="1800" b="1" dirty="0">
              <a:solidFill>
                <a:srgbClr val="FF0000"/>
              </a:solidFill>
              <a:effectLst/>
              <a:highlight>
                <a:srgbClr val="FFFF00"/>
              </a:highligh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800" b="1" dirty="0">
                <a:solidFill>
                  <a:srgbClr val="FF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Treacherous terrain (76 inches) (Difficulty level = 2)</a:t>
            </a:r>
            <a:endParaRPr lang="en-US" sz="1800" b="1" dirty="0">
              <a:solidFill>
                <a:srgbClr val="FF0000"/>
              </a:solidFill>
              <a:effectLst/>
              <a:highlight>
                <a:srgbClr val="FFFF00"/>
              </a:highligh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800" b="1" dirty="0">
                <a:solidFill>
                  <a:srgbClr val="FF0000"/>
                </a:solidFill>
                <a:highlight>
                  <a:srgbClr val="FFFF00"/>
                </a:highlight>
                <a:latin typeface="Times New Roman" panose="02020603050405020304" pitchFamily="18" charset="0"/>
                <a:cs typeface="Times New Roman" panose="02020603050405020304" pitchFamily="18" charset="0"/>
              </a:rPr>
              <a:t>Two Turn Tunnel (94inchs) (Difficulty level = 2)</a:t>
            </a:r>
          </a:p>
          <a:p>
            <a:pPr marL="342900" indent="-342900">
              <a:lnSpc>
                <a:spcPct val="107000"/>
              </a:lnSpc>
              <a:spcBef>
                <a:spcPts val="0"/>
              </a:spcBef>
              <a:buFont typeface="+mj-lt"/>
              <a:buAutoNum type="arabicPeriod"/>
            </a:pPr>
            <a:r>
              <a:rPr lang="en-US" sz="1800" b="1" dirty="0">
                <a:solidFill>
                  <a:srgbClr val="FF0000"/>
                </a:solidFill>
                <a:highlight>
                  <a:srgbClr val="FFFF00"/>
                </a:highlight>
                <a:latin typeface="Times New Roman" panose="02020603050405020304" pitchFamily="18" charset="0"/>
                <a:cs typeface="Times New Roman" panose="02020603050405020304" pitchFamily="18" charset="0"/>
              </a:rPr>
              <a:t>Three consecutive seesaws  (24 inches each) (Difficulty level = 3)</a:t>
            </a:r>
          </a:p>
          <a:p>
            <a:pPr marL="342900" indent="-342900">
              <a:lnSpc>
                <a:spcPct val="107000"/>
              </a:lnSpc>
              <a:spcBef>
                <a:spcPts val="0"/>
              </a:spcBef>
              <a:buFont typeface="+mj-lt"/>
              <a:buAutoNum type="arabicPeriod"/>
            </a:pPr>
            <a:r>
              <a:rPr lang="en-US" sz="1800" b="1" dirty="0">
                <a:solidFill>
                  <a:srgbClr val="FF0000"/>
                </a:solidFill>
                <a:highlight>
                  <a:srgbClr val="FFFF00"/>
                </a:highlight>
                <a:latin typeface="Times New Roman" panose="02020603050405020304" pitchFamily="18" charset="0"/>
                <a:cs typeface="Times New Roman" panose="02020603050405020304" pitchFamily="18" charset="0"/>
              </a:rPr>
              <a:t>Slalom track </a:t>
            </a:r>
            <a:r>
              <a:rPr lang="en-US" sz="1800" b="1" dirty="0">
                <a:solidFill>
                  <a:srgbClr val="FF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(54 inches)</a:t>
            </a:r>
            <a:r>
              <a:rPr lang="en-US" sz="1800" b="1" dirty="0">
                <a:solidFill>
                  <a:srgbClr val="FF0000"/>
                </a:solidFill>
                <a:highlight>
                  <a:srgbClr val="FFFF00"/>
                </a:highlight>
                <a:latin typeface="Times New Roman" panose="02020603050405020304" pitchFamily="18" charset="0"/>
                <a:cs typeface="Times New Roman" panose="02020603050405020304" pitchFamily="18" charset="0"/>
              </a:rPr>
              <a:t> (Difficulty level = 2)</a:t>
            </a:r>
          </a:p>
          <a:p>
            <a:pPr marL="342900" indent="-342900">
              <a:lnSpc>
                <a:spcPct val="107000"/>
              </a:lnSpc>
              <a:spcBef>
                <a:spcPts val="0"/>
              </a:spcBef>
              <a:buFont typeface="+mj-lt"/>
              <a:buAutoNum type="arabicPeriod"/>
            </a:pPr>
            <a:r>
              <a:rPr lang="en-US" sz="1800" b="1" dirty="0">
                <a:solidFill>
                  <a:srgbClr val="FF0000"/>
                </a:solidFill>
                <a:highlight>
                  <a:srgbClr val="FFFF00"/>
                </a:highlight>
                <a:latin typeface="Times New Roman" panose="02020603050405020304" pitchFamily="18" charset="0"/>
                <a:cs typeface="Times New Roman" panose="02020603050405020304" pitchFamily="18" charset="0"/>
              </a:rPr>
              <a:t>Steep Rolling Hill </a:t>
            </a:r>
            <a:r>
              <a:rPr lang="en-US" sz="1800" b="1" dirty="0">
                <a:solidFill>
                  <a:srgbClr val="FF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(24 inches) </a:t>
            </a:r>
            <a:r>
              <a:rPr lang="en-US" sz="1800" b="1" dirty="0">
                <a:solidFill>
                  <a:srgbClr val="FF0000"/>
                </a:solidFill>
                <a:highlight>
                  <a:srgbClr val="FFFF00"/>
                </a:highlight>
                <a:latin typeface="Times New Roman" panose="02020603050405020304" pitchFamily="18" charset="0"/>
                <a:cs typeface="Times New Roman" panose="02020603050405020304" pitchFamily="18" charset="0"/>
              </a:rPr>
              <a:t>(Difficulty level = 3)</a:t>
            </a:r>
          </a:p>
          <a:p>
            <a:pPr marL="342900" indent="-342900">
              <a:lnSpc>
                <a:spcPct val="107000"/>
              </a:lnSpc>
              <a:spcBef>
                <a:spcPts val="0"/>
              </a:spcBef>
              <a:buFont typeface="+mj-lt"/>
              <a:buAutoNum type="arabicPeriod"/>
            </a:pPr>
            <a:r>
              <a:rPr lang="en-US" sz="1800" b="1" dirty="0">
                <a:solidFill>
                  <a:srgbClr val="FF0000"/>
                </a:solidFill>
                <a:highlight>
                  <a:srgbClr val="FFFF00"/>
                </a:highlight>
                <a:latin typeface="Times New Roman" panose="02020603050405020304" pitchFamily="18" charset="0"/>
                <a:cs typeface="Times New Roman" panose="02020603050405020304" pitchFamily="18" charset="0"/>
              </a:rPr>
              <a:t>Mogul Field </a:t>
            </a:r>
            <a:r>
              <a:rPr lang="en-US" sz="1800" b="1" dirty="0">
                <a:solidFill>
                  <a:srgbClr val="FF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(36 inches) </a:t>
            </a:r>
            <a:r>
              <a:rPr lang="en-US" sz="1800" b="1" dirty="0">
                <a:solidFill>
                  <a:srgbClr val="FF0000"/>
                </a:solidFill>
                <a:highlight>
                  <a:srgbClr val="FFFF00"/>
                </a:highlight>
                <a:latin typeface="Times New Roman" panose="02020603050405020304" pitchFamily="18" charset="0"/>
                <a:cs typeface="Times New Roman" panose="02020603050405020304" pitchFamily="18" charset="0"/>
              </a:rPr>
              <a:t>(Difficulty level = 2)</a:t>
            </a:r>
          </a:p>
          <a:p>
            <a:pPr marL="342900" marR="0" indent="-342900">
              <a:lnSpc>
                <a:spcPct val="107000"/>
              </a:lnSpc>
              <a:spcBef>
                <a:spcPts val="0"/>
              </a:spcBef>
              <a:spcAft>
                <a:spcPts val="0"/>
              </a:spcAft>
              <a:buFont typeface="+mj-lt"/>
              <a:buAutoNum type="arabicPeriod"/>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endParaRPr lang="en-US" sz="1800" dirty="0">
              <a:latin typeface="Times New Roman"/>
              <a:cs typeface="Times New Roman"/>
            </a:endParaRPr>
          </a:p>
          <a:p>
            <a:endParaRPr lang="en-US" sz="2400" dirty="0"/>
          </a:p>
        </p:txBody>
      </p:sp>
      <p:sp>
        <p:nvSpPr>
          <p:cNvPr id="3" name="Rectangle 2">
            <a:extLst>
              <a:ext uri="{FF2B5EF4-FFF2-40B4-BE49-F238E27FC236}">
                <a16:creationId xmlns:a16="http://schemas.microsoft.com/office/drawing/2014/main" id="{86C4EF77-C7E3-5939-7425-4ECE18304268}"/>
              </a:ext>
            </a:extLst>
          </p:cNvPr>
          <p:cNvSpPr/>
          <p:nvPr/>
        </p:nvSpPr>
        <p:spPr>
          <a:xfrm>
            <a:off x="0" y="8362604"/>
            <a:ext cx="6858000" cy="7813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360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IDEATE:</a:t>
            </a:r>
            <a:r>
              <a:rPr lang="en-US" b="1"/>
              <a:t>  </a:t>
            </a:r>
            <a:r>
              <a:rPr lang="en-US">
                <a:solidFill>
                  <a:srgbClr val="FF0000"/>
                </a:solidFill>
              </a:rPr>
              <a:t>Rate, rank, select ideas with best potential</a:t>
            </a:r>
            <a:endParaRPr lang="en-US" sz="1100"/>
          </a:p>
        </p:txBody>
      </p:sp>
      <p:sp>
        <p:nvSpPr>
          <p:cNvPr id="2" name="Text Placeholder 1">
            <a:extLst>
              <a:ext uri="{FF2B5EF4-FFF2-40B4-BE49-F238E27FC236}">
                <a16:creationId xmlns:a16="http://schemas.microsoft.com/office/drawing/2014/main" id="{D89D12BE-47C2-B41E-A54E-51CF1189ECBA}"/>
              </a:ext>
            </a:extLst>
          </p:cNvPr>
          <p:cNvSpPr>
            <a:spLocks noGrp="1"/>
          </p:cNvSpPr>
          <p:nvPr>
            <p:ph type="body" idx="1"/>
          </p:nvPr>
        </p:nvSpPr>
        <p:spPr/>
        <p:txBody>
          <a:bodyPr>
            <a:normAutofit/>
          </a:bodyPr>
          <a:lstStyle/>
          <a:p>
            <a:pPr>
              <a:lnSpc>
                <a:spcPct val="107000"/>
              </a:lnSpc>
              <a:spcBef>
                <a:spcPts val="0"/>
              </a:spcBef>
              <a:spcAft>
                <a:spcPts val="800"/>
              </a:spcAft>
            </a:pPr>
            <a:r>
              <a:rPr lang="en-US" sz="1800" kern="100">
                <a:latin typeface="Aptos" panose="020B0004020202020204" pitchFamily="34" charset="0"/>
                <a:ea typeface="Aptos" panose="020B0004020202020204" pitchFamily="34" charset="0"/>
                <a:cs typeface="Times New Roman" panose="02020603050405020304" pitchFamily="18" charset="0"/>
              </a:rPr>
              <a:t>Rank and </a:t>
            </a:r>
            <a:r>
              <a:rPr lang="en-US" sz="1800" kern="100">
                <a:effectLst/>
                <a:latin typeface="Aptos" panose="020B0004020202020204" pitchFamily="34" charset="0"/>
                <a:ea typeface="Aptos" panose="020B0004020202020204" pitchFamily="34" charset="0"/>
                <a:cs typeface="Times New Roman" panose="02020603050405020304" pitchFamily="18" charset="0"/>
              </a:rPr>
              <a:t>score the 3 </a:t>
            </a:r>
            <a:r>
              <a:rPr lang="en-US" sz="1800" kern="100">
                <a:latin typeface="Aptos" panose="020B0004020202020204" pitchFamily="34" charset="0"/>
                <a:ea typeface="Aptos" panose="020B0004020202020204" pitchFamily="34" charset="0"/>
                <a:cs typeface="Times New Roman" panose="02020603050405020304" pitchFamily="18" charset="0"/>
              </a:rPr>
              <a:t>i</a:t>
            </a:r>
            <a:r>
              <a:rPr lang="en-US" sz="1800" kern="100">
                <a:effectLst/>
                <a:latin typeface="Aptos" panose="020B0004020202020204" pitchFamily="34" charset="0"/>
                <a:ea typeface="Aptos" panose="020B0004020202020204" pitchFamily="34" charset="0"/>
                <a:cs typeface="Times New Roman" panose="02020603050405020304" pitchFamily="18" charset="0"/>
              </a:rPr>
              <a:t>deas on a scale of 0 to 5, where 0 is the lowest and 5 is the highest. Rank them in a table. </a:t>
            </a:r>
            <a:r>
              <a:rPr lang="en-GB" sz="1800" kern="100">
                <a:effectLst/>
                <a:latin typeface="Aptos" panose="020B0004020202020204" pitchFamily="34" charset="0"/>
                <a:ea typeface="Aptos" panose="020B0004020202020204" pitchFamily="34" charset="0"/>
                <a:cs typeface="Times New Roman" panose="02020603050405020304" pitchFamily="18" charset="0"/>
              </a:rPr>
              <a:t>Explain the logic and reasoning of how you scored each of the ideas the way you did?</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US" sz="1800" kern="100">
                <a:effectLst/>
                <a:latin typeface="Arial" panose="020B0604020202020204" pitchFamily="34" charset="0"/>
                <a:ea typeface="Aptos" panose="020B0004020202020204" pitchFamily="34" charset="0"/>
                <a:cs typeface="Times New Roman" panose="02020603050405020304" pitchFamily="18" charset="0"/>
              </a:rPr>
              <a:t>​</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GB" sz="1800" kern="100">
                <a:effectLst/>
                <a:latin typeface="Aptos" panose="020B0004020202020204" pitchFamily="34" charset="0"/>
                <a:ea typeface="Aptos" panose="020B0004020202020204" pitchFamily="34" charset="0"/>
                <a:cs typeface="Times New Roman" panose="02020603050405020304" pitchFamily="18" charset="0"/>
              </a:rPr>
              <a:t>Be brief and limit explanation to two sentences per idea.</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US" sz="1800" kern="100">
                <a:effectLst/>
                <a:latin typeface="Arial" panose="020B0604020202020204" pitchFamily="34" charset="0"/>
                <a:ea typeface="Aptos" panose="020B0004020202020204" pitchFamily="34" charset="0"/>
                <a:cs typeface="Times New Roman" panose="02020603050405020304" pitchFamily="18" charset="0"/>
              </a:rPr>
              <a:t>​</a:t>
            </a:r>
            <a:br>
              <a:rPr lang="en-US" sz="1800" kern="100">
                <a:effectLst/>
                <a:latin typeface="Aptos" panose="020B0004020202020204" pitchFamily="34" charset="0"/>
                <a:ea typeface="Aptos" panose="020B0004020202020204" pitchFamily="34" charset="0"/>
                <a:cs typeface="Times New Roman" panose="02020603050405020304" pitchFamily="18" charset="0"/>
              </a:rPr>
            </a:br>
            <a:r>
              <a:rPr lang="en-GB" sz="1800" kern="100">
                <a:effectLst/>
                <a:latin typeface="Aptos" panose="020B0004020202020204" pitchFamily="34" charset="0"/>
                <a:ea typeface="Aptos" panose="020B0004020202020204" pitchFamily="34" charset="0"/>
                <a:cs typeface="Times New Roman" panose="02020603050405020304" pitchFamily="18" charset="0"/>
              </a:rPr>
              <a:t>Be concise.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A387E6DA-0A7B-26FA-AE16-6E6E9317D9EB}"/>
              </a:ext>
            </a:extLst>
          </p:cNvPr>
          <p:cNvSpPr/>
          <p:nvPr/>
        </p:nvSpPr>
        <p:spPr>
          <a:xfrm>
            <a:off x="0" y="8362604"/>
            <a:ext cx="6858000" cy="7813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90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IDEATE:</a:t>
            </a:r>
            <a:r>
              <a:rPr lang="en-US" b="1"/>
              <a:t>  </a:t>
            </a:r>
            <a:r>
              <a:rPr lang="en-US">
                <a:solidFill>
                  <a:srgbClr val="FF0000"/>
                </a:solidFill>
              </a:rPr>
              <a:t>Rate, rank, select ideas with best potential</a:t>
            </a:r>
            <a:endParaRPr lang="en-US" sz="1100"/>
          </a:p>
        </p:txBody>
      </p:sp>
      <p:sp>
        <p:nvSpPr>
          <p:cNvPr id="2" name="Text Placeholder 1">
            <a:extLst>
              <a:ext uri="{FF2B5EF4-FFF2-40B4-BE49-F238E27FC236}">
                <a16:creationId xmlns:a16="http://schemas.microsoft.com/office/drawing/2014/main" id="{D89D12BE-47C2-B41E-A54E-51CF1189ECBA}"/>
              </a:ext>
            </a:extLst>
          </p:cNvPr>
          <p:cNvSpPr>
            <a:spLocks noGrp="1"/>
          </p:cNvSpPr>
          <p:nvPr>
            <p:ph type="body" idx="1"/>
          </p:nvPr>
        </p:nvSpPr>
        <p:spPr/>
        <p:txBody>
          <a:bodyPr vert="horz" lIns="91440" tIns="45720" rIns="91440" bIns="45720" rtlCol="0" anchor="t">
            <a:normAutofit/>
          </a:bodyPr>
          <a:lstStyle/>
          <a:p>
            <a:pPr marL="0" marR="0">
              <a:lnSpc>
                <a:spcPct val="107000"/>
              </a:lnSpc>
              <a:spcBef>
                <a:spcPts val="0"/>
              </a:spcBef>
              <a:spcAft>
                <a:spcPts val="800"/>
              </a:spcAft>
            </a:pPr>
            <a:r>
              <a:rPr lang="en-US" sz="1800" kern="100">
                <a:effectLst/>
                <a:latin typeface="Aptos"/>
                <a:ea typeface="Aptos" panose="020B0004020202020204" pitchFamily="34" charset="0"/>
                <a:cs typeface="Times New Roman"/>
              </a:rPr>
              <a:t>The idea we will pursue is: &lt;_____insert the idea you will move forward_____&gt;</a:t>
            </a:r>
          </a:p>
          <a:p>
            <a:pPr marL="0" marR="0">
              <a:lnSpc>
                <a:spcPct val="107000"/>
              </a:lnSpc>
              <a:spcBef>
                <a:spcPts val="0"/>
              </a:spcBef>
              <a:spcAft>
                <a:spcPts val="800"/>
              </a:spcAft>
            </a:pPr>
            <a:r>
              <a:rPr lang="en-US" sz="1800" i="1" kern="100">
                <a:effectLst/>
                <a:latin typeface="Aptos"/>
                <a:ea typeface="Aptos" panose="020B0004020202020204" pitchFamily="34" charset="0"/>
                <a:cs typeface="Times New Roman"/>
              </a:rPr>
              <a:t>OR</a:t>
            </a:r>
            <a:endParaRPr lang="en-US" sz="1800" kern="100">
              <a:effectLst/>
              <a:latin typeface="Aptos"/>
              <a:ea typeface="Aptos" panose="020B0004020202020204" pitchFamily="34" charset="0"/>
              <a:cs typeface="Times New Roman"/>
            </a:endParaRPr>
          </a:p>
          <a:p>
            <a:pPr marL="0" marR="0">
              <a:lnSpc>
                <a:spcPct val="107000"/>
              </a:lnSpc>
              <a:spcBef>
                <a:spcPts val="0"/>
              </a:spcBef>
              <a:spcAft>
                <a:spcPts val="800"/>
              </a:spcAft>
            </a:pPr>
            <a:r>
              <a:rPr lang="en-US" sz="1800" kern="100">
                <a:effectLst/>
                <a:latin typeface="Aptos"/>
                <a:ea typeface="Aptos" panose="020B0004020202020204" pitchFamily="34" charset="0"/>
                <a:cs typeface="Times New Roman"/>
              </a:rPr>
              <a:t>Synthesize and mash up the best elements of each of the top 2 ideas together to create one final idea.</a:t>
            </a:r>
          </a:p>
          <a:p>
            <a:pPr>
              <a:lnSpc>
                <a:spcPct val="107000"/>
              </a:lnSpc>
              <a:spcBef>
                <a:spcPts val="0"/>
              </a:spcBef>
              <a:spcAft>
                <a:spcPts val="800"/>
              </a:spcAft>
            </a:pPr>
            <a:endParaRPr lang="en-US" sz="1800" kern="100">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0"/>
              </a:spcBef>
              <a:spcAft>
                <a:spcPts val="800"/>
              </a:spcAft>
            </a:pPr>
            <a:endParaRPr lang="en-US" sz="1800" kern="100">
              <a:latin typeface="Aptos" panose="020B0004020202020204" pitchFamily="34" charset="0"/>
              <a:ea typeface="Aptos" panose="020B000402020202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A387E6DA-0A7B-26FA-AE16-6E6E9317D9EB}"/>
              </a:ext>
            </a:extLst>
          </p:cNvPr>
          <p:cNvSpPr/>
          <p:nvPr/>
        </p:nvSpPr>
        <p:spPr>
          <a:xfrm>
            <a:off x="0" y="8362604"/>
            <a:ext cx="6858000" cy="7813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98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dirty="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1002444" y="2291436"/>
            <a:ext cx="5267727" cy="2677656"/>
          </a:xfrm>
          <a:prstGeom prst="rect">
            <a:avLst/>
          </a:prstGeom>
          <a:noFill/>
        </p:spPr>
        <p:txBody>
          <a:bodyPr wrap="square" lIns="91440" tIns="45720" rIns="91440" bIns="45720" rtlCol="0" anchor="t">
            <a:spAutoFit/>
          </a:bodyPr>
          <a:lstStyle/>
          <a:p>
            <a:r>
              <a:rPr lang="en-US" sz="2800" dirty="0"/>
              <a:t>Recently, we’ve started to use </a:t>
            </a:r>
            <a:r>
              <a:rPr lang="en-US" sz="2800" b="1" dirty="0"/>
              <a:t>AI</a:t>
            </a:r>
            <a:r>
              <a:rPr lang="en-US" sz="2800" dirty="0"/>
              <a:t> in the </a:t>
            </a:r>
            <a:r>
              <a:rPr lang="en-US" sz="2800" b="1" dirty="0"/>
              <a:t>innovation process </a:t>
            </a:r>
            <a:r>
              <a:rPr lang="en-US" sz="2800" dirty="0"/>
              <a:t>within The Garage and with Hackers</a:t>
            </a:r>
          </a:p>
          <a:p>
            <a:endParaRPr lang="en-US" sz="2800" dirty="0"/>
          </a:p>
          <a:p>
            <a:r>
              <a:rPr lang="en-US" sz="2800" dirty="0"/>
              <a:t>Here’s how you can start to innovate using Copilot. </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graphicFrame>
        <p:nvGraphicFramePr>
          <p:cNvPr id="3" name="Table 2">
            <a:extLst>
              <a:ext uri="{FF2B5EF4-FFF2-40B4-BE49-F238E27FC236}">
                <a16:creationId xmlns:a16="http://schemas.microsoft.com/office/drawing/2014/main" id="{101DBCB2-5623-0659-6CCB-9E7B7E53A1F3}"/>
              </a:ext>
            </a:extLst>
          </p:cNvPr>
          <p:cNvGraphicFramePr>
            <a:graphicFrameLocks noGrp="1"/>
          </p:cNvGraphicFramePr>
          <p:nvPr>
            <p:extLst>
              <p:ext uri="{D42A27DB-BD31-4B8C-83A1-F6EECF244321}">
                <p14:modId xmlns:p14="http://schemas.microsoft.com/office/powerpoint/2010/main" val="1526736386"/>
              </p:ext>
            </p:extLst>
          </p:nvPr>
        </p:nvGraphicFramePr>
        <p:xfrm>
          <a:off x="672353" y="5276369"/>
          <a:ext cx="5915024" cy="2684801"/>
        </p:xfrm>
        <a:graphic>
          <a:graphicData uri="http://schemas.openxmlformats.org/drawingml/2006/table">
            <a:tbl>
              <a:tblPr/>
              <a:tblGrid>
                <a:gridCol w="2957512">
                  <a:extLst>
                    <a:ext uri="{9D8B030D-6E8A-4147-A177-3AD203B41FA5}">
                      <a16:colId xmlns:a16="http://schemas.microsoft.com/office/drawing/2014/main" val="3976754247"/>
                    </a:ext>
                  </a:extLst>
                </a:gridCol>
                <a:gridCol w="2957512">
                  <a:extLst>
                    <a:ext uri="{9D8B030D-6E8A-4147-A177-3AD203B41FA5}">
                      <a16:colId xmlns:a16="http://schemas.microsoft.com/office/drawing/2014/main" val="2540044275"/>
                    </a:ext>
                  </a:extLst>
                </a:gridCol>
              </a:tblGrid>
              <a:tr h="307361">
                <a:tc>
                  <a:txBody>
                    <a:bodyPr/>
                    <a:lstStyle/>
                    <a:p>
                      <a:r>
                        <a:rPr lang="en-US" sz="1300" dirty="0"/>
                        <a:t>0855-9000</a:t>
                      </a:r>
                    </a:p>
                  </a:txBody>
                  <a:tcPr anchor="ctr">
                    <a:lnL>
                      <a:noFill/>
                    </a:lnL>
                    <a:lnR>
                      <a:noFill/>
                    </a:lnR>
                    <a:lnT>
                      <a:noFill/>
                    </a:lnT>
                    <a:lnB>
                      <a:noFill/>
                    </a:lnB>
                    <a:noFill/>
                  </a:tcPr>
                </a:tc>
                <a:tc>
                  <a:txBody>
                    <a:bodyPr/>
                    <a:lstStyle/>
                    <a:p>
                      <a:r>
                        <a:rPr lang="en-US" sz="1300" dirty="0"/>
                        <a:t>Transition to the Garage</a:t>
                      </a:r>
                    </a:p>
                  </a:txBody>
                  <a:tcPr anchor="ctr">
                    <a:lnL>
                      <a:noFill/>
                    </a:lnL>
                    <a:lnR>
                      <a:noFill/>
                    </a:lnR>
                    <a:lnT>
                      <a:noFill/>
                    </a:lnT>
                    <a:lnB>
                      <a:noFill/>
                    </a:lnB>
                    <a:noFill/>
                  </a:tcPr>
                </a:tc>
                <a:extLst>
                  <a:ext uri="{0D108BD9-81ED-4DB2-BD59-A6C34878D82A}">
                    <a16:rowId xmlns:a16="http://schemas.microsoft.com/office/drawing/2014/main" val="876322261"/>
                  </a:ext>
                </a:extLst>
              </a:tr>
              <a:tr h="297180">
                <a:tc>
                  <a:txBody>
                    <a:bodyPr/>
                    <a:lstStyle/>
                    <a:p>
                      <a:r>
                        <a:rPr lang="en-US" sz="1300" dirty="0"/>
                        <a:t>0900-0950</a:t>
                      </a:r>
                    </a:p>
                  </a:txBody>
                  <a:tcPr anchor="ctr">
                    <a:lnL>
                      <a:noFill/>
                    </a:lnL>
                    <a:lnR>
                      <a:noFill/>
                    </a:lnR>
                    <a:lnT>
                      <a:noFill/>
                    </a:lnT>
                    <a:lnB>
                      <a:noFill/>
                    </a:lnB>
                    <a:noFill/>
                  </a:tcPr>
                </a:tc>
                <a:tc>
                  <a:txBody>
                    <a:bodyPr/>
                    <a:lstStyle/>
                    <a:p>
                      <a:r>
                        <a:rPr lang="en-US" sz="1300" dirty="0"/>
                        <a:t>Intro to Copilot</a:t>
                      </a:r>
                    </a:p>
                  </a:txBody>
                  <a:tcPr anchor="ctr">
                    <a:lnL>
                      <a:noFill/>
                    </a:lnL>
                    <a:lnR>
                      <a:noFill/>
                    </a:lnR>
                    <a:lnT>
                      <a:noFill/>
                    </a:lnT>
                    <a:lnB>
                      <a:noFill/>
                    </a:lnB>
                    <a:noFill/>
                  </a:tcPr>
                </a:tc>
                <a:extLst>
                  <a:ext uri="{0D108BD9-81ED-4DB2-BD59-A6C34878D82A}">
                    <a16:rowId xmlns:a16="http://schemas.microsoft.com/office/drawing/2014/main" val="741160493"/>
                  </a:ext>
                </a:extLst>
              </a:tr>
              <a:tr h="297180">
                <a:tc>
                  <a:txBody>
                    <a:bodyPr/>
                    <a:lstStyle/>
                    <a:p>
                      <a:r>
                        <a:rPr lang="en-US" sz="1300" dirty="0"/>
                        <a:t>0950-1000</a:t>
                      </a:r>
                    </a:p>
                  </a:txBody>
                  <a:tcPr anchor="ctr">
                    <a:lnL>
                      <a:noFill/>
                    </a:lnL>
                    <a:lnR>
                      <a:noFill/>
                    </a:lnR>
                    <a:lnT>
                      <a:noFill/>
                    </a:lnT>
                    <a:lnB>
                      <a:noFill/>
                    </a:lnB>
                    <a:noFill/>
                  </a:tcPr>
                </a:tc>
                <a:tc>
                  <a:txBody>
                    <a:bodyPr/>
                    <a:lstStyle/>
                    <a:p>
                      <a:r>
                        <a:rPr lang="en-US" sz="1300" dirty="0"/>
                        <a:t>BREAK</a:t>
                      </a:r>
                    </a:p>
                  </a:txBody>
                  <a:tcPr anchor="ctr">
                    <a:lnL>
                      <a:noFill/>
                    </a:lnL>
                    <a:lnR>
                      <a:noFill/>
                    </a:lnR>
                    <a:lnT>
                      <a:noFill/>
                    </a:lnT>
                    <a:lnB>
                      <a:noFill/>
                    </a:lnB>
                    <a:noFill/>
                  </a:tcPr>
                </a:tc>
                <a:extLst>
                  <a:ext uri="{0D108BD9-81ED-4DB2-BD59-A6C34878D82A}">
                    <a16:rowId xmlns:a16="http://schemas.microsoft.com/office/drawing/2014/main" val="2390489624"/>
                  </a:ext>
                </a:extLst>
              </a:tr>
              <a:tr h="297180">
                <a:tc>
                  <a:txBody>
                    <a:bodyPr/>
                    <a:lstStyle/>
                    <a:p>
                      <a:r>
                        <a:rPr lang="en-US" sz="1300" dirty="0"/>
                        <a:t>1000-1100</a:t>
                      </a:r>
                    </a:p>
                  </a:txBody>
                  <a:tcPr anchor="ctr">
                    <a:lnL>
                      <a:noFill/>
                    </a:lnL>
                    <a:lnR>
                      <a:noFill/>
                    </a:lnR>
                    <a:lnT>
                      <a:noFill/>
                    </a:lnT>
                    <a:lnB>
                      <a:noFill/>
                    </a:lnB>
                    <a:noFill/>
                  </a:tcPr>
                </a:tc>
                <a:tc>
                  <a:txBody>
                    <a:bodyPr/>
                    <a:lstStyle/>
                    <a:p>
                      <a:r>
                        <a:rPr lang="en-US" sz="1300" dirty="0"/>
                        <a:t>Intro to DALL-E</a:t>
                      </a:r>
                    </a:p>
                  </a:txBody>
                  <a:tcPr anchor="ctr">
                    <a:lnL>
                      <a:noFill/>
                    </a:lnL>
                    <a:lnR>
                      <a:noFill/>
                    </a:lnR>
                    <a:lnT>
                      <a:noFill/>
                    </a:lnT>
                    <a:lnB>
                      <a:noFill/>
                    </a:lnB>
                    <a:noFill/>
                  </a:tcPr>
                </a:tc>
                <a:extLst>
                  <a:ext uri="{0D108BD9-81ED-4DB2-BD59-A6C34878D82A}">
                    <a16:rowId xmlns:a16="http://schemas.microsoft.com/office/drawing/2014/main" val="653869023"/>
                  </a:ext>
                </a:extLst>
              </a:tr>
              <a:tr h="297180">
                <a:tc>
                  <a:txBody>
                    <a:bodyPr/>
                    <a:lstStyle/>
                    <a:p>
                      <a:r>
                        <a:rPr lang="en-US" sz="1300" dirty="0"/>
                        <a:t>1100-1150</a:t>
                      </a:r>
                    </a:p>
                  </a:txBody>
                  <a:tcPr anchor="ctr">
                    <a:lnL>
                      <a:noFill/>
                    </a:lnL>
                    <a:lnR>
                      <a:noFill/>
                    </a:lnR>
                    <a:lnT>
                      <a:noFill/>
                    </a:lnT>
                    <a:lnB>
                      <a:noFill/>
                    </a:lnB>
                    <a:noFill/>
                  </a:tcPr>
                </a:tc>
                <a:tc>
                  <a:txBody>
                    <a:bodyPr/>
                    <a:lstStyle/>
                    <a:p>
                      <a:r>
                        <a:rPr lang="en-US" sz="1300" dirty="0"/>
                        <a:t>Sublimation Activity</a:t>
                      </a:r>
                    </a:p>
                  </a:txBody>
                  <a:tcPr anchor="ctr">
                    <a:lnL>
                      <a:noFill/>
                    </a:lnL>
                    <a:lnR>
                      <a:noFill/>
                    </a:lnR>
                    <a:lnT>
                      <a:noFill/>
                    </a:lnT>
                    <a:lnB>
                      <a:noFill/>
                    </a:lnB>
                    <a:noFill/>
                  </a:tcPr>
                </a:tc>
                <a:extLst>
                  <a:ext uri="{0D108BD9-81ED-4DB2-BD59-A6C34878D82A}">
                    <a16:rowId xmlns:a16="http://schemas.microsoft.com/office/drawing/2014/main" val="3255131894"/>
                  </a:ext>
                </a:extLst>
              </a:tr>
              <a:tr h="297180">
                <a:tc>
                  <a:txBody>
                    <a:bodyPr/>
                    <a:lstStyle/>
                    <a:p>
                      <a:r>
                        <a:rPr lang="en-US" sz="1300" dirty="0"/>
                        <a:t>1150-1200</a:t>
                      </a:r>
                    </a:p>
                  </a:txBody>
                  <a:tcPr anchor="ctr">
                    <a:lnL>
                      <a:noFill/>
                    </a:lnL>
                    <a:lnR>
                      <a:noFill/>
                    </a:lnR>
                    <a:lnT>
                      <a:noFill/>
                    </a:lnT>
                    <a:lnB>
                      <a:noFill/>
                    </a:lnB>
                    <a:noFill/>
                  </a:tcPr>
                </a:tc>
                <a:tc>
                  <a:txBody>
                    <a:bodyPr/>
                    <a:lstStyle/>
                    <a:p>
                      <a:r>
                        <a:rPr lang="en-US" sz="1300" dirty="0"/>
                        <a:t>BREAK</a:t>
                      </a:r>
                    </a:p>
                  </a:txBody>
                  <a:tcPr anchor="ctr">
                    <a:lnL>
                      <a:noFill/>
                    </a:lnL>
                    <a:lnR>
                      <a:noFill/>
                    </a:lnR>
                    <a:lnT>
                      <a:noFill/>
                    </a:lnT>
                    <a:lnB>
                      <a:noFill/>
                    </a:lnB>
                    <a:noFill/>
                  </a:tcPr>
                </a:tc>
                <a:extLst>
                  <a:ext uri="{0D108BD9-81ED-4DB2-BD59-A6C34878D82A}">
                    <a16:rowId xmlns:a16="http://schemas.microsoft.com/office/drawing/2014/main" val="1447568083"/>
                  </a:ext>
                </a:extLst>
              </a:tr>
              <a:tr h="297180">
                <a:tc>
                  <a:txBody>
                    <a:bodyPr/>
                    <a:lstStyle/>
                    <a:p>
                      <a:r>
                        <a:rPr lang="en-US" sz="1300" dirty="0"/>
                        <a:t>1200-1300</a:t>
                      </a:r>
                    </a:p>
                  </a:txBody>
                  <a:tcPr anchor="ctr">
                    <a:lnL>
                      <a:noFill/>
                    </a:lnL>
                    <a:lnR>
                      <a:noFill/>
                    </a:lnR>
                    <a:lnT>
                      <a:noFill/>
                    </a:lnT>
                    <a:lnB>
                      <a:noFill/>
                    </a:lnB>
                    <a:noFill/>
                  </a:tcPr>
                </a:tc>
                <a:tc>
                  <a:txBody>
                    <a:bodyPr/>
                    <a:lstStyle/>
                    <a:p>
                      <a:r>
                        <a:rPr lang="en-US" sz="1300" dirty="0"/>
                        <a:t>Lunch: Chop It Up Session</a:t>
                      </a:r>
                    </a:p>
                  </a:txBody>
                  <a:tcPr anchor="ctr">
                    <a:lnL>
                      <a:noFill/>
                    </a:lnL>
                    <a:lnR>
                      <a:noFill/>
                    </a:lnR>
                    <a:lnT>
                      <a:noFill/>
                    </a:lnT>
                    <a:lnB>
                      <a:noFill/>
                    </a:lnB>
                    <a:noFill/>
                  </a:tcPr>
                </a:tc>
                <a:extLst>
                  <a:ext uri="{0D108BD9-81ED-4DB2-BD59-A6C34878D82A}">
                    <a16:rowId xmlns:a16="http://schemas.microsoft.com/office/drawing/2014/main" val="2765374685"/>
                  </a:ext>
                </a:extLst>
              </a:tr>
              <a:tr h="297180">
                <a:tc>
                  <a:txBody>
                    <a:bodyPr/>
                    <a:lstStyle/>
                    <a:p>
                      <a:r>
                        <a:rPr lang="en-US" sz="1300" dirty="0"/>
                        <a:t>1300-1450</a:t>
                      </a:r>
                    </a:p>
                  </a:txBody>
                  <a:tcPr anchor="ctr">
                    <a:lnL>
                      <a:noFill/>
                    </a:lnL>
                    <a:lnR>
                      <a:noFill/>
                    </a:lnR>
                    <a:lnT>
                      <a:noFill/>
                    </a:lnT>
                    <a:lnB>
                      <a:noFill/>
                    </a:lnB>
                    <a:noFill/>
                  </a:tcPr>
                </a:tc>
                <a:tc>
                  <a:txBody>
                    <a:bodyPr/>
                    <a:lstStyle/>
                    <a:p>
                      <a:r>
                        <a:rPr lang="en-US" sz="1300" dirty="0"/>
                        <a:t>CoPilot Racing</a:t>
                      </a:r>
                    </a:p>
                  </a:txBody>
                  <a:tcPr anchor="ctr">
                    <a:lnL>
                      <a:noFill/>
                    </a:lnL>
                    <a:lnR>
                      <a:noFill/>
                    </a:lnR>
                    <a:lnT>
                      <a:noFill/>
                    </a:lnT>
                    <a:lnB>
                      <a:noFill/>
                    </a:lnB>
                    <a:noFill/>
                  </a:tcPr>
                </a:tc>
                <a:extLst>
                  <a:ext uri="{0D108BD9-81ED-4DB2-BD59-A6C34878D82A}">
                    <a16:rowId xmlns:a16="http://schemas.microsoft.com/office/drawing/2014/main" val="2219084556"/>
                  </a:ext>
                </a:extLst>
              </a:tr>
              <a:tr h="297180">
                <a:tc>
                  <a:txBody>
                    <a:bodyPr/>
                    <a:lstStyle/>
                    <a:p>
                      <a:r>
                        <a:rPr lang="en-US" sz="1300" dirty="0"/>
                        <a:t>1450-1500</a:t>
                      </a:r>
                    </a:p>
                  </a:txBody>
                  <a:tcPr anchor="ctr">
                    <a:lnL>
                      <a:noFill/>
                    </a:lnL>
                    <a:lnR>
                      <a:noFill/>
                    </a:lnR>
                    <a:lnT>
                      <a:noFill/>
                    </a:lnT>
                    <a:lnB>
                      <a:noFill/>
                    </a:lnB>
                    <a:noFill/>
                  </a:tcPr>
                </a:tc>
                <a:tc>
                  <a:txBody>
                    <a:bodyPr/>
                    <a:lstStyle/>
                    <a:p>
                      <a:r>
                        <a:rPr lang="en-US" sz="1300" dirty="0"/>
                        <a:t>BREAK</a:t>
                      </a:r>
                    </a:p>
                  </a:txBody>
                  <a:tcPr anchor="ctr">
                    <a:lnL>
                      <a:noFill/>
                    </a:lnL>
                    <a:lnR>
                      <a:noFill/>
                    </a:lnR>
                    <a:lnT>
                      <a:noFill/>
                    </a:lnT>
                    <a:lnB>
                      <a:noFill/>
                    </a:lnB>
                    <a:noFill/>
                  </a:tcPr>
                </a:tc>
                <a:extLst>
                  <a:ext uri="{0D108BD9-81ED-4DB2-BD59-A6C34878D82A}">
                    <a16:rowId xmlns:a16="http://schemas.microsoft.com/office/drawing/2014/main" val="3545607894"/>
                  </a:ext>
                </a:extLst>
              </a:tr>
            </a:tbl>
          </a:graphicData>
        </a:graphic>
      </p:graphicFrame>
      <p:sp>
        <p:nvSpPr>
          <p:cNvPr id="5" name="Rectangle 1">
            <a:extLst>
              <a:ext uri="{FF2B5EF4-FFF2-40B4-BE49-F238E27FC236}">
                <a16:creationId xmlns:a16="http://schemas.microsoft.com/office/drawing/2014/main" id="{C1B50CB9-E33A-09E2-3EA5-321DFB249FDE}"/>
              </a:ext>
            </a:extLst>
          </p:cNvPr>
          <p:cNvSpPr>
            <a:spLocks noChangeArrowheads="1"/>
          </p:cNvSpPr>
          <p:nvPr/>
        </p:nvSpPr>
        <p:spPr bwMode="auto">
          <a:xfrm>
            <a:off x="942976" y="4969886"/>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603097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776357" cy="584775"/>
          </a:xfrm>
          <a:prstGeom prst="rect">
            <a:avLst/>
          </a:prstGeom>
          <a:noFill/>
        </p:spPr>
        <p:txBody>
          <a:bodyPr wrap="square" lIns="91440" tIns="45720" rIns="91440" bIns="45720" rtlCol="0" anchor="t">
            <a:spAutoFit/>
          </a:bodyPr>
          <a:lstStyle/>
          <a:p>
            <a:r>
              <a:rPr lang="en-US" b="1">
                <a:highlight>
                  <a:srgbClr val="FFFF00"/>
                </a:highlight>
              </a:rPr>
              <a:t>HACK:</a:t>
            </a:r>
            <a:r>
              <a:rPr lang="en-US" b="1"/>
              <a:t>  </a:t>
            </a:r>
            <a:r>
              <a:rPr lang="en-US">
                <a:solidFill>
                  <a:srgbClr val="FF0000"/>
                </a:solidFill>
              </a:rPr>
              <a:t>Prototype storyboard</a:t>
            </a:r>
          </a:p>
          <a:p>
            <a:endParaRPr lang="en-US" sz="1400"/>
          </a:p>
        </p:txBody>
      </p:sp>
      <p:sp>
        <p:nvSpPr>
          <p:cNvPr id="3" name="Text Placeholder 2">
            <a:extLst>
              <a:ext uri="{FF2B5EF4-FFF2-40B4-BE49-F238E27FC236}">
                <a16:creationId xmlns:a16="http://schemas.microsoft.com/office/drawing/2014/main" id="{936AF0A6-CF60-B04F-C373-782B287A9FF5}"/>
              </a:ext>
            </a:extLst>
          </p:cNvPr>
          <p:cNvSpPr>
            <a:spLocks noGrp="1"/>
          </p:cNvSpPr>
          <p:nvPr>
            <p:ph type="body" idx="1"/>
          </p:nvPr>
        </p:nvSpPr>
        <p:spPr/>
        <p:txBody>
          <a:bodyPr>
            <a:norm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Generate a 6-panel storyboard outline to explain how the idea will work and deliver net new value to the customer.</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r>
              <a:rPr lang="en-US" sz="1800" kern="100">
                <a:effectLst/>
                <a:latin typeface="Aptos" panose="020B0004020202020204" pitchFamily="34" charset="0"/>
                <a:ea typeface="Aptos" panose="020B0004020202020204" pitchFamily="34" charset="0"/>
                <a:cs typeface="Times New Roman" panose="02020603050405020304" pitchFamily="18" charset="0"/>
              </a:rPr>
              <a:t> This storyboard will be used to create a video. The storyboard should be specific to idea.</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r>
              <a:rPr lang="en-US" sz="1800" kern="100">
                <a:effectLst/>
                <a:latin typeface="Aptos" panose="020B0004020202020204" pitchFamily="34" charset="0"/>
                <a:ea typeface="Aptos" panose="020B0004020202020204" pitchFamily="34" charset="0"/>
                <a:cs typeface="Times New Roman" panose="02020603050405020304" pitchFamily="18" charset="0"/>
              </a:rPr>
              <a:t> The storyboard should be designed to help create a demo video.</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r>
              <a:rPr lang="en-US" sz="1800" kern="100">
                <a:effectLst/>
                <a:latin typeface="Aptos" panose="020B0004020202020204" pitchFamily="34" charset="0"/>
                <a:ea typeface="Aptos" panose="020B0004020202020204" pitchFamily="34" charset="0"/>
                <a:cs typeface="Times New Roman" panose="02020603050405020304" pitchFamily="18" charset="0"/>
              </a:rPr>
              <a:t> The storyboard outline should include a voice-over for each panel.</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a:effectLst/>
                <a:latin typeface="Arial" panose="020B0604020202020204" pitchFamily="34" charset="0"/>
                <a:ea typeface="Aptos" panose="020B0004020202020204" pitchFamily="34" charset="0"/>
                <a:cs typeface="Times New Roman" panose="02020603050405020304" pitchFamily="18" charset="0"/>
              </a:rPr>
              <a:t>​</a:t>
            </a:r>
            <a:r>
              <a:rPr lang="en-US" sz="1800" kern="100">
                <a:effectLst/>
                <a:latin typeface="Aptos" panose="020B0004020202020204" pitchFamily="34" charset="0"/>
                <a:ea typeface="Aptos" panose="020B0004020202020204" pitchFamily="34" charset="0"/>
                <a:cs typeface="Times New Roman" panose="02020603050405020304" pitchFamily="18" charset="0"/>
              </a:rPr>
              <a:t> Represent the storyboard in a table format.</a:t>
            </a:r>
            <a:r>
              <a:rPr lang="en-US" sz="1800" kern="100">
                <a:effectLst/>
                <a:latin typeface="Arial" panose="020B0604020202020204" pitchFamily="34" charset="0"/>
                <a:ea typeface="Aptos" panose="020B0004020202020204" pitchFamily="34" charset="0"/>
                <a:cs typeface="Times New Roman" panose="02020603050405020304" pitchFamily="18" charset="0"/>
              </a:rPr>
              <a:t>​ This is the idea you should represent:[ insert your chosen idea ] . Be concise.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GB" sz="2000">
              <a:solidFill>
                <a:srgbClr val="00B0F0"/>
              </a:solidFill>
            </a:endParaRPr>
          </a:p>
        </p:txBody>
      </p:sp>
      <p:sp>
        <p:nvSpPr>
          <p:cNvPr id="2" name="Rectangle 1">
            <a:extLst>
              <a:ext uri="{FF2B5EF4-FFF2-40B4-BE49-F238E27FC236}">
                <a16:creationId xmlns:a16="http://schemas.microsoft.com/office/drawing/2014/main" id="{6C81AC5A-1442-61A9-9378-7845F97796CA}"/>
              </a:ext>
            </a:extLst>
          </p:cNvPr>
          <p:cNvSpPr/>
          <p:nvPr/>
        </p:nvSpPr>
        <p:spPr>
          <a:xfrm>
            <a:off x="91440" y="8357616"/>
            <a:ext cx="6601968" cy="7254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2577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5267727" cy="584775"/>
          </a:xfrm>
          <a:prstGeom prst="rect">
            <a:avLst/>
          </a:prstGeom>
          <a:noFill/>
        </p:spPr>
        <p:txBody>
          <a:bodyPr wrap="square" rtlCol="0">
            <a:spAutoFit/>
          </a:bodyPr>
          <a:lstStyle/>
          <a:p>
            <a:r>
              <a:rPr lang="en-US" b="1">
                <a:highlight>
                  <a:srgbClr val="FFFF00"/>
                </a:highlight>
              </a:rPr>
              <a:t>HACK:</a:t>
            </a:r>
            <a:r>
              <a:rPr lang="en-US" b="1"/>
              <a:t>   </a:t>
            </a:r>
            <a:r>
              <a:rPr lang="en-US">
                <a:solidFill>
                  <a:srgbClr val="FF0000"/>
                </a:solidFill>
              </a:rPr>
              <a:t>Create storyboard images</a:t>
            </a:r>
          </a:p>
          <a:p>
            <a:endParaRPr lang="en-US" sz="1400"/>
          </a:p>
        </p:txBody>
      </p:sp>
      <p:sp>
        <p:nvSpPr>
          <p:cNvPr id="3" name="Text Placeholder 2">
            <a:extLst>
              <a:ext uri="{FF2B5EF4-FFF2-40B4-BE49-F238E27FC236}">
                <a16:creationId xmlns:a16="http://schemas.microsoft.com/office/drawing/2014/main" id="{936AF0A6-CF60-B04F-C373-782B287A9FF5}"/>
              </a:ext>
            </a:extLst>
          </p:cNvPr>
          <p:cNvSpPr>
            <a:spLocks noGrp="1"/>
          </p:cNvSpPr>
          <p:nvPr>
            <p:ph type="body" idx="1"/>
          </p:nvPr>
        </p:nvSpPr>
        <p:spPr/>
        <p:txBody>
          <a:bodyPr vert="horz" lIns="91440" tIns="45720" rIns="91440" bIns="45720" rtlCol="0" anchor="t">
            <a:normAutofit/>
          </a:bodyPr>
          <a:lstStyle/>
          <a:p>
            <a:pPr marL="0" marR="0">
              <a:lnSpc>
                <a:spcPct val="107000"/>
              </a:lnSpc>
              <a:spcBef>
                <a:spcPts val="0"/>
              </a:spcBef>
              <a:spcAft>
                <a:spcPts val="800"/>
              </a:spcAft>
            </a:pPr>
            <a:r>
              <a:rPr lang="en-GB" sz="1800" kern="100">
                <a:effectLst/>
                <a:latin typeface="Aptos Display"/>
                <a:ea typeface="Aptos" panose="020B0004020202020204" pitchFamily="34" charset="0"/>
                <a:cs typeface="Arial"/>
              </a:rPr>
              <a:t>For panel 1 create a black and white pencil storyboard sketch. Be specific to the scene and voice-over description.</a:t>
            </a:r>
          </a:p>
          <a:p>
            <a:pPr>
              <a:lnSpc>
                <a:spcPct val="107000"/>
              </a:lnSpc>
              <a:spcBef>
                <a:spcPts val="0"/>
              </a:spcBef>
              <a:spcAft>
                <a:spcPts val="800"/>
              </a:spcAft>
            </a:pPr>
            <a:endParaRPr lang="en-GB" sz="1800" kern="100">
              <a:latin typeface="Aptos Display"/>
              <a:ea typeface="Aptos" panose="020B0004020202020204" pitchFamily="34" charset="0"/>
              <a:cs typeface="Arial"/>
            </a:endParaRPr>
          </a:p>
          <a:p>
            <a:pPr>
              <a:lnSpc>
                <a:spcPct val="107000"/>
              </a:lnSpc>
              <a:spcBef>
                <a:spcPts val="0"/>
              </a:spcBef>
              <a:spcAft>
                <a:spcPts val="800"/>
              </a:spcAft>
            </a:pPr>
            <a:endParaRPr lang="en-GB" sz="1800" kern="100">
              <a:latin typeface="Aptos Display"/>
              <a:ea typeface="Aptos" panose="020B0004020202020204" pitchFamily="34" charset="0"/>
              <a:cs typeface="Arial"/>
            </a:endParaRPr>
          </a:p>
        </p:txBody>
      </p:sp>
      <p:sp>
        <p:nvSpPr>
          <p:cNvPr id="4" name="Rectangle 3">
            <a:extLst>
              <a:ext uri="{FF2B5EF4-FFF2-40B4-BE49-F238E27FC236}">
                <a16:creationId xmlns:a16="http://schemas.microsoft.com/office/drawing/2014/main" id="{BFA019F4-0C44-7B47-747A-561857692948}"/>
              </a:ext>
            </a:extLst>
          </p:cNvPr>
          <p:cNvSpPr/>
          <p:nvPr/>
        </p:nvSpPr>
        <p:spPr>
          <a:xfrm>
            <a:off x="91440" y="8357616"/>
            <a:ext cx="6601968" cy="7254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2950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grpSp>
        <p:nvGrpSpPr>
          <p:cNvPr id="22" name="Group 21">
            <a:extLst>
              <a:ext uri="{FF2B5EF4-FFF2-40B4-BE49-F238E27FC236}">
                <a16:creationId xmlns:a16="http://schemas.microsoft.com/office/drawing/2014/main" id="{758C40DC-BA27-9609-C219-A657753579FE}"/>
              </a:ext>
            </a:extLst>
          </p:cNvPr>
          <p:cNvGrpSpPr/>
          <p:nvPr/>
        </p:nvGrpSpPr>
        <p:grpSpPr>
          <a:xfrm>
            <a:off x="259551" y="2473001"/>
            <a:ext cx="6597529" cy="2595999"/>
            <a:chOff x="191921" y="758026"/>
            <a:chExt cx="12153668" cy="4634113"/>
          </a:xfrm>
        </p:grpSpPr>
        <p:grpSp>
          <p:nvGrpSpPr>
            <p:cNvPr id="3" name="Group 2">
              <a:extLst>
                <a:ext uri="{FF2B5EF4-FFF2-40B4-BE49-F238E27FC236}">
                  <a16:creationId xmlns:a16="http://schemas.microsoft.com/office/drawing/2014/main" id="{E386F202-6DD6-FE06-04AF-0C1EE04A53E9}"/>
                </a:ext>
              </a:extLst>
            </p:cNvPr>
            <p:cNvGrpSpPr/>
            <p:nvPr/>
          </p:nvGrpSpPr>
          <p:grpSpPr>
            <a:xfrm>
              <a:off x="1745398" y="2760072"/>
              <a:ext cx="8057983" cy="1400548"/>
              <a:chOff x="1614377" y="2400301"/>
              <a:chExt cx="8763161" cy="1523114"/>
            </a:xfrm>
          </p:grpSpPr>
          <p:sp>
            <p:nvSpPr>
              <p:cNvPr id="5" name="Rectangle 4">
                <a:extLst>
                  <a:ext uri="{FF2B5EF4-FFF2-40B4-BE49-F238E27FC236}">
                    <a16:creationId xmlns:a16="http://schemas.microsoft.com/office/drawing/2014/main" id="{3390C62E-7BA9-3B46-D92B-8B9C960C0AEA}"/>
                  </a:ext>
                </a:extLst>
              </p:cNvPr>
              <p:cNvSpPr/>
              <p:nvPr/>
            </p:nvSpPr>
            <p:spPr>
              <a:xfrm>
                <a:off x="161437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Ideate</a:t>
                </a:r>
              </a:p>
            </p:txBody>
          </p:sp>
          <p:sp>
            <p:nvSpPr>
              <p:cNvPr id="7" name="Rectangle 6">
                <a:extLst>
                  <a:ext uri="{FF2B5EF4-FFF2-40B4-BE49-F238E27FC236}">
                    <a16:creationId xmlns:a16="http://schemas.microsoft.com/office/drawing/2014/main" id="{1A60C31C-F145-3487-BFEF-E0D635E3D62E}"/>
                  </a:ext>
                </a:extLst>
              </p:cNvPr>
              <p:cNvSpPr/>
              <p:nvPr/>
            </p:nvSpPr>
            <p:spPr>
              <a:xfrm>
                <a:off x="3898827" y="2400301"/>
                <a:ext cx="1909811" cy="152311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latin typeface="Segoe UI" panose="020B0502040204020203" pitchFamily="34" charset="0"/>
                    <a:cs typeface="Segoe UI" panose="020B0502040204020203" pitchFamily="34" charset="0"/>
                  </a:rPr>
                  <a:t>Hack</a:t>
                </a:r>
              </a:p>
            </p:txBody>
          </p:sp>
          <p:sp>
            <p:nvSpPr>
              <p:cNvPr id="8" name="Rectangle 7">
                <a:extLst>
                  <a:ext uri="{FF2B5EF4-FFF2-40B4-BE49-F238E27FC236}">
                    <a16:creationId xmlns:a16="http://schemas.microsoft.com/office/drawing/2014/main" id="{B769BDC8-FCDE-CC9D-263B-469982CA2E83}"/>
                  </a:ext>
                </a:extLst>
              </p:cNvPr>
              <p:cNvSpPr/>
              <p:nvPr/>
            </p:nvSpPr>
            <p:spPr>
              <a:xfrm>
                <a:off x="618327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Validate</a:t>
                </a:r>
              </a:p>
            </p:txBody>
          </p:sp>
          <p:sp>
            <p:nvSpPr>
              <p:cNvPr id="9" name="Rectangle 8">
                <a:extLst>
                  <a:ext uri="{FF2B5EF4-FFF2-40B4-BE49-F238E27FC236}">
                    <a16:creationId xmlns:a16="http://schemas.microsoft.com/office/drawing/2014/main" id="{F7750E29-4751-FBB1-C708-72799B06A720}"/>
                  </a:ext>
                </a:extLst>
              </p:cNvPr>
              <p:cNvSpPr/>
              <p:nvPr/>
            </p:nvSpPr>
            <p:spPr>
              <a:xfrm>
                <a:off x="846772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Segoe UI" panose="020B0502040204020203" pitchFamily="34" charset="0"/>
                    <a:cs typeface="Segoe UI" panose="020B0502040204020203" pitchFamily="34" charset="0"/>
                  </a:rPr>
                  <a:t>Sponsor</a:t>
                </a:r>
              </a:p>
            </p:txBody>
          </p:sp>
        </p:grpSp>
        <p:sp>
          <p:nvSpPr>
            <p:cNvPr id="10" name="TextBox 9">
              <a:extLst>
                <a:ext uri="{FF2B5EF4-FFF2-40B4-BE49-F238E27FC236}">
                  <a16:creationId xmlns:a16="http://schemas.microsoft.com/office/drawing/2014/main" id="{418CF91C-88A6-4A49-79B7-0E137EFBC3DC}"/>
                </a:ext>
              </a:extLst>
            </p:cNvPr>
            <p:cNvSpPr txBox="1"/>
            <p:nvPr/>
          </p:nvSpPr>
          <p:spPr>
            <a:xfrm>
              <a:off x="1296757" y="758026"/>
              <a:ext cx="8963823" cy="549412"/>
            </a:xfrm>
            <a:prstGeom prst="rect">
              <a:avLst/>
            </a:prstGeom>
            <a:noFill/>
          </p:spPr>
          <p:txBody>
            <a:bodyPr wrap="square" rtlCol="0">
              <a:spAutoFit/>
            </a:bodyPr>
            <a:lstStyle/>
            <a:p>
              <a:pPr algn="ctr"/>
              <a:r>
                <a:rPr lang="en-US" sz="1400">
                  <a:latin typeface="Segoe UI Semilight" panose="020B0402040204020203" pitchFamily="34" charset="0"/>
                  <a:cs typeface="Segoe UI Semilight" panose="020B0402040204020203" pitchFamily="34" charset="0"/>
                </a:rPr>
                <a:t>The Garage Growth Framework</a:t>
              </a:r>
              <a:endParaRPr lang="en-US" sz="1050">
                <a:latin typeface="Segoe UI Semilight" panose="020B0402040204020203" pitchFamily="34" charset="0"/>
                <a:cs typeface="Segoe UI Semilight" panose="020B0402040204020203" pitchFamily="34" charset="0"/>
              </a:endParaRP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B99308E-2A07-4BA0-43A7-CA785C71A4C7}"/>
                    </a:ext>
                  </a:extLst>
                </p14:cNvPr>
                <p14:cNvContentPartPr/>
                <p14:nvPr/>
              </p14:nvContentPartPr>
              <p14:xfrm>
                <a:off x="499731" y="1739385"/>
                <a:ext cx="10140790" cy="3272899"/>
              </p14:xfrm>
            </p:contentPart>
          </mc:Choice>
          <mc:Fallback xmlns="">
            <p:pic>
              <p:nvPicPr>
                <p:cNvPr id="11" name="Ink 10">
                  <a:extLst>
                    <a:ext uri="{FF2B5EF4-FFF2-40B4-BE49-F238E27FC236}">
                      <a16:creationId xmlns:a16="http://schemas.microsoft.com/office/drawing/2014/main" id="{8B99308E-2A07-4BA0-43A7-CA785C71A4C7}"/>
                    </a:ext>
                  </a:extLst>
                </p:cNvPr>
                <p:cNvPicPr/>
                <p:nvPr/>
              </p:nvPicPr>
              <p:blipFill>
                <a:blip r:embed="rId5"/>
                <a:stretch>
                  <a:fillRect/>
                </a:stretch>
              </p:blipFill>
              <p:spPr>
                <a:xfrm>
                  <a:off x="482488" y="1722677"/>
                  <a:ext cx="10175276" cy="3306316"/>
                </a:xfrm>
                <a:prstGeom prst="rect">
                  <a:avLst/>
                </a:prstGeom>
              </p:spPr>
            </p:pic>
          </mc:Fallback>
        </mc:AlternateContent>
        <p:sp>
          <p:nvSpPr>
            <p:cNvPr id="12" name="TextBox 11">
              <a:extLst>
                <a:ext uri="{FF2B5EF4-FFF2-40B4-BE49-F238E27FC236}">
                  <a16:creationId xmlns:a16="http://schemas.microsoft.com/office/drawing/2014/main" id="{1CE7597B-F248-55F7-06F1-8E01B7975822}"/>
                </a:ext>
              </a:extLst>
            </p:cNvPr>
            <p:cNvSpPr txBox="1"/>
            <p:nvPr/>
          </p:nvSpPr>
          <p:spPr>
            <a:xfrm>
              <a:off x="10587356" y="2467409"/>
              <a:ext cx="1758233" cy="439529"/>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New Product, Service, Business</a:t>
              </a:r>
            </a:p>
          </p:txBody>
        </p:sp>
        <p:sp>
          <p:nvSpPr>
            <p:cNvPr id="14" name="TextBox 13">
              <a:extLst>
                <a:ext uri="{FF2B5EF4-FFF2-40B4-BE49-F238E27FC236}">
                  <a16:creationId xmlns:a16="http://schemas.microsoft.com/office/drawing/2014/main" id="{2D4FF3CE-4DA9-6805-162A-F0DDE411ECB9}"/>
                </a:ext>
              </a:extLst>
            </p:cNvPr>
            <p:cNvSpPr txBox="1"/>
            <p:nvPr/>
          </p:nvSpPr>
          <p:spPr>
            <a:xfrm>
              <a:off x="10587356" y="3189580"/>
              <a:ext cx="1644320"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Feature/Capability</a:t>
              </a:r>
            </a:p>
          </p:txBody>
        </p:sp>
        <p:sp>
          <p:nvSpPr>
            <p:cNvPr id="15" name="TextBox 14">
              <a:extLst>
                <a:ext uri="{FF2B5EF4-FFF2-40B4-BE49-F238E27FC236}">
                  <a16:creationId xmlns:a16="http://schemas.microsoft.com/office/drawing/2014/main" id="{87D0B9BC-39B9-F9CD-ADBF-2E992678426C}"/>
                </a:ext>
              </a:extLst>
            </p:cNvPr>
            <p:cNvSpPr txBox="1"/>
            <p:nvPr/>
          </p:nvSpPr>
          <p:spPr>
            <a:xfrm>
              <a:off x="10587356" y="3742471"/>
              <a:ext cx="1269252"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Tech Transfer</a:t>
              </a:r>
            </a:p>
          </p:txBody>
        </p:sp>
        <p:sp>
          <p:nvSpPr>
            <p:cNvPr id="16" name="TextBox 15">
              <a:extLst>
                <a:ext uri="{FF2B5EF4-FFF2-40B4-BE49-F238E27FC236}">
                  <a16:creationId xmlns:a16="http://schemas.microsoft.com/office/drawing/2014/main" id="{70069021-ADA1-AC03-87BC-E5ACCCEDAC83}"/>
                </a:ext>
              </a:extLst>
            </p:cNvPr>
            <p:cNvSpPr txBox="1"/>
            <p:nvPr/>
          </p:nvSpPr>
          <p:spPr>
            <a:xfrm>
              <a:off x="10587354" y="4352877"/>
              <a:ext cx="973986"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Learnings</a:t>
              </a:r>
            </a:p>
          </p:txBody>
        </p:sp>
        <p:sp>
          <p:nvSpPr>
            <p:cNvPr id="17" name="TextBox 16">
              <a:extLst>
                <a:ext uri="{FF2B5EF4-FFF2-40B4-BE49-F238E27FC236}">
                  <a16:creationId xmlns:a16="http://schemas.microsoft.com/office/drawing/2014/main" id="{74E740CA-5715-72E7-3C6A-B0B3F8E39AD0}"/>
                </a:ext>
              </a:extLst>
            </p:cNvPr>
            <p:cNvSpPr txBox="1"/>
            <p:nvPr/>
          </p:nvSpPr>
          <p:spPr>
            <a:xfrm>
              <a:off x="7126364" y="4997336"/>
              <a:ext cx="1561924"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Vetted Idea</a:t>
              </a:r>
            </a:p>
          </p:txBody>
        </p:sp>
        <p:sp>
          <p:nvSpPr>
            <p:cNvPr id="18" name="TextBox 17">
              <a:extLst>
                <a:ext uri="{FF2B5EF4-FFF2-40B4-BE49-F238E27FC236}">
                  <a16:creationId xmlns:a16="http://schemas.microsoft.com/office/drawing/2014/main" id="{DDA0288A-ECD8-84BC-8AA0-A26710AB83C5}"/>
                </a:ext>
              </a:extLst>
            </p:cNvPr>
            <p:cNvSpPr txBox="1"/>
            <p:nvPr/>
          </p:nvSpPr>
          <p:spPr>
            <a:xfrm>
              <a:off x="5222785" y="2040323"/>
              <a:ext cx="1265091"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Prototype to Test</a:t>
              </a:r>
            </a:p>
          </p:txBody>
        </p:sp>
        <p:sp>
          <p:nvSpPr>
            <p:cNvPr id="19" name="TextBox 18">
              <a:extLst>
                <a:ext uri="{FF2B5EF4-FFF2-40B4-BE49-F238E27FC236}">
                  <a16:creationId xmlns:a16="http://schemas.microsoft.com/office/drawing/2014/main" id="{EAFE357F-B6A6-9299-39E4-56C0817344CA}"/>
                </a:ext>
              </a:extLst>
            </p:cNvPr>
            <p:cNvSpPr txBox="1"/>
            <p:nvPr/>
          </p:nvSpPr>
          <p:spPr>
            <a:xfrm>
              <a:off x="3123745" y="5089963"/>
              <a:ext cx="1080744"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Concept to try</a:t>
              </a:r>
            </a:p>
          </p:txBody>
        </p:sp>
        <p:sp>
          <p:nvSpPr>
            <p:cNvPr id="20" name="TextBox 19">
              <a:extLst>
                <a:ext uri="{FF2B5EF4-FFF2-40B4-BE49-F238E27FC236}">
                  <a16:creationId xmlns:a16="http://schemas.microsoft.com/office/drawing/2014/main" id="{EE15CEEC-3CEA-4DBE-FB7C-E2C6DA5FD6F8}"/>
                </a:ext>
              </a:extLst>
            </p:cNvPr>
            <p:cNvSpPr txBox="1"/>
            <p:nvPr/>
          </p:nvSpPr>
          <p:spPr>
            <a:xfrm>
              <a:off x="191921" y="2678038"/>
              <a:ext cx="1208986" cy="302176"/>
            </a:xfrm>
            <a:prstGeom prst="rect">
              <a:avLst/>
            </a:prstGeom>
            <a:noFill/>
          </p:spPr>
          <p:txBody>
            <a:bodyPr wrap="square" rtlCol="0">
              <a:spAutoFit/>
            </a:bodyPr>
            <a:lstStyle/>
            <a:p>
              <a:r>
                <a:rPr lang="en-US" sz="500">
                  <a:solidFill>
                    <a:srgbClr val="FF0000"/>
                  </a:solidFill>
                  <a:latin typeface="Segoe UI" panose="020B0502040204020203" pitchFamily="34" charset="0"/>
                  <a:cs typeface="Segoe UI" panose="020B0502040204020203" pitchFamily="34" charset="0"/>
                </a:rPr>
                <a:t>Passionate Ideas</a:t>
              </a:r>
            </a:p>
          </p:txBody>
        </p:sp>
      </p:grpSp>
    </p:spTree>
    <p:extLst>
      <p:ext uri="{BB962C8B-B14F-4D97-AF65-F5344CB8AC3E}">
        <p14:creationId xmlns:p14="http://schemas.microsoft.com/office/powerpoint/2010/main" val="3109066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1275076" y="3657437"/>
            <a:ext cx="4363091" cy="954107"/>
          </a:xfrm>
          <a:prstGeom prst="rect">
            <a:avLst/>
          </a:prstGeom>
          <a:noFill/>
        </p:spPr>
        <p:txBody>
          <a:bodyPr wrap="square" rtlCol="0">
            <a:spAutoFit/>
          </a:bodyPr>
          <a:lstStyle/>
          <a:p>
            <a:pPr algn="ctr"/>
            <a:r>
              <a:rPr lang="en-US" sz="2800"/>
              <a:t>Hack together to test out the idea</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64314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369332"/>
          </a:xfrm>
          <a:prstGeom prst="rect">
            <a:avLst/>
          </a:prstGeom>
          <a:noFill/>
        </p:spPr>
        <p:txBody>
          <a:bodyPr wrap="square" rtlCol="0">
            <a:spAutoFit/>
          </a:bodyPr>
          <a:lstStyle/>
          <a:p>
            <a:r>
              <a:rPr lang="en-US" b="1">
                <a:highlight>
                  <a:srgbClr val="FFFF00"/>
                </a:highlight>
              </a:rPr>
              <a:t>IDEATE:</a:t>
            </a:r>
            <a:r>
              <a:rPr lang="en-US" b="1"/>
              <a:t>  </a:t>
            </a:r>
            <a:r>
              <a:rPr lang="en-US">
                <a:solidFill>
                  <a:srgbClr val="FF0000"/>
                </a:solidFill>
              </a:rPr>
              <a:t>Rate, rank, select ideas with best potential</a:t>
            </a:r>
            <a:endParaRPr lang="en-US" sz="1100"/>
          </a:p>
        </p:txBody>
      </p:sp>
      <p:sp>
        <p:nvSpPr>
          <p:cNvPr id="2" name="Text Placeholder 1">
            <a:extLst>
              <a:ext uri="{FF2B5EF4-FFF2-40B4-BE49-F238E27FC236}">
                <a16:creationId xmlns:a16="http://schemas.microsoft.com/office/drawing/2014/main" id="{D89D12BE-47C2-B41E-A54E-51CF1189ECBA}"/>
              </a:ext>
            </a:extLst>
          </p:cNvPr>
          <p:cNvSpPr>
            <a:spLocks noGrp="1"/>
          </p:cNvSpPr>
          <p:nvPr>
            <p:ph type="body" idx="1"/>
          </p:nvPr>
        </p:nvSpPr>
        <p:spPr/>
        <p:txBody>
          <a:bodyPr vert="horz" lIns="91440" tIns="45720" rIns="91440" bIns="45720" rtlCol="0" anchor="t">
            <a:normAutofit/>
          </a:bodyPr>
          <a:lstStyle/>
          <a:p>
            <a:pPr marL="0" marR="0">
              <a:lnSpc>
                <a:spcPct val="107000"/>
              </a:lnSpc>
              <a:spcBef>
                <a:spcPts val="0"/>
              </a:spcBef>
              <a:spcAft>
                <a:spcPts val="800"/>
              </a:spcAft>
            </a:pPr>
            <a:r>
              <a:rPr lang="en-US" sz="1800" kern="100" dirty="0">
                <a:effectLst/>
                <a:latin typeface="Aptos"/>
                <a:ea typeface="Aptos" panose="020B0004020202020204" pitchFamily="34" charset="0"/>
                <a:cs typeface="Times New Roman"/>
              </a:rPr>
              <a:t>What role should each of the 4 or 5 team players play to test this race strategy?  You need navigators, drivers, timers, strategists </a:t>
            </a:r>
            <a:r>
              <a:rPr lang="en-US" sz="1800" kern="100" dirty="0" err="1">
                <a:effectLst/>
                <a:latin typeface="Aptos"/>
                <a:ea typeface="Aptos" panose="020B0004020202020204" pitchFamily="34" charset="0"/>
                <a:cs typeface="Times New Roman"/>
              </a:rPr>
              <a:t>etc</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0"/>
              </a:spcBef>
              <a:spcAft>
                <a:spcPts val="800"/>
              </a:spcAft>
            </a:pPr>
            <a:endParaRPr lang="en-US" sz="18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A387E6DA-0A7B-26FA-AE16-6E6E9317D9EB}"/>
              </a:ext>
            </a:extLst>
          </p:cNvPr>
          <p:cNvSpPr/>
          <p:nvPr/>
        </p:nvSpPr>
        <p:spPr>
          <a:xfrm>
            <a:off x="0" y="8362604"/>
            <a:ext cx="6858000" cy="7813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36681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dirty="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1275076" y="3657437"/>
            <a:ext cx="4363091" cy="523220"/>
          </a:xfrm>
          <a:prstGeom prst="rect">
            <a:avLst/>
          </a:prstGeom>
          <a:noFill/>
        </p:spPr>
        <p:txBody>
          <a:bodyPr wrap="square" rtlCol="0">
            <a:spAutoFit/>
          </a:bodyPr>
          <a:lstStyle/>
          <a:p>
            <a:pPr algn="ctr"/>
            <a:r>
              <a:rPr lang="en-US" sz="2800" dirty="0"/>
              <a:t>Test out the idea</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860684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dirty="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grpSp>
        <p:nvGrpSpPr>
          <p:cNvPr id="22" name="Group 21">
            <a:extLst>
              <a:ext uri="{FF2B5EF4-FFF2-40B4-BE49-F238E27FC236}">
                <a16:creationId xmlns:a16="http://schemas.microsoft.com/office/drawing/2014/main" id="{758C40DC-BA27-9609-C219-A657753579FE}"/>
              </a:ext>
            </a:extLst>
          </p:cNvPr>
          <p:cNvGrpSpPr/>
          <p:nvPr/>
        </p:nvGrpSpPr>
        <p:grpSpPr>
          <a:xfrm>
            <a:off x="259551" y="2473001"/>
            <a:ext cx="6597529" cy="2595999"/>
            <a:chOff x="191921" y="758026"/>
            <a:chExt cx="12153668" cy="4634113"/>
          </a:xfrm>
        </p:grpSpPr>
        <p:grpSp>
          <p:nvGrpSpPr>
            <p:cNvPr id="3" name="Group 2">
              <a:extLst>
                <a:ext uri="{FF2B5EF4-FFF2-40B4-BE49-F238E27FC236}">
                  <a16:creationId xmlns:a16="http://schemas.microsoft.com/office/drawing/2014/main" id="{E386F202-6DD6-FE06-04AF-0C1EE04A53E9}"/>
                </a:ext>
              </a:extLst>
            </p:cNvPr>
            <p:cNvGrpSpPr/>
            <p:nvPr/>
          </p:nvGrpSpPr>
          <p:grpSpPr>
            <a:xfrm>
              <a:off x="1745398" y="2760072"/>
              <a:ext cx="8057983" cy="1400548"/>
              <a:chOff x="1614377" y="2400301"/>
              <a:chExt cx="8763161" cy="1523114"/>
            </a:xfrm>
          </p:grpSpPr>
          <p:sp>
            <p:nvSpPr>
              <p:cNvPr id="5" name="Rectangle 4">
                <a:extLst>
                  <a:ext uri="{FF2B5EF4-FFF2-40B4-BE49-F238E27FC236}">
                    <a16:creationId xmlns:a16="http://schemas.microsoft.com/office/drawing/2014/main" id="{3390C62E-7BA9-3B46-D92B-8B9C960C0AEA}"/>
                  </a:ext>
                </a:extLst>
              </p:cNvPr>
              <p:cNvSpPr/>
              <p:nvPr/>
            </p:nvSpPr>
            <p:spPr>
              <a:xfrm>
                <a:off x="161437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Segoe UI" panose="020B0502040204020203" pitchFamily="34" charset="0"/>
                    <a:cs typeface="Segoe UI" panose="020B0502040204020203" pitchFamily="34" charset="0"/>
                  </a:rPr>
                  <a:t>Ideate</a:t>
                </a:r>
              </a:p>
            </p:txBody>
          </p:sp>
          <p:sp>
            <p:nvSpPr>
              <p:cNvPr id="7" name="Rectangle 6">
                <a:extLst>
                  <a:ext uri="{FF2B5EF4-FFF2-40B4-BE49-F238E27FC236}">
                    <a16:creationId xmlns:a16="http://schemas.microsoft.com/office/drawing/2014/main" id="{1A60C31C-F145-3487-BFEF-E0D635E3D62E}"/>
                  </a:ext>
                </a:extLst>
              </p:cNvPr>
              <p:cNvSpPr/>
              <p:nvPr/>
            </p:nvSpPr>
            <p:spPr>
              <a:xfrm>
                <a:off x="389882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Segoe UI" panose="020B0502040204020203" pitchFamily="34" charset="0"/>
                    <a:cs typeface="Segoe UI" panose="020B0502040204020203" pitchFamily="34" charset="0"/>
                  </a:rPr>
                  <a:t>Hack</a:t>
                </a:r>
              </a:p>
            </p:txBody>
          </p:sp>
          <p:sp>
            <p:nvSpPr>
              <p:cNvPr id="8" name="Rectangle 7">
                <a:extLst>
                  <a:ext uri="{FF2B5EF4-FFF2-40B4-BE49-F238E27FC236}">
                    <a16:creationId xmlns:a16="http://schemas.microsoft.com/office/drawing/2014/main" id="{B769BDC8-FCDE-CC9D-263B-469982CA2E83}"/>
                  </a:ext>
                </a:extLst>
              </p:cNvPr>
              <p:cNvSpPr/>
              <p:nvPr/>
            </p:nvSpPr>
            <p:spPr>
              <a:xfrm>
                <a:off x="6183277" y="2400301"/>
                <a:ext cx="1909811" cy="152311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Segoe UI" panose="020B0502040204020203" pitchFamily="34" charset="0"/>
                    <a:cs typeface="Segoe UI" panose="020B0502040204020203" pitchFamily="34" charset="0"/>
                  </a:rPr>
                  <a:t>Validate</a:t>
                </a:r>
              </a:p>
            </p:txBody>
          </p:sp>
          <p:sp>
            <p:nvSpPr>
              <p:cNvPr id="9" name="Rectangle 8">
                <a:extLst>
                  <a:ext uri="{FF2B5EF4-FFF2-40B4-BE49-F238E27FC236}">
                    <a16:creationId xmlns:a16="http://schemas.microsoft.com/office/drawing/2014/main" id="{F7750E29-4751-FBB1-C708-72799B06A720}"/>
                  </a:ext>
                </a:extLst>
              </p:cNvPr>
              <p:cNvSpPr/>
              <p:nvPr/>
            </p:nvSpPr>
            <p:spPr>
              <a:xfrm>
                <a:off x="846772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Segoe UI" panose="020B0502040204020203" pitchFamily="34" charset="0"/>
                    <a:cs typeface="Segoe UI" panose="020B0502040204020203" pitchFamily="34" charset="0"/>
                  </a:rPr>
                  <a:t>Sponsor</a:t>
                </a:r>
              </a:p>
            </p:txBody>
          </p:sp>
        </p:grpSp>
        <p:sp>
          <p:nvSpPr>
            <p:cNvPr id="10" name="TextBox 9">
              <a:extLst>
                <a:ext uri="{FF2B5EF4-FFF2-40B4-BE49-F238E27FC236}">
                  <a16:creationId xmlns:a16="http://schemas.microsoft.com/office/drawing/2014/main" id="{418CF91C-88A6-4A49-79B7-0E137EFBC3DC}"/>
                </a:ext>
              </a:extLst>
            </p:cNvPr>
            <p:cNvSpPr txBox="1"/>
            <p:nvPr/>
          </p:nvSpPr>
          <p:spPr>
            <a:xfrm>
              <a:off x="1296757" y="758026"/>
              <a:ext cx="8963823" cy="549412"/>
            </a:xfrm>
            <a:prstGeom prst="rect">
              <a:avLst/>
            </a:prstGeom>
            <a:noFill/>
          </p:spPr>
          <p:txBody>
            <a:bodyPr wrap="square" rtlCol="0">
              <a:spAutoFit/>
            </a:bodyPr>
            <a:lstStyle/>
            <a:p>
              <a:pPr algn="ctr"/>
              <a:r>
                <a:rPr lang="en-US" sz="1400" dirty="0">
                  <a:latin typeface="Segoe UI Semilight" panose="020B0402040204020203" pitchFamily="34" charset="0"/>
                  <a:cs typeface="Segoe UI Semilight" panose="020B0402040204020203" pitchFamily="34" charset="0"/>
                </a:rPr>
                <a:t>The Garage Growth Framework</a:t>
              </a:r>
              <a:endParaRPr lang="en-US" sz="1050" dirty="0">
                <a:latin typeface="Segoe UI Semilight" panose="020B0402040204020203" pitchFamily="34" charset="0"/>
                <a:cs typeface="Segoe UI Semilight" panose="020B0402040204020203" pitchFamily="34" charset="0"/>
              </a:endParaRP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B99308E-2A07-4BA0-43A7-CA785C71A4C7}"/>
                    </a:ext>
                  </a:extLst>
                </p14:cNvPr>
                <p14:cNvContentPartPr/>
                <p14:nvPr/>
              </p14:nvContentPartPr>
              <p14:xfrm>
                <a:off x="499731" y="1739385"/>
                <a:ext cx="10140790" cy="3272899"/>
              </p14:xfrm>
            </p:contentPart>
          </mc:Choice>
          <mc:Fallback xmlns="">
            <p:pic>
              <p:nvPicPr>
                <p:cNvPr id="11" name="Ink 10">
                  <a:extLst>
                    <a:ext uri="{FF2B5EF4-FFF2-40B4-BE49-F238E27FC236}">
                      <a16:creationId xmlns:a16="http://schemas.microsoft.com/office/drawing/2014/main" id="{8B99308E-2A07-4BA0-43A7-CA785C71A4C7}"/>
                    </a:ext>
                  </a:extLst>
                </p:cNvPr>
                <p:cNvPicPr/>
                <p:nvPr/>
              </p:nvPicPr>
              <p:blipFill>
                <a:blip r:embed="rId5"/>
                <a:stretch>
                  <a:fillRect/>
                </a:stretch>
              </p:blipFill>
              <p:spPr>
                <a:xfrm>
                  <a:off x="482488" y="1722677"/>
                  <a:ext cx="10175276" cy="3306316"/>
                </a:xfrm>
                <a:prstGeom prst="rect">
                  <a:avLst/>
                </a:prstGeom>
              </p:spPr>
            </p:pic>
          </mc:Fallback>
        </mc:AlternateContent>
        <p:sp>
          <p:nvSpPr>
            <p:cNvPr id="12" name="TextBox 11">
              <a:extLst>
                <a:ext uri="{FF2B5EF4-FFF2-40B4-BE49-F238E27FC236}">
                  <a16:creationId xmlns:a16="http://schemas.microsoft.com/office/drawing/2014/main" id="{1CE7597B-F248-55F7-06F1-8E01B7975822}"/>
                </a:ext>
              </a:extLst>
            </p:cNvPr>
            <p:cNvSpPr txBox="1"/>
            <p:nvPr/>
          </p:nvSpPr>
          <p:spPr>
            <a:xfrm>
              <a:off x="10587356" y="2467409"/>
              <a:ext cx="1758233" cy="439529"/>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New Product, Service, Business</a:t>
              </a:r>
            </a:p>
          </p:txBody>
        </p:sp>
        <p:sp>
          <p:nvSpPr>
            <p:cNvPr id="14" name="TextBox 13">
              <a:extLst>
                <a:ext uri="{FF2B5EF4-FFF2-40B4-BE49-F238E27FC236}">
                  <a16:creationId xmlns:a16="http://schemas.microsoft.com/office/drawing/2014/main" id="{2D4FF3CE-4DA9-6805-162A-F0DDE411ECB9}"/>
                </a:ext>
              </a:extLst>
            </p:cNvPr>
            <p:cNvSpPr txBox="1"/>
            <p:nvPr/>
          </p:nvSpPr>
          <p:spPr>
            <a:xfrm>
              <a:off x="10587356" y="3189580"/>
              <a:ext cx="1644320" cy="302176"/>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Feature/Capability</a:t>
              </a:r>
            </a:p>
          </p:txBody>
        </p:sp>
        <p:sp>
          <p:nvSpPr>
            <p:cNvPr id="15" name="TextBox 14">
              <a:extLst>
                <a:ext uri="{FF2B5EF4-FFF2-40B4-BE49-F238E27FC236}">
                  <a16:creationId xmlns:a16="http://schemas.microsoft.com/office/drawing/2014/main" id="{87D0B9BC-39B9-F9CD-ADBF-2E992678426C}"/>
                </a:ext>
              </a:extLst>
            </p:cNvPr>
            <p:cNvSpPr txBox="1"/>
            <p:nvPr/>
          </p:nvSpPr>
          <p:spPr>
            <a:xfrm>
              <a:off x="10587356" y="3742471"/>
              <a:ext cx="1269252" cy="302176"/>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Tech Transfer</a:t>
              </a:r>
            </a:p>
          </p:txBody>
        </p:sp>
        <p:sp>
          <p:nvSpPr>
            <p:cNvPr id="16" name="TextBox 15">
              <a:extLst>
                <a:ext uri="{FF2B5EF4-FFF2-40B4-BE49-F238E27FC236}">
                  <a16:creationId xmlns:a16="http://schemas.microsoft.com/office/drawing/2014/main" id="{70069021-ADA1-AC03-87BC-E5ACCCEDAC83}"/>
                </a:ext>
              </a:extLst>
            </p:cNvPr>
            <p:cNvSpPr txBox="1"/>
            <p:nvPr/>
          </p:nvSpPr>
          <p:spPr>
            <a:xfrm>
              <a:off x="10587354" y="4352877"/>
              <a:ext cx="973986" cy="302176"/>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Learnings</a:t>
              </a:r>
            </a:p>
          </p:txBody>
        </p:sp>
        <p:sp>
          <p:nvSpPr>
            <p:cNvPr id="17" name="TextBox 16">
              <a:extLst>
                <a:ext uri="{FF2B5EF4-FFF2-40B4-BE49-F238E27FC236}">
                  <a16:creationId xmlns:a16="http://schemas.microsoft.com/office/drawing/2014/main" id="{74E740CA-5715-72E7-3C6A-B0B3F8E39AD0}"/>
                </a:ext>
              </a:extLst>
            </p:cNvPr>
            <p:cNvSpPr txBox="1"/>
            <p:nvPr/>
          </p:nvSpPr>
          <p:spPr>
            <a:xfrm>
              <a:off x="7126364" y="4997336"/>
              <a:ext cx="1561924" cy="302176"/>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Vetted Idea</a:t>
              </a:r>
            </a:p>
          </p:txBody>
        </p:sp>
        <p:sp>
          <p:nvSpPr>
            <p:cNvPr id="18" name="TextBox 17">
              <a:extLst>
                <a:ext uri="{FF2B5EF4-FFF2-40B4-BE49-F238E27FC236}">
                  <a16:creationId xmlns:a16="http://schemas.microsoft.com/office/drawing/2014/main" id="{DDA0288A-ECD8-84BC-8AA0-A26710AB83C5}"/>
                </a:ext>
              </a:extLst>
            </p:cNvPr>
            <p:cNvSpPr txBox="1"/>
            <p:nvPr/>
          </p:nvSpPr>
          <p:spPr>
            <a:xfrm>
              <a:off x="5222785" y="2040323"/>
              <a:ext cx="1265091" cy="302176"/>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Prototype to Test</a:t>
              </a:r>
            </a:p>
          </p:txBody>
        </p:sp>
        <p:sp>
          <p:nvSpPr>
            <p:cNvPr id="19" name="TextBox 18">
              <a:extLst>
                <a:ext uri="{FF2B5EF4-FFF2-40B4-BE49-F238E27FC236}">
                  <a16:creationId xmlns:a16="http://schemas.microsoft.com/office/drawing/2014/main" id="{EAFE357F-B6A6-9299-39E4-56C0817344CA}"/>
                </a:ext>
              </a:extLst>
            </p:cNvPr>
            <p:cNvSpPr txBox="1"/>
            <p:nvPr/>
          </p:nvSpPr>
          <p:spPr>
            <a:xfrm>
              <a:off x="3123745" y="5089963"/>
              <a:ext cx="1080744" cy="302176"/>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Concept to try</a:t>
              </a:r>
            </a:p>
          </p:txBody>
        </p:sp>
        <p:sp>
          <p:nvSpPr>
            <p:cNvPr id="20" name="TextBox 19">
              <a:extLst>
                <a:ext uri="{FF2B5EF4-FFF2-40B4-BE49-F238E27FC236}">
                  <a16:creationId xmlns:a16="http://schemas.microsoft.com/office/drawing/2014/main" id="{EE15CEEC-3CEA-4DBE-FB7C-E2C6DA5FD6F8}"/>
                </a:ext>
              </a:extLst>
            </p:cNvPr>
            <p:cNvSpPr txBox="1"/>
            <p:nvPr/>
          </p:nvSpPr>
          <p:spPr>
            <a:xfrm>
              <a:off x="191921" y="2678038"/>
              <a:ext cx="1208986" cy="302176"/>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Passionate Ideas</a:t>
              </a:r>
            </a:p>
          </p:txBody>
        </p:sp>
      </p:grpSp>
    </p:spTree>
    <p:extLst>
      <p:ext uri="{BB962C8B-B14F-4D97-AF65-F5344CB8AC3E}">
        <p14:creationId xmlns:p14="http://schemas.microsoft.com/office/powerpoint/2010/main" val="3471470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dirty="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1275076" y="3657437"/>
            <a:ext cx="4363091" cy="954107"/>
          </a:xfrm>
          <a:prstGeom prst="rect">
            <a:avLst/>
          </a:prstGeom>
          <a:noFill/>
        </p:spPr>
        <p:txBody>
          <a:bodyPr wrap="square" rtlCol="0">
            <a:spAutoFit/>
          </a:bodyPr>
          <a:lstStyle/>
          <a:p>
            <a:pPr algn="ctr"/>
            <a:r>
              <a:rPr lang="en-US" sz="2800" dirty="0"/>
              <a:t>Present your idea to a sponsor </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1650677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dirty="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grpSp>
        <p:nvGrpSpPr>
          <p:cNvPr id="22" name="Group 21">
            <a:extLst>
              <a:ext uri="{FF2B5EF4-FFF2-40B4-BE49-F238E27FC236}">
                <a16:creationId xmlns:a16="http://schemas.microsoft.com/office/drawing/2014/main" id="{758C40DC-BA27-9609-C219-A657753579FE}"/>
              </a:ext>
            </a:extLst>
          </p:cNvPr>
          <p:cNvGrpSpPr/>
          <p:nvPr/>
        </p:nvGrpSpPr>
        <p:grpSpPr>
          <a:xfrm>
            <a:off x="259551" y="2473001"/>
            <a:ext cx="6597529" cy="2595999"/>
            <a:chOff x="191921" y="758026"/>
            <a:chExt cx="12153668" cy="4634113"/>
          </a:xfrm>
        </p:grpSpPr>
        <p:grpSp>
          <p:nvGrpSpPr>
            <p:cNvPr id="3" name="Group 2">
              <a:extLst>
                <a:ext uri="{FF2B5EF4-FFF2-40B4-BE49-F238E27FC236}">
                  <a16:creationId xmlns:a16="http://schemas.microsoft.com/office/drawing/2014/main" id="{E386F202-6DD6-FE06-04AF-0C1EE04A53E9}"/>
                </a:ext>
              </a:extLst>
            </p:cNvPr>
            <p:cNvGrpSpPr/>
            <p:nvPr/>
          </p:nvGrpSpPr>
          <p:grpSpPr>
            <a:xfrm>
              <a:off x="1745398" y="2760072"/>
              <a:ext cx="8057983" cy="1400548"/>
              <a:chOff x="1614377" y="2400301"/>
              <a:chExt cx="8763161" cy="1523114"/>
            </a:xfrm>
          </p:grpSpPr>
          <p:sp>
            <p:nvSpPr>
              <p:cNvPr id="5" name="Rectangle 4">
                <a:extLst>
                  <a:ext uri="{FF2B5EF4-FFF2-40B4-BE49-F238E27FC236}">
                    <a16:creationId xmlns:a16="http://schemas.microsoft.com/office/drawing/2014/main" id="{3390C62E-7BA9-3B46-D92B-8B9C960C0AEA}"/>
                  </a:ext>
                </a:extLst>
              </p:cNvPr>
              <p:cNvSpPr/>
              <p:nvPr/>
            </p:nvSpPr>
            <p:spPr>
              <a:xfrm>
                <a:off x="161437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Segoe UI" panose="020B0502040204020203" pitchFamily="34" charset="0"/>
                    <a:cs typeface="Segoe UI" panose="020B0502040204020203" pitchFamily="34" charset="0"/>
                  </a:rPr>
                  <a:t>Ideate</a:t>
                </a:r>
              </a:p>
            </p:txBody>
          </p:sp>
          <p:sp>
            <p:nvSpPr>
              <p:cNvPr id="7" name="Rectangle 6">
                <a:extLst>
                  <a:ext uri="{FF2B5EF4-FFF2-40B4-BE49-F238E27FC236}">
                    <a16:creationId xmlns:a16="http://schemas.microsoft.com/office/drawing/2014/main" id="{1A60C31C-F145-3487-BFEF-E0D635E3D62E}"/>
                  </a:ext>
                </a:extLst>
              </p:cNvPr>
              <p:cNvSpPr/>
              <p:nvPr/>
            </p:nvSpPr>
            <p:spPr>
              <a:xfrm>
                <a:off x="389882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Segoe UI" panose="020B0502040204020203" pitchFamily="34" charset="0"/>
                    <a:cs typeface="Segoe UI" panose="020B0502040204020203" pitchFamily="34" charset="0"/>
                  </a:rPr>
                  <a:t>Hack</a:t>
                </a:r>
              </a:p>
            </p:txBody>
          </p:sp>
          <p:sp>
            <p:nvSpPr>
              <p:cNvPr id="8" name="Rectangle 7">
                <a:extLst>
                  <a:ext uri="{FF2B5EF4-FFF2-40B4-BE49-F238E27FC236}">
                    <a16:creationId xmlns:a16="http://schemas.microsoft.com/office/drawing/2014/main" id="{B769BDC8-FCDE-CC9D-263B-469982CA2E83}"/>
                  </a:ext>
                </a:extLst>
              </p:cNvPr>
              <p:cNvSpPr/>
              <p:nvPr/>
            </p:nvSpPr>
            <p:spPr>
              <a:xfrm>
                <a:off x="6183277" y="2400301"/>
                <a:ext cx="1909811" cy="15231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Segoe UI" panose="020B0502040204020203" pitchFamily="34" charset="0"/>
                    <a:cs typeface="Segoe UI" panose="020B0502040204020203" pitchFamily="34" charset="0"/>
                  </a:rPr>
                  <a:t>Validate</a:t>
                </a:r>
              </a:p>
            </p:txBody>
          </p:sp>
          <p:sp>
            <p:nvSpPr>
              <p:cNvPr id="9" name="Rectangle 8">
                <a:extLst>
                  <a:ext uri="{FF2B5EF4-FFF2-40B4-BE49-F238E27FC236}">
                    <a16:creationId xmlns:a16="http://schemas.microsoft.com/office/drawing/2014/main" id="{F7750E29-4751-FBB1-C708-72799B06A720}"/>
                  </a:ext>
                </a:extLst>
              </p:cNvPr>
              <p:cNvSpPr/>
              <p:nvPr/>
            </p:nvSpPr>
            <p:spPr>
              <a:xfrm>
                <a:off x="8467727" y="2400301"/>
                <a:ext cx="1909811" cy="152311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Segoe UI" panose="020B0502040204020203" pitchFamily="34" charset="0"/>
                    <a:cs typeface="Segoe UI" panose="020B0502040204020203" pitchFamily="34" charset="0"/>
                  </a:rPr>
                  <a:t>Sponsor</a:t>
                </a:r>
              </a:p>
            </p:txBody>
          </p:sp>
        </p:grpSp>
        <p:sp>
          <p:nvSpPr>
            <p:cNvPr id="10" name="TextBox 9">
              <a:extLst>
                <a:ext uri="{FF2B5EF4-FFF2-40B4-BE49-F238E27FC236}">
                  <a16:creationId xmlns:a16="http://schemas.microsoft.com/office/drawing/2014/main" id="{418CF91C-88A6-4A49-79B7-0E137EFBC3DC}"/>
                </a:ext>
              </a:extLst>
            </p:cNvPr>
            <p:cNvSpPr txBox="1"/>
            <p:nvPr/>
          </p:nvSpPr>
          <p:spPr>
            <a:xfrm>
              <a:off x="1296757" y="758026"/>
              <a:ext cx="8963823" cy="549412"/>
            </a:xfrm>
            <a:prstGeom prst="rect">
              <a:avLst/>
            </a:prstGeom>
            <a:noFill/>
          </p:spPr>
          <p:txBody>
            <a:bodyPr wrap="square" rtlCol="0">
              <a:spAutoFit/>
            </a:bodyPr>
            <a:lstStyle/>
            <a:p>
              <a:pPr algn="ctr"/>
              <a:r>
                <a:rPr lang="en-US" sz="1400" dirty="0">
                  <a:latin typeface="Segoe UI Semilight" panose="020B0402040204020203" pitchFamily="34" charset="0"/>
                  <a:cs typeface="Segoe UI Semilight" panose="020B0402040204020203" pitchFamily="34" charset="0"/>
                </a:rPr>
                <a:t>The Garage Growth Framework</a:t>
              </a:r>
              <a:endParaRPr lang="en-US" sz="1050" dirty="0">
                <a:latin typeface="Segoe UI Semilight" panose="020B0402040204020203" pitchFamily="34" charset="0"/>
                <a:cs typeface="Segoe UI Semilight" panose="020B0402040204020203" pitchFamily="34" charset="0"/>
              </a:endParaRP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B99308E-2A07-4BA0-43A7-CA785C71A4C7}"/>
                    </a:ext>
                  </a:extLst>
                </p14:cNvPr>
                <p14:cNvContentPartPr/>
                <p14:nvPr/>
              </p14:nvContentPartPr>
              <p14:xfrm>
                <a:off x="499731" y="1739385"/>
                <a:ext cx="10140790" cy="3272899"/>
              </p14:xfrm>
            </p:contentPart>
          </mc:Choice>
          <mc:Fallback xmlns="">
            <p:pic>
              <p:nvPicPr>
                <p:cNvPr id="11" name="Ink 10">
                  <a:extLst>
                    <a:ext uri="{FF2B5EF4-FFF2-40B4-BE49-F238E27FC236}">
                      <a16:creationId xmlns:a16="http://schemas.microsoft.com/office/drawing/2014/main" id="{8B99308E-2A07-4BA0-43A7-CA785C71A4C7}"/>
                    </a:ext>
                  </a:extLst>
                </p:cNvPr>
                <p:cNvPicPr/>
                <p:nvPr/>
              </p:nvPicPr>
              <p:blipFill>
                <a:blip r:embed="rId5"/>
                <a:stretch>
                  <a:fillRect/>
                </a:stretch>
              </p:blipFill>
              <p:spPr>
                <a:xfrm>
                  <a:off x="482488" y="1722677"/>
                  <a:ext cx="10175276" cy="3306316"/>
                </a:xfrm>
                <a:prstGeom prst="rect">
                  <a:avLst/>
                </a:prstGeom>
              </p:spPr>
            </p:pic>
          </mc:Fallback>
        </mc:AlternateContent>
        <p:sp>
          <p:nvSpPr>
            <p:cNvPr id="12" name="TextBox 11">
              <a:extLst>
                <a:ext uri="{FF2B5EF4-FFF2-40B4-BE49-F238E27FC236}">
                  <a16:creationId xmlns:a16="http://schemas.microsoft.com/office/drawing/2014/main" id="{1CE7597B-F248-55F7-06F1-8E01B7975822}"/>
                </a:ext>
              </a:extLst>
            </p:cNvPr>
            <p:cNvSpPr txBox="1"/>
            <p:nvPr/>
          </p:nvSpPr>
          <p:spPr>
            <a:xfrm>
              <a:off x="10587356" y="2467409"/>
              <a:ext cx="1758233" cy="439529"/>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New Product, Service, Business</a:t>
              </a:r>
            </a:p>
          </p:txBody>
        </p:sp>
        <p:sp>
          <p:nvSpPr>
            <p:cNvPr id="14" name="TextBox 13">
              <a:extLst>
                <a:ext uri="{FF2B5EF4-FFF2-40B4-BE49-F238E27FC236}">
                  <a16:creationId xmlns:a16="http://schemas.microsoft.com/office/drawing/2014/main" id="{2D4FF3CE-4DA9-6805-162A-F0DDE411ECB9}"/>
                </a:ext>
              </a:extLst>
            </p:cNvPr>
            <p:cNvSpPr txBox="1"/>
            <p:nvPr/>
          </p:nvSpPr>
          <p:spPr>
            <a:xfrm>
              <a:off x="10587356" y="3189580"/>
              <a:ext cx="1644320" cy="302176"/>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Feature/Capability</a:t>
              </a:r>
            </a:p>
          </p:txBody>
        </p:sp>
        <p:sp>
          <p:nvSpPr>
            <p:cNvPr id="15" name="TextBox 14">
              <a:extLst>
                <a:ext uri="{FF2B5EF4-FFF2-40B4-BE49-F238E27FC236}">
                  <a16:creationId xmlns:a16="http://schemas.microsoft.com/office/drawing/2014/main" id="{87D0B9BC-39B9-F9CD-ADBF-2E992678426C}"/>
                </a:ext>
              </a:extLst>
            </p:cNvPr>
            <p:cNvSpPr txBox="1"/>
            <p:nvPr/>
          </p:nvSpPr>
          <p:spPr>
            <a:xfrm>
              <a:off x="10587356" y="3742471"/>
              <a:ext cx="1269252" cy="302176"/>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Tech Transfer</a:t>
              </a:r>
            </a:p>
          </p:txBody>
        </p:sp>
        <p:sp>
          <p:nvSpPr>
            <p:cNvPr id="16" name="TextBox 15">
              <a:extLst>
                <a:ext uri="{FF2B5EF4-FFF2-40B4-BE49-F238E27FC236}">
                  <a16:creationId xmlns:a16="http://schemas.microsoft.com/office/drawing/2014/main" id="{70069021-ADA1-AC03-87BC-E5ACCCEDAC83}"/>
                </a:ext>
              </a:extLst>
            </p:cNvPr>
            <p:cNvSpPr txBox="1"/>
            <p:nvPr/>
          </p:nvSpPr>
          <p:spPr>
            <a:xfrm>
              <a:off x="10587354" y="4352877"/>
              <a:ext cx="973986" cy="302176"/>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Learnings</a:t>
              </a:r>
            </a:p>
          </p:txBody>
        </p:sp>
        <p:sp>
          <p:nvSpPr>
            <p:cNvPr id="17" name="TextBox 16">
              <a:extLst>
                <a:ext uri="{FF2B5EF4-FFF2-40B4-BE49-F238E27FC236}">
                  <a16:creationId xmlns:a16="http://schemas.microsoft.com/office/drawing/2014/main" id="{74E740CA-5715-72E7-3C6A-B0B3F8E39AD0}"/>
                </a:ext>
              </a:extLst>
            </p:cNvPr>
            <p:cNvSpPr txBox="1"/>
            <p:nvPr/>
          </p:nvSpPr>
          <p:spPr>
            <a:xfrm>
              <a:off x="7126364" y="4997336"/>
              <a:ext cx="1561924" cy="302176"/>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Vetted Idea</a:t>
              </a:r>
            </a:p>
          </p:txBody>
        </p:sp>
        <p:sp>
          <p:nvSpPr>
            <p:cNvPr id="18" name="TextBox 17">
              <a:extLst>
                <a:ext uri="{FF2B5EF4-FFF2-40B4-BE49-F238E27FC236}">
                  <a16:creationId xmlns:a16="http://schemas.microsoft.com/office/drawing/2014/main" id="{DDA0288A-ECD8-84BC-8AA0-A26710AB83C5}"/>
                </a:ext>
              </a:extLst>
            </p:cNvPr>
            <p:cNvSpPr txBox="1"/>
            <p:nvPr/>
          </p:nvSpPr>
          <p:spPr>
            <a:xfrm>
              <a:off x="5222785" y="2040323"/>
              <a:ext cx="1265091" cy="302176"/>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Prototype to Test</a:t>
              </a:r>
            </a:p>
          </p:txBody>
        </p:sp>
        <p:sp>
          <p:nvSpPr>
            <p:cNvPr id="19" name="TextBox 18">
              <a:extLst>
                <a:ext uri="{FF2B5EF4-FFF2-40B4-BE49-F238E27FC236}">
                  <a16:creationId xmlns:a16="http://schemas.microsoft.com/office/drawing/2014/main" id="{EAFE357F-B6A6-9299-39E4-56C0817344CA}"/>
                </a:ext>
              </a:extLst>
            </p:cNvPr>
            <p:cNvSpPr txBox="1"/>
            <p:nvPr/>
          </p:nvSpPr>
          <p:spPr>
            <a:xfrm>
              <a:off x="3123745" y="5089963"/>
              <a:ext cx="1080744" cy="302176"/>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Concept to try</a:t>
              </a:r>
            </a:p>
          </p:txBody>
        </p:sp>
        <p:sp>
          <p:nvSpPr>
            <p:cNvPr id="20" name="TextBox 19">
              <a:extLst>
                <a:ext uri="{FF2B5EF4-FFF2-40B4-BE49-F238E27FC236}">
                  <a16:creationId xmlns:a16="http://schemas.microsoft.com/office/drawing/2014/main" id="{EE15CEEC-3CEA-4DBE-FB7C-E2C6DA5FD6F8}"/>
                </a:ext>
              </a:extLst>
            </p:cNvPr>
            <p:cNvSpPr txBox="1"/>
            <p:nvPr/>
          </p:nvSpPr>
          <p:spPr>
            <a:xfrm>
              <a:off x="191921" y="2678038"/>
              <a:ext cx="1208986" cy="302176"/>
            </a:xfrm>
            <a:prstGeom prst="rect">
              <a:avLst/>
            </a:prstGeom>
            <a:noFill/>
          </p:spPr>
          <p:txBody>
            <a:bodyPr wrap="square" rtlCol="0">
              <a:spAutoFit/>
            </a:bodyPr>
            <a:lstStyle/>
            <a:p>
              <a:r>
                <a:rPr lang="en-US" sz="500" dirty="0">
                  <a:solidFill>
                    <a:srgbClr val="FF0000"/>
                  </a:solidFill>
                  <a:latin typeface="Segoe UI" panose="020B0502040204020203" pitchFamily="34" charset="0"/>
                  <a:cs typeface="Segoe UI" panose="020B0502040204020203" pitchFamily="34" charset="0"/>
                </a:rPr>
                <a:t>Passionate Ideas</a:t>
              </a:r>
            </a:p>
          </p:txBody>
        </p:sp>
      </p:grpSp>
    </p:spTree>
    <p:extLst>
      <p:ext uri="{BB962C8B-B14F-4D97-AF65-F5344CB8AC3E}">
        <p14:creationId xmlns:p14="http://schemas.microsoft.com/office/powerpoint/2010/main" val="3941554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0" y="0"/>
            <a:ext cx="6858000" cy="584775"/>
          </a:xfrm>
          <a:prstGeom prst="rect">
            <a:avLst/>
          </a:prstGeom>
          <a:noFill/>
        </p:spPr>
        <p:txBody>
          <a:bodyPr wrap="square" rtlCol="0">
            <a:spAutoFit/>
          </a:bodyPr>
          <a:lstStyle/>
          <a:p>
            <a:r>
              <a:rPr lang="en-US" b="1" dirty="0">
                <a:highlight>
                  <a:srgbClr val="FFFF00"/>
                </a:highlight>
              </a:rPr>
              <a:t>SPONSOR:</a:t>
            </a:r>
            <a:r>
              <a:rPr lang="en-US" b="1" dirty="0"/>
              <a:t>  </a:t>
            </a:r>
            <a:r>
              <a:rPr lang="en-US" dirty="0">
                <a:solidFill>
                  <a:srgbClr val="FF0000"/>
                </a:solidFill>
              </a:rPr>
              <a:t>Generate an outline for a sponsor pitch deck</a:t>
            </a:r>
          </a:p>
          <a:p>
            <a:endParaRPr lang="en-US" sz="1400" dirty="0"/>
          </a:p>
        </p:txBody>
      </p:sp>
      <p:sp>
        <p:nvSpPr>
          <p:cNvPr id="3" name="Text Placeholder 2">
            <a:extLst>
              <a:ext uri="{FF2B5EF4-FFF2-40B4-BE49-F238E27FC236}">
                <a16:creationId xmlns:a16="http://schemas.microsoft.com/office/drawing/2014/main" id="{D61FE54C-97A3-FE9F-C468-56821623ED41}"/>
              </a:ext>
            </a:extLst>
          </p:cNvPr>
          <p:cNvSpPr>
            <a:spLocks noGrp="1"/>
          </p:cNvSpPr>
          <p:nvPr>
            <p:ph type="body" idx="1"/>
          </p:nvPr>
        </p:nvSpPr>
        <p:spPr/>
        <p:txBody>
          <a:bodyPr vert="horz" lIns="91440" tIns="45720" rIns="91440" bIns="45720" rtlCol="0" anchor="t">
            <a:normAutofit/>
          </a:bodyPr>
          <a:lstStyle/>
          <a:p>
            <a:r>
              <a:rPr lang="en-GB" sz="2800" dirty="0">
                <a:solidFill>
                  <a:schemeClr val="tx1"/>
                </a:solidFill>
              </a:rPr>
              <a:t>For the final idea create a specific PowerPoint pitch deck outline to help influences others to invest in your strategy.</a:t>
            </a:r>
            <a:br>
              <a:rPr lang="en-GB" sz="2800" dirty="0">
                <a:solidFill>
                  <a:schemeClr val="tx1"/>
                </a:solidFill>
              </a:rPr>
            </a:br>
            <a:br>
              <a:rPr lang="en-GB" sz="2800" dirty="0">
                <a:solidFill>
                  <a:schemeClr val="tx1"/>
                </a:solidFill>
              </a:rPr>
            </a:br>
            <a:r>
              <a:rPr lang="en-GB" sz="2800" dirty="0">
                <a:solidFill>
                  <a:schemeClr val="tx1"/>
                </a:solidFill>
              </a:rPr>
              <a:t>Be specific to the final idea and incorporate any relevant facts and market data. </a:t>
            </a:r>
            <a:br>
              <a:rPr lang="en-GB" sz="2800" dirty="0">
                <a:solidFill>
                  <a:schemeClr val="tx1"/>
                </a:solidFill>
              </a:rPr>
            </a:br>
            <a:br>
              <a:rPr lang="en-GB" sz="2800" dirty="0">
                <a:solidFill>
                  <a:schemeClr val="tx1"/>
                </a:solidFill>
              </a:rPr>
            </a:br>
            <a:r>
              <a:rPr lang="en-GB" sz="2800" dirty="0">
                <a:solidFill>
                  <a:schemeClr val="tx1"/>
                </a:solidFill>
              </a:rPr>
              <a:t>The target audience for the pitch [enter your audience]</a:t>
            </a:r>
          </a:p>
          <a:p>
            <a:endParaRPr lang="en-GB" sz="2800" dirty="0">
              <a:solidFill>
                <a:schemeClr val="tx1"/>
              </a:solidFill>
            </a:endParaRPr>
          </a:p>
          <a:p>
            <a:r>
              <a:rPr lang="en-GB" sz="2800" b="0" i="0" dirty="0">
                <a:solidFill>
                  <a:srgbClr val="000000"/>
                </a:solidFill>
                <a:effectLst/>
              </a:rPr>
              <a:t>Be concise.</a:t>
            </a:r>
            <a:endParaRPr lang="en-GB" sz="2800" dirty="0">
              <a:solidFill>
                <a:schemeClr val="tx1"/>
              </a:solidFill>
            </a:endParaRPr>
          </a:p>
          <a:p>
            <a:endParaRPr lang="en-US" sz="2800" dirty="0"/>
          </a:p>
        </p:txBody>
      </p:sp>
      <p:sp>
        <p:nvSpPr>
          <p:cNvPr id="2" name="Rectangle 1">
            <a:extLst>
              <a:ext uri="{FF2B5EF4-FFF2-40B4-BE49-F238E27FC236}">
                <a16:creationId xmlns:a16="http://schemas.microsoft.com/office/drawing/2014/main" id="{F2A09DDB-CE81-931A-1938-3616497A9CD5}"/>
              </a:ext>
            </a:extLst>
          </p:cNvPr>
          <p:cNvSpPr/>
          <p:nvPr/>
        </p:nvSpPr>
        <p:spPr>
          <a:xfrm>
            <a:off x="99753" y="8395855"/>
            <a:ext cx="6641869" cy="66501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4571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38744CBE-9EC1-02D4-0F29-5E422951F2EE}"/>
              </a:ext>
            </a:extLst>
          </p:cNvPr>
          <p:cNvSpPr>
            <a:spLocks noGrp="1"/>
          </p:cNvSpPr>
          <p:nvPr>
            <p:ph type="title"/>
          </p:nvPr>
        </p:nvSpPr>
        <p:spPr>
          <a:xfrm>
            <a:off x="366714" y="971631"/>
            <a:ext cx="6124572" cy="984885"/>
          </a:xfrm>
        </p:spPr>
        <p:txBody>
          <a:bodyPr/>
          <a:lstStyle/>
          <a:p>
            <a:r>
              <a:rPr lang="en-IE" sz="3200" dirty="0">
                <a:cs typeface="Segoe UI"/>
              </a:rPr>
              <a:t>What we've learned...</a:t>
            </a:r>
            <a:br>
              <a:rPr lang="en-IE" sz="3200" dirty="0">
                <a:cs typeface="Segoe UI"/>
              </a:rPr>
            </a:br>
            <a:r>
              <a:rPr lang="en-IE" sz="3200" dirty="0">
                <a:cs typeface="Segoe UI"/>
              </a:rPr>
              <a:t>The Garage Growth Framework</a:t>
            </a:r>
          </a:p>
        </p:txBody>
      </p:sp>
      <p:pic>
        <p:nvPicPr>
          <p:cNvPr id="3" name="Picture 2">
            <a:extLst>
              <a:ext uri="{FF2B5EF4-FFF2-40B4-BE49-F238E27FC236}">
                <a16:creationId xmlns:a16="http://schemas.microsoft.com/office/drawing/2014/main" id="{B0B2BFBE-E0E8-1D47-6ABE-5ABA89569FB2}"/>
              </a:ext>
            </a:extLst>
          </p:cNvPr>
          <p:cNvPicPr>
            <a:picLocks noChangeAspect="1"/>
          </p:cNvPicPr>
          <p:nvPr/>
        </p:nvPicPr>
        <p:blipFill>
          <a:blip r:embed="rId2"/>
          <a:stretch>
            <a:fillRect/>
          </a:stretch>
        </p:blipFill>
        <p:spPr>
          <a:xfrm>
            <a:off x="-48715" y="3076736"/>
            <a:ext cx="7073406" cy="2323631"/>
          </a:xfrm>
          <a:prstGeom prst="rect">
            <a:avLst/>
          </a:prstGeom>
        </p:spPr>
      </p:pic>
    </p:spTree>
    <p:extLst>
      <p:ext uri="{BB962C8B-B14F-4D97-AF65-F5344CB8AC3E}">
        <p14:creationId xmlns:p14="http://schemas.microsoft.com/office/powerpoint/2010/main" val="2929491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dirty="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1275076" y="3657437"/>
            <a:ext cx="4363091" cy="523220"/>
          </a:xfrm>
          <a:prstGeom prst="rect">
            <a:avLst/>
          </a:prstGeom>
          <a:noFill/>
        </p:spPr>
        <p:txBody>
          <a:bodyPr wrap="square" rtlCol="0">
            <a:spAutoFit/>
          </a:bodyPr>
          <a:lstStyle/>
          <a:p>
            <a:pPr algn="ctr"/>
            <a:r>
              <a:rPr lang="en-US" sz="2800" dirty="0"/>
              <a:t>We did it!!</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4CDA920-B748-AB49-9126-D7AA60F604C4}"/>
                  </a:ext>
                </a:extLst>
              </p14:cNvPr>
              <p14:cNvContentPartPr/>
              <p14:nvPr/>
            </p14:nvContentPartPr>
            <p14:xfrm>
              <a:off x="1994856" y="2840808"/>
              <a:ext cx="3207600" cy="1710720"/>
            </p14:xfrm>
          </p:contentPart>
        </mc:Choice>
        <mc:Fallback xmlns="">
          <p:pic>
            <p:nvPicPr>
              <p:cNvPr id="5" name="Ink 4">
                <a:extLst>
                  <a:ext uri="{FF2B5EF4-FFF2-40B4-BE49-F238E27FC236}">
                    <a16:creationId xmlns:a16="http://schemas.microsoft.com/office/drawing/2014/main" id="{F4CDA920-B748-AB49-9126-D7AA60F604C4}"/>
                  </a:ext>
                </a:extLst>
              </p:cNvPr>
              <p:cNvPicPr/>
              <p:nvPr/>
            </p:nvPicPr>
            <p:blipFill>
              <a:blip r:embed="rId5"/>
              <a:stretch>
                <a:fillRect/>
              </a:stretch>
            </p:blipFill>
            <p:spPr>
              <a:xfrm>
                <a:off x="1985857" y="2831810"/>
                <a:ext cx="3225238" cy="1728356"/>
              </a:xfrm>
              <a:prstGeom prst="rect">
                <a:avLst/>
              </a:prstGeom>
            </p:spPr>
          </p:pic>
        </mc:Fallback>
      </mc:AlternateContent>
    </p:spTree>
    <p:extLst>
      <p:ext uri="{BB962C8B-B14F-4D97-AF65-F5344CB8AC3E}">
        <p14:creationId xmlns:p14="http://schemas.microsoft.com/office/powerpoint/2010/main" val="2619080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1476-CAE9-DA5C-9093-D9F33EFE5A68}"/>
              </a:ext>
            </a:extLst>
          </p:cNvPr>
          <p:cNvSpPr>
            <a:spLocks noGrp="1"/>
          </p:cNvSpPr>
          <p:nvPr>
            <p:ph type="title"/>
          </p:nvPr>
        </p:nvSpPr>
        <p:spPr>
          <a:xfrm>
            <a:off x="471488" y="168429"/>
            <a:ext cx="5915025" cy="739619"/>
          </a:xfrm>
        </p:spPr>
        <p:txBody>
          <a:bodyPr>
            <a:normAutofit/>
          </a:bodyPr>
          <a:lstStyle/>
          <a:p>
            <a:r>
              <a:rPr lang="en-IE" dirty="0"/>
              <a:t>What we’re learning …</a:t>
            </a:r>
          </a:p>
        </p:txBody>
      </p:sp>
      <p:sp>
        <p:nvSpPr>
          <p:cNvPr id="3" name="Content Placeholder 2">
            <a:extLst>
              <a:ext uri="{FF2B5EF4-FFF2-40B4-BE49-F238E27FC236}">
                <a16:creationId xmlns:a16="http://schemas.microsoft.com/office/drawing/2014/main" id="{11D1579F-17B1-3153-2A88-D8F659C83D78}"/>
              </a:ext>
            </a:extLst>
          </p:cNvPr>
          <p:cNvSpPr>
            <a:spLocks noGrp="1"/>
          </p:cNvSpPr>
          <p:nvPr>
            <p:ph idx="1"/>
          </p:nvPr>
        </p:nvSpPr>
        <p:spPr>
          <a:xfrm>
            <a:off x="471487" y="1144209"/>
            <a:ext cx="5915025" cy="7167033"/>
          </a:xfrm>
        </p:spPr>
        <p:txBody>
          <a:bodyPr>
            <a:normAutofit/>
          </a:bodyPr>
          <a:lstStyle/>
          <a:p>
            <a:pPr marL="457200" indent="-457200">
              <a:buFont typeface="+mj-lt"/>
              <a:buAutoNum type="arabicPeriod"/>
            </a:pPr>
            <a:r>
              <a:rPr lang="en-IE" sz="2000" dirty="0"/>
              <a:t>Promote Divergent Thinking</a:t>
            </a:r>
          </a:p>
          <a:p>
            <a:pPr marL="719138" lvl="1"/>
            <a:r>
              <a:rPr lang="en-IE" dirty="0"/>
              <a:t>Generate lots of wild ideas, cross associate,</a:t>
            </a:r>
          </a:p>
          <a:p>
            <a:pPr marL="547688" lvl="1" indent="0">
              <a:buNone/>
            </a:pPr>
            <a:endParaRPr lang="en-IE" dirty="0"/>
          </a:p>
          <a:p>
            <a:pPr marL="457200" indent="-457200">
              <a:buFont typeface="+mj-lt"/>
              <a:buAutoNum type="arabicPeriod"/>
            </a:pPr>
            <a:r>
              <a:rPr lang="en-IE" sz="2000" dirty="0"/>
              <a:t>Challenge Expertise Bias</a:t>
            </a:r>
          </a:p>
          <a:p>
            <a:pPr marL="719138" lvl="1"/>
            <a:r>
              <a:rPr lang="en-IE" dirty="0"/>
              <a:t>Produce atypical ideas and designs that humans would never imagine using traditional methods</a:t>
            </a:r>
          </a:p>
          <a:p>
            <a:pPr marL="547688" lvl="1" indent="0">
              <a:buNone/>
            </a:pPr>
            <a:endParaRPr lang="en-IE" dirty="0"/>
          </a:p>
          <a:p>
            <a:pPr marL="457200" indent="-457200">
              <a:buFont typeface="+mj-lt"/>
              <a:buAutoNum type="arabicPeriod"/>
            </a:pPr>
            <a:r>
              <a:rPr lang="en-IE" sz="2000" dirty="0"/>
              <a:t>Assist in Idea Evaluation</a:t>
            </a:r>
          </a:p>
          <a:p>
            <a:pPr marL="719138" lvl="1"/>
            <a:r>
              <a:rPr lang="en-IE" dirty="0"/>
              <a:t>Evaluating lots of ideas, combining them</a:t>
            </a:r>
          </a:p>
          <a:p>
            <a:pPr marL="547688" lvl="1" indent="0">
              <a:buNone/>
            </a:pPr>
            <a:endParaRPr lang="en-IE" dirty="0"/>
          </a:p>
          <a:p>
            <a:pPr marL="457200" indent="-457200">
              <a:buFont typeface="+mj-lt"/>
              <a:buAutoNum type="arabicPeriod"/>
            </a:pPr>
            <a:r>
              <a:rPr lang="en-IE" sz="2000" dirty="0"/>
              <a:t>Support’s idea refinement</a:t>
            </a:r>
          </a:p>
          <a:p>
            <a:pPr marL="719138" lvl="1"/>
            <a:r>
              <a:rPr lang="en-IE" dirty="0"/>
              <a:t>Combine / merge a large number of ideas to produce stronger ones</a:t>
            </a:r>
          </a:p>
          <a:p>
            <a:pPr marL="547688" lvl="1" indent="0">
              <a:buNone/>
            </a:pPr>
            <a:endParaRPr lang="en-IE" dirty="0"/>
          </a:p>
          <a:p>
            <a:pPr marL="457200" indent="-457200">
              <a:buFont typeface="+mj-lt"/>
              <a:buAutoNum type="arabicPeriod"/>
            </a:pPr>
            <a:r>
              <a:rPr lang="en-IE" sz="2000" dirty="0"/>
              <a:t>Communicate ideas for collaboration and sponsorship</a:t>
            </a:r>
          </a:p>
          <a:p>
            <a:pPr marL="719138" lvl="1">
              <a:lnSpc>
                <a:spcPct val="100000"/>
              </a:lnSpc>
            </a:pPr>
            <a:r>
              <a:rPr lang="en-IE" dirty="0"/>
              <a:t>Assist communicating ideas in written, visual, video and pitch deck form</a:t>
            </a:r>
          </a:p>
          <a:p>
            <a:pPr marL="342900" lvl="1" indent="0">
              <a:buNone/>
            </a:pPr>
            <a:endParaRPr lang="en-IE" dirty="0"/>
          </a:p>
          <a:p>
            <a:pPr marL="457200" indent="-457200">
              <a:buFont typeface="+mj-lt"/>
              <a:buAutoNum type="arabicPeriod"/>
            </a:pPr>
            <a:r>
              <a:rPr lang="en-IE" sz="2000" dirty="0"/>
              <a:t>Beginning to truly democratises innovation</a:t>
            </a:r>
          </a:p>
          <a:p>
            <a:pPr marL="719138" lvl="1">
              <a:lnSpc>
                <a:spcPct val="100000"/>
              </a:lnSpc>
            </a:pPr>
            <a:r>
              <a:rPr lang="en-IE" dirty="0"/>
              <a:t>Assists everyone in their individual and collective efforts to create hitherto unimaginable solutions.</a:t>
            </a:r>
          </a:p>
          <a:p>
            <a:pPr marL="342900" lvl="1" indent="0">
              <a:buNone/>
            </a:pPr>
            <a:endParaRPr lang="en-IE" dirty="0"/>
          </a:p>
        </p:txBody>
      </p:sp>
    </p:spTree>
    <p:extLst>
      <p:ext uri="{BB962C8B-B14F-4D97-AF65-F5344CB8AC3E}">
        <p14:creationId xmlns:p14="http://schemas.microsoft.com/office/powerpoint/2010/main" val="3298739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528" y="4197041"/>
            <a:ext cx="1648543" cy="606405"/>
          </a:xfrm>
          <a:prstGeom prst="rect">
            <a:avLst/>
          </a:prstGeom>
        </p:spPr>
      </p:pic>
    </p:spTree>
    <p:extLst>
      <p:ext uri="{BB962C8B-B14F-4D97-AF65-F5344CB8AC3E}">
        <p14:creationId xmlns:p14="http://schemas.microsoft.com/office/powerpoint/2010/main" val="288002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dirty="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795136" y="3085937"/>
            <a:ext cx="5267727" cy="523220"/>
          </a:xfrm>
          <a:prstGeom prst="rect">
            <a:avLst/>
          </a:prstGeom>
          <a:noFill/>
        </p:spPr>
        <p:txBody>
          <a:bodyPr wrap="square" rtlCol="0">
            <a:spAutoFit/>
          </a:bodyPr>
          <a:lstStyle/>
          <a:p>
            <a:pPr algn="ctr"/>
            <a:r>
              <a:rPr lang="en-US" sz="2800" dirty="0"/>
              <a:t>Let’s get started</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91378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1E0B-F7FE-8711-7251-C93C42DDCBD0}"/>
              </a:ext>
            </a:extLst>
          </p:cNvPr>
          <p:cNvSpPr>
            <a:spLocks noGrp="1"/>
          </p:cNvSpPr>
          <p:nvPr>
            <p:ph type="title"/>
          </p:nvPr>
        </p:nvSpPr>
        <p:spPr>
          <a:xfrm>
            <a:off x="95931" y="522514"/>
            <a:ext cx="5915025" cy="566357"/>
          </a:xfrm>
        </p:spPr>
        <p:txBody>
          <a:bodyPr/>
          <a:lstStyle/>
          <a:p>
            <a:r>
              <a:rPr lang="en-IE" dirty="0"/>
              <a:t>What is prompting?</a:t>
            </a:r>
          </a:p>
        </p:txBody>
      </p:sp>
      <p:sp>
        <p:nvSpPr>
          <p:cNvPr id="3" name="Content Placeholder 2">
            <a:extLst>
              <a:ext uri="{FF2B5EF4-FFF2-40B4-BE49-F238E27FC236}">
                <a16:creationId xmlns:a16="http://schemas.microsoft.com/office/drawing/2014/main" id="{FF045B9C-4FBF-8070-8F63-5C4CF9B412F7}"/>
              </a:ext>
            </a:extLst>
          </p:cNvPr>
          <p:cNvSpPr>
            <a:spLocks noGrp="1"/>
          </p:cNvSpPr>
          <p:nvPr>
            <p:ph idx="1"/>
          </p:nvPr>
        </p:nvSpPr>
        <p:spPr>
          <a:xfrm>
            <a:off x="223497" y="1382785"/>
            <a:ext cx="6411005" cy="7182758"/>
          </a:xfrm>
        </p:spPr>
        <p:txBody>
          <a:bodyPr>
            <a:normAutofit/>
          </a:bodyPr>
          <a:lstStyle/>
          <a:p>
            <a:pPr algn="l">
              <a:spcBef>
                <a:spcPts val="0"/>
              </a:spcBef>
              <a:spcAft>
                <a:spcPts val="1800"/>
              </a:spcAft>
            </a:pPr>
            <a:r>
              <a:rPr lang="en-GB" i="0" dirty="0">
                <a:solidFill>
                  <a:srgbClr val="242424"/>
                </a:solidFill>
                <a:effectLst/>
              </a:rPr>
              <a:t>Text you enter when you're trying to get an AI tool to do something. It is both an art and a science. To get the best results, you need to structure your prompt in a way that the model can understand.</a:t>
            </a:r>
          </a:p>
          <a:p>
            <a:pPr algn="l">
              <a:spcBef>
                <a:spcPts val="0"/>
              </a:spcBef>
              <a:spcAft>
                <a:spcPts val="1800"/>
              </a:spcAft>
            </a:pPr>
            <a:r>
              <a:rPr lang="en-GB" i="0" dirty="0">
                <a:solidFill>
                  <a:srgbClr val="242424"/>
                </a:solidFill>
                <a:effectLst/>
              </a:rPr>
              <a:t>Like any other skill, prompting takes practice to perfect. </a:t>
            </a:r>
          </a:p>
          <a:p>
            <a:pPr algn="l">
              <a:spcBef>
                <a:spcPts val="0"/>
              </a:spcBef>
              <a:spcAft>
                <a:spcPts val="1800"/>
              </a:spcAft>
            </a:pPr>
            <a:r>
              <a:rPr lang="en-GB" i="0" dirty="0">
                <a:solidFill>
                  <a:srgbClr val="242424"/>
                </a:solidFill>
                <a:effectLst/>
              </a:rPr>
              <a:t>In general, the more specific and detailed you make your prompt, the better results you'll get.</a:t>
            </a:r>
          </a:p>
          <a:p>
            <a:pPr marL="0" indent="0" algn="l">
              <a:buNone/>
            </a:pPr>
            <a:r>
              <a:rPr lang="en-GB" b="0" i="0" dirty="0">
                <a:solidFill>
                  <a:srgbClr val="242424"/>
                </a:solidFill>
                <a:effectLst/>
              </a:rPr>
              <a:t>There are five key elements to include in your prompt:</a:t>
            </a:r>
          </a:p>
          <a:p>
            <a:pPr marL="0" indent="0" algn="l">
              <a:buNone/>
            </a:pPr>
            <a:endParaRPr lang="en-GB" b="0" i="0" dirty="0">
              <a:solidFill>
                <a:srgbClr val="242424"/>
              </a:solidFill>
              <a:effectLst/>
            </a:endParaRPr>
          </a:p>
          <a:p>
            <a:pPr lvl="1">
              <a:spcBef>
                <a:spcPts val="0"/>
              </a:spcBef>
              <a:spcAft>
                <a:spcPts val="1200"/>
              </a:spcAft>
              <a:buFont typeface="+mj-lt"/>
              <a:buAutoNum type="arabicPeriod"/>
            </a:pPr>
            <a:r>
              <a:rPr lang="en-GB" b="1" i="0" dirty="0">
                <a:solidFill>
                  <a:srgbClr val="242424"/>
                </a:solidFill>
                <a:effectLst/>
              </a:rPr>
              <a:t>Persona: </a:t>
            </a:r>
            <a:r>
              <a:rPr lang="en-GB" b="0" i="0" dirty="0">
                <a:solidFill>
                  <a:srgbClr val="242424"/>
                </a:solidFill>
                <a:effectLst/>
              </a:rPr>
              <a:t>Tell the tool its job title (e.g. its role)</a:t>
            </a:r>
          </a:p>
          <a:p>
            <a:pPr lvl="1">
              <a:spcBef>
                <a:spcPts val="0"/>
              </a:spcBef>
              <a:spcAft>
                <a:spcPts val="1200"/>
              </a:spcAft>
              <a:buFont typeface="+mj-lt"/>
              <a:buAutoNum type="arabicPeriod"/>
            </a:pPr>
            <a:r>
              <a:rPr lang="en-GB" b="1" i="0" dirty="0">
                <a:solidFill>
                  <a:srgbClr val="242424"/>
                </a:solidFill>
                <a:effectLst/>
              </a:rPr>
              <a:t>Objective: </a:t>
            </a:r>
            <a:r>
              <a:rPr lang="en-GB" b="0" i="0" dirty="0">
                <a:solidFill>
                  <a:srgbClr val="242424"/>
                </a:solidFill>
                <a:effectLst/>
              </a:rPr>
              <a:t>What do you want it to do?</a:t>
            </a:r>
          </a:p>
          <a:p>
            <a:pPr lvl="1">
              <a:spcBef>
                <a:spcPts val="0"/>
              </a:spcBef>
              <a:spcAft>
                <a:spcPts val="1200"/>
              </a:spcAft>
              <a:buFont typeface="+mj-lt"/>
              <a:buAutoNum type="arabicPeriod"/>
            </a:pPr>
            <a:r>
              <a:rPr lang="en-GB" b="1" i="0" dirty="0">
                <a:solidFill>
                  <a:srgbClr val="242424"/>
                </a:solidFill>
                <a:effectLst/>
              </a:rPr>
              <a:t>Audience: </a:t>
            </a:r>
            <a:r>
              <a:rPr lang="en-GB" b="0" i="0" dirty="0">
                <a:solidFill>
                  <a:srgbClr val="242424"/>
                </a:solidFill>
                <a:effectLst/>
              </a:rPr>
              <a:t>Who will receive the message? </a:t>
            </a:r>
          </a:p>
          <a:p>
            <a:pPr lvl="1">
              <a:spcBef>
                <a:spcPts val="0"/>
              </a:spcBef>
              <a:spcAft>
                <a:spcPts val="1200"/>
              </a:spcAft>
              <a:buFont typeface="+mj-lt"/>
              <a:buAutoNum type="arabicPeriod"/>
            </a:pPr>
            <a:r>
              <a:rPr lang="en-GB" b="1" i="0" dirty="0">
                <a:solidFill>
                  <a:srgbClr val="242424"/>
                </a:solidFill>
                <a:effectLst/>
              </a:rPr>
              <a:t>Output Parameters:</a:t>
            </a:r>
            <a:r>
              <a:rPr lang="en-GB" b="0" i="0" dirty="0">
                <a:solidFill>
                  <a:srgbClr val="242424"/>
                </a:solidFill>
                <a:effectLst/>
              </a:rPr>
              <a:t> Tone, style, length… let the tool know any guidelines.</a:t>
            </a:r>
          </a:p>
          <a:p>
            <a:pPr lvl="1">
              <a:spcBef>
                <a:spcPts val="0"/>
              </a:spcBef>
              <a:spcAft>
                <a:spcPts val="1200"/>
              </a:spcAft>
              <a:buFont typeface="+mj-lt"/>
              <a:buAutoNum type="arabicPeriod"/>
            </a:pPr>
            <a:r>
              <a:rPr lang="en-GB" b="1" i="0" dirty="0">
                <a:solidFill>
                  <a:srgbClr val="242424"/>
                </a:solidFill>
                <a:effectLst/>
              </a:rPr>
              <a:t>Context: </a:t>
            </a:r>
            <a:r>
              <a:rPr lang="en-GB" b="0" i="0" dirty="0">
                <a:solidFill>
                  <a:srgbClr val="242424"/>
                </a:solidFill>
                <a:effectLst/>
              </a:rPr>
              <a:t>What points should be covered? What's the call to action?</a:t>
            </a:r>
          </a:p>
          <a:p>
            <a:pPr marL="0" indent="0">
              <a:buNone/>
            </a:pPr>
            <a:r>
              <a:rPr lang="en-IE" dirty="0"/>
              <a:t>See </a:t>
            </a:r>
            <a:r>
              <a:rPr lang="en-US" dirty="0">
                <a:hlinkClick r:id="rId2"/>
              </a:rPr>
              <a:t>Prompt-ingredients-one-pager.pdf (microsoft.com)</a:t>
            </a:r>
            <a:endParaRPr lang="en-IE" dirty="0"/>
          </a:p>
        </p:txBody>
      </p:sp>
    </p:spTree>
    <p:extLst>
      <p:ext uri="{BB962C8B-B14F-4D97-AF65-F5344CB8AC3E}">
        <p14:creationId xmlns:p14="http://schemas.microsoft.com/office/powerpoint/2010/main" val="155038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dirty="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277230" y="942133"/>
            <a:ext cx="6084156" cy="2246769"/>
          </a:xfrm>
          <a:prstGeom prst="rect">
            <a:avLst/>
          </a:prstGeom>
          <a:noFill/>
        </p:spPr>
        <p:txBody>
          <a:bodyPr wrap="square" rtlCol="0">
            <a:spAutoFit/>
          </a:bodyPr>
          <a:lstStyle/>
          <a:p>
            <a:r>
              <a:rPr lang="en-US" sz="2800" b="1" dirty="0"/>
              <a:t>Identify</a:t>
            </a:r>
            <a:r>
              <a:rPr lang="en-US" sz="2800" dirty="0"/>
              <a:t> an </a:t>
            </a:r>
            <a:r>
              <a:rPr lang="en-IE" sz="2800" dirty="0"/>
              <a:t>opportunity to tackle</a:t>
            </a:r>
            <a:endParaRPr lang="en-US" sz="2800" dirty="0"/>
          </a:p>
          <a:p>
            <a:endParaRPr lang="en-US" sz="2800" dirty="0"/>
          </a:p>
          <a:p>
            <a:pPr marL="457200" indent="-457200">
              <a:buFont typeface="Arial" panose="020B0604020202020204" pitchFamily="34" charset="0"/>
              <a:buChar char="•"/>
            </a:pPr>
            <a:r>
              <a:rPr lang="en-US" sz="2800" dirty="0"/>
              <a:t>Racing 2 wheel drive monster trucks</a:t>
            </a:r>
          </a:p>
          <a:p>
            <a:endParaRPr lang="en-US" sz="2800" dirty="0"/>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1166181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dirty="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188478" y="752946"/>
            <a:ext cx="6338446" cy="3970318"/>
          </a:xfrm>
          <a:prstGeom prst="rect">
            <a:avLst/>
          </a:prstGeom>
          <a:noFill/>
        </p:spPr>
        <p:txBody>
          <a:bodyPr wrap="square" rtlCol="0">
            <a:spAutoFit/>
          </a:bodyPr>
          <a:lstStyle/>
          <a:p>
            <a:r>
              <a:rPr lang="en-US" sz="2800" dirty="0"/>
              <a:t>Your </a:t>
            </a:r>
            <a:r>
              <a:rPr lang="en-US" sz="2800" b="1" dirty="0"/>
              <a:t>BIG</a:t>
            </a:r>
            <a:r>
              <a:rPr lang="en-US" sz="2800" dirty="0"/>
              <a:t> opportunity (framing)</a:t>
            </a:r>
          </a:p>
          <a:p>
            <a:endParaRPr lang="en-US" sz="2800" dirty="0"/>
          </a:p>
          <a:p>
            <a:r>
              <a:rPr lang="en-US" sz="2800" dirty="0"/>
              <a:t>Let’s begin with the ‘</a:t>
            </a:r>
            <a:r>
              <a:rPr lang="en-US" sz="2800" b="1" dirty="0"/>
              <a:t>end in mind</a:t>
            </a:r>
            <a:r>
              <a:rPr lang="en-US" sz="2800" dirty="0"/>
              <a:t>’: </a:t>
            </a:r>
          </a:p>
          <a:p>
            <a:endParaRPr lang="en-US" sz="2800" dirty="0"/>
          </a:p>
          <a:p>
            <a:r>
              <a:rPr lang="en-IE" sz="2800" dirty="0"/>
              <a:t>Long-term ambition / goal?</a:t>
            </a:r>
            <a:endParaRPr lang="en-US" sz="2800" dirty="0"/>
          </a:p>
          <a:p>
            <a:endParaRPr lang="en-US" sz="2800" dirty="0"/>
          </a:p>
          <a:p>
            <a:pPr marL="457200" indent="-457200">
              <a:buFont typeface="Arial" panose="020B0604020202020204" pitchFamily="34" charset="0"/>
              <a:buChar char="•"/>
            </a:pPr>
            <a:r>
              <a:rPr lang="en-US" sz="2800" dirty="0"/>
              <a:t>Optimize race strategy with AI</a:t>
            </a:r>
          </a:p>
          <a:p>
            <a:pPr marL="457200" indent="-457200">
              <a:buFont typeface="Arial" panose="020B0604020202020204" pitchFamily="34" charset="0"/>
              <a:buChar char="•"/>
            </a:pPr>
            <a:endParaRPr lang="en-US" sz="2800" dirty="0"/>
          </a:p>
          <a:p>
            <a:endParaRPr lang="en-US" sz="2800" dirty="0"/>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413278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9DE-C169-4713-8B01-AEA886263262}"/>
              </a:ext>
            </a:extLst>
          </p:cNvPr>
          <p:cNvSpPr>
            <a:spLocks noGrp="1"/>
          </p:cNvSpPr>
          <p:nvPr>
            <p:ph type="title" idx="4294967295"/>
          </p:nvPr>
        </p:nvSpPr>
        <p:spPr>
          <a:xfrm>
            <a:off x="4124108" y="201838"/>
            <a:ext cx="2545414" cy="295289"/>
          </a:xfrm>
        </p:spPr>
        <p:txBody>
          <a:bodyPr>
            <a:noAutofit/>
          </a:bodyPr>
          <a:lstStyle/>
          <a:p>
            <a:r>
              <a:rPr lang="en-US" sz="1200" dirty="0">
                <a:solidFill>
                  <a:schemeClr val="tx1"/>
                </a:solidFill>
              </a:rPr>
              <a:t>Using AI to accelerate your Innovation</a:t>
            </a:r>
          </a:p>
        </p:txBody>
      </p:sp>
      <p:pic>
        <p:nvPicPr>
          <p:cNvPr id="13" name="Picture 12" descr="A black background with white text&#10;&#10;Description automatically generated">
            <a:extLst>
              <a:ext uri="{FF2B5EF4-FFF2-40B4-BE49-F238E27FC236}">
                <a16:creationId xmlns:a16="http://schemas.microsoft.com/office/drawing/2014/main" id="{ABBC3DE1-92D8-1906-3572-35D9B226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 y="162002"/>
            <a:ext cx="1019345" cy="374959"/>
          </a:xfrm>
          <a:prstGeom prst="rect">
            <a:avLst/>
          </a:prstGeom>
        </p:spPr>
      </p:pic>
      <p:sp>
        <p:nvSpPr>
          <p:cNvPr id="4" name="TextBox 3">
            <a:extLst>
              <a:ext uri="{FF2B5EF4-FFF2-40B4-BE49-F238E27FC236}">
                <a16:creationId xmlns:a16="http://schemas.microsoft.com/office/drawing/2014/main" id="{A5B94FB4-3EF1-D17D-F60E-9B2C96966F4D}"/>
              </a:ext>
            </a:extLst>
          </p:cNvPr>
          <p:cNvSpPr txBox="1"/>
          <p:nvPr/>
        </p:nvSpPr>
        <p:spPr>
          <a:xfrm>
            <a:off x="936963" y="1192505"/>
            <a:ext cx="5267727" cy="2831544"/>
          </a:xfrm>
          <a:prstGeom prst="rect">
            <a:avLst/>
          </a:prstGeom>
          <a:noFill/>
        </p:spPr>
        <p:txBody>
          <a:bodyPr wrap="square" lIns="91440" tIns="45720" rIns="91440" bIns="45720" rtlCol="0" anchor="t">
            <a:spAutoFit/>
          </a:bodyPr>
          <a:lstStyle/>
          <a:p>
            <a:r>
              <a:rPr lang="en-US" sz="2200" dirty="0"/>
              <a:t>Your BIG idea (what you choose to explore)</a:t>
            </a:r>
          </a:p>
          <a:p>
            <a:endParaRPr lang="en-US" sz="2200" dirty="0">
              <a:solidFill>
                <a:srgbClr val="0070C0"/>
              </a:solidFill>
            </a:endParaRPr>
          </a:p>
          <a:p>
            <a:r>
              <a:rPr lang="en-US" sz="2200" dirty="0">
                <a:solidFill>
                  <a:srgbClr val="0070C0"/>
                </a:solidFill>
              </a:rPr>
              <a:t>How might we ….. use AI to create a race strategy given 2 obstacles and a remote controlled car? </a:t>
            </a:r>
          </a:p>
          <a:p>
            <a:pPr marL="457200" indent="-457200">
              <a:buAutoNum type="arabicPeriod"/>
            </a:pPr>
            <a:endParaRPr lang="en-US" sz="2200" dirty="0">
              <a:solidFill>
                <a:srgbClr val="0070C0"/>
              </a:solidFill>
            </a:endParaRPr>
          </a:p>
          <a:p>
            <a:endParaRPr lang="en-US" sz="2400" dirty="0">
              <a:solidFill>
                <a:srgbClr val="0070C0"/>
              </a:solidFill>
            </a:endParaRP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8FD5B39E-91EE-EFA9-1722-71E1ED4AD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27" y="8656954"/>
            <a:ext cx="1194395" cy="285208"/>
          </a:xfrm>
          <a:prstGeom prst="rect">
            <a:avLst/>
          </a:prstGeom>
        </p:spPr>
      </p:pic>
    </p:spTree>
    <p:extLst>
      <p:ext uri="{BB962C8B-B14F-4D97-AF65-F5344CB8AC3E}">
        <p14:creationId xmlns:p14="http://schemas.microsoft.com/office/powerpoint/2010/main" val="14781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698F4-DDCB-DDF0-CFE5-317070FA5687}"/>
              </a:ext>
            </a:extLst>
          </p:cNvPr>
          <p:cNvSpPr txBox="1"/>
          <p:nvPr/>
        </p:nvSpPr>
        <p:spPr>
          <a:xfrm>
            <a:off x="513483" y="149128"/>
            <a:ext cx="6343491" cy="969496"/>
          </a:xfrm>
          <a:prstGeom prst="rect">
            <a:avLst/>
          </a:prstGeom>
          <a:noFill/>
        </p:spPr>
        <p:txBody>
          <a:bodyPr wrap="square" lIns="91440" tIns="45720" rIns="91440" bIns="45720" rtlCol="0" anchor="t">
            <a:spAutoFit/>
          </a:bodyPr>
          <a:lstStyle/>
          <a:p>
            <a:r>
              <a:rPr lang="en-US" b="1" dirty="0">
                <a:highlight>
                  <a:srgbClr val="FFFF00"/>
                </a:highlight>
              </a:rPr>
              <a:t>Setup </a:t>
            </a:r>
            <a:r>
              <a:rPr lang="en-US" dirty="0" err="1">
                <a:solidFill>
                  <a:srgbClr val="FF0000"/>
                </a:solidFill>
              </a:rPr>
              <a:t>Setup</a:t>
            </a:r>
            <a:r>
              <a:rPr lang="en-US" dirty="0">
                <a:solidFill>
                  <a:srgbClr val="FF0000"/>
                </a:solidFill>
              </a:rPr>
              <a:t> our AI Assistant in Copilot</a:t>
            </a:r>
            <a:endParaRPr lang="en-US" dirty="0">
              <a:solidFill>
                <a:srgbClr val="000000"/>
              </a:solidFill>
            </a:endParaRPr>
          </a:p>
          <a:p>
            <a:endParaRPr lang="en-US" sz="1400" dirty="0">
              <a:solidFill>
                <a:srgbClr val="FF0000"/>
              </a:solidFill>
            </a:endParaRPr>
          </a:p>
          <a:p>
            <a:endParaRPr lang="en-US" sz="1100" dirty="0"/>
          </a:p>
          <a:p>
            <a:endParaRPr lang="en-US" sz="1400" dirty="0"/>
          </a:p>
        </p:txBody>
      </p:sp>
      <p:sp>
        <p:nvSpPr>
          <p:cNvPr id="7" name="Text Placeholder 6">
            <a:extLst>
              <a:ext uri="{FF2B5EF4-FFF2-40B4-BE49-F238E27FC236}">
                <a16:creationId xmlns:a16="http://schemas.microsoft.com/office/drawing/2014/main" id="{8938E072-4780-1D0E-ACB4-BDE711C0FD8B}"/>
              </a:ext>
            </a:extLst>
          </p:cNvPr>
          <p:cNvSpPr>
            <a:spLocks noGrp="1"/>
          </p:cNvSpPr>
          <p:nvPr>
            <p:ph type="body" idx="1"/>
          </p:nvPr>
        </p:nvSpPr>
        <p:spPr/>
        <p:txBody>
          <a:bodyPr vert="horz" lIns="91440" tIns="45720" rIns="91440" bIns="45720" rtlCol="0" anchor="t">
            <a:normAutofit/>
          </a:bodyPr>
          <a:lstStyle/>
          <a:p>
            <a:r>
              <a:rPr lang="en-US" sz="2400" b="0" i="0">
                <a:solidFill>
                  <a:srgbClr val="000000"/>
                </a:solidFill>
                <a:effectLst/>
              </a:rPr>
              <a:t>I want you to be my innovation coach and assistant. </a:t>
            </a:r>
          </a:p>
          <a:p>
            <a:r>
              <a:rPr lang="en-US" sz="2400" b="0" i="0">
                <a:solidFill>
                  <a:srgbClr val="000000"/>
                </a:solidFill>
                <a:effectLst/>
              </a:rPr>
              <a:t>Act as if you are the best innovation practitioner and coach in the world. </a:t>
            </a:r>
          </a:p>
          <a:p>
            <a:r>
              <a:rPr lang="en-US" sz="2400" b="0" i="0">
                <a:solidFill>
                  <a:srgbClr val="000000"/>
                </a:solidFill>
                <a:effectLst/>
              </a:rPr>
              <a:t>You have an amazing ability to innovate. You can create original and inventive solutions for difficult issues. Your creativity is boundless as you envision bold ideas that inspire the imagination to explore new possibilities. You will be contributing to the development of a novel and innovative idea.</a:t>
            </a:r>
          </a:p>
          <a:p>
            <a:r>
              <a:rPr lang="en-US" sz="2400">
                <a:solidFill>
                  <a:srgbClr val="000000"/>
                </a:solidFill>
              </a:rPr>
              <a:t>Respond that you understand.</a:t>
            </a:r>
            <a:br>
              <a:rPr lang="en-GB" sz="2400">
                <a:solidFill>
                  <a:srgbClr val="000000"/>
                </a:solidFill>
              </a:rPr>
            </a:br>
            <a:endParaRPr lang="en-US" sz="2400"/>
          </a:p>
        </p:txBody>
      </p:sp>
      <p:sp>
        <p:nvSpPr>
          <p:cNvPr id="2" name="Rectangle 1">
            <a:extLst>
              <a:ext uri="{FF2B5EF4-FFF2-40B4-BE49-F238E27FC236}">
                <a16:creationId xmlns:a16="http://schemas.microsoft.com/office/drawing/2014/main" id="{53F4BD1C-685C-4399-4D90-FA5BFC986B02}"/>
              </a:ext>
            </a:extLst>
          </p:cNvPr>
          <p:cNvSpPr/>
          <p:nvPr/>
        </p:nvSpPr>
        <p:spPr>
          <a:xfrm>
            <a:off x="0" y="8329353"/>
            <a:ext cx="6856974" cy="8146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2321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B22AFA5143084B8A29EF9634FF296C" ma:contentTypeVersion="15" ma:contentTypeDescription="Create a new document." ma:contentTypeScope="" ma:versionID="c64337d7e97ba989f618b8461cf56058">
  <xsd:schema xmlns:xsd="http://www.w3.org/2001/XMLSchema" xmlns:xs="http://www.w3.org/2001/XMLSchema" xmlns:p="http://schemas.microsoft.com/office/2006/metadata/properties" xmlns:ns1="http://schemas.microsoft.com/sharepoint/v3" xmlns:ns2="29de3eeb-59ba-4295-8bf2-97c2700dbda0" xmlns:ns3="d6cc7bcf-5d5c-4959-bf98-5a05a2e53475" targetNamespace="http://schemas.microsoft.com/office/2006/metadata/properties" ma:root="true" ma:fieldsID="23e7b3ff249bb406c1d82664a848de0c" ns1:_="" ns2:_="" ns3:_="">
    <xsd:import namespace="http://schemas.microsoft.com/sharepoint/v3"/>
    <xsd:import namespace="29de3eeb-59ba-4295-8bf2-97c2700dbda0"/>
    <xsd:import namespace="d6cc7bcf-5d5c-4959-bf98-5a05a2e53475"/>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1:_ip_UnifiedCompliancePolicyProperties" minOccurs="0"/>
                <xsd:element ref="ns1:_ip_UnifiedCompliancePolicyUIAction" minOccurs="0"/>
                <xsd:element ref="ns2:MediaServiceDocTags" minOccurs="0"/>
                <xsd:element ref="ns2:MediaLengthInSecond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de3eeb-59ba-4295-8bf2-97c2700dbd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ocTags" ma:index="18" nillable="true" ma:displayName="MediaServiceDocTags" ma:hidden="true" ma:internalName="MediaServiceDocTags" ma:readOnly="true">
      <xsd:simpleType>
        <xsd:restriction base="dms:Note"/>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cc7bcf-5d5c-4959-bf98-5a05a2e5347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C3D64C-DF9C-4A44-92D0-29824728BCF3}">
  <ds:schemaRefs>
    <ds:schemaRef ds:uri="230e9df3-be65-4c73-a93b-d1236ebd677e"/>
    <ds:schemaRef ds:uri="6a72bcc4-a853-4222-92b9-4084c3358c08"/>
    <ds:schemaRef ds:uri="793b53e5-497a-4673-84e6-5bc609ecca5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6EAD1D0-616F-4E09-8AC3-25836E92B207}">
  <ds:schemaRefs>
    <ds:schemaRef ds:uri="http://schemas.microsoft.com/sharepoint/v3/contenttype/forms"/>
  </ds:schemaRefs>
</ds:datastoreItem>
</file>

<file path=customXml/itemProps3.xml><?xml version="1.0" encoding="utf-8"?>
<ds:datastoreItem xmlns:ds="http://schemas.openxmlformats.org/officeDocument/2006/customXml" ds:itemID="{EFC9D6C5-BB34-44CE-9C8B-A93A6982CDB7}">
  <ds:schemaRefs>
    <ds:schemaRef ds:uri="29de3eeb-59ba-4295-8bf2-97c2700dbda0"/>
    <ds:schemaRef ds:uri="d6cc7bcf-5d5c-4959-bf98-5a05a2e534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70</TotalTime>
  <Words>1483</Words>
  <Application>Microsoft Office PowerPoint</Application>
  <PresentationFormat>On-screen Show (4:3)</PresentationFormat>
  <Paragraphs>219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AI-powered Innovation Using AI  to accelerate your Innovation   Piali Ghose Daniel Seitz </vt:lpstr>
      <vt:lpstr>Using AI to accelerate your Innovation</vt:lpstr>
      <vt:lpstr>What we've learned... The Garage Growth Framework</vt:lpstr>
      <vt:lpstr>Using AI to accelerate your Innovation</vt:lpstr>
      <vt:lpstr>What is prompting?</vt:lpstr>
      <vt:lpstr>Using AI to accelerate your Innovation</vt:lpstr>
      <vt:lpstr>Using AI to accelerate your Innovation</vt:lpstr>
      <vt:lpstr>Using AI to accelerate your Innovation</vt:lpstr>
      <vt:lpstr>PowerPoint Presentation</vt:lpstr>
      <vt:lpstr>Using AI to accelerate your Innovation</vt:lpstr>
      <vt:lpstr>PowerPoint Presentation</vt:lpstr>
      <vt:lpstr>PowerPoint Presentation</vt:lpstr>
      <vt:lpstr>PowerPoint Presentation</vt:lpstr>
      <vt:lpstr>PowerPoint Presentation</vt:lpstr>
      <vt:lpstr>Using AI to accelerate your Innovation</vt:lpstr>
      <vt:lpstr>Using AI to accelerate your Innovation</vt:lpstr>
      <vt:lpstr>PowerPoint Presentation</vt:lpstr>
      <vt:lpstr>PowerPoint Presentation</vt:lpstr>
      <vt:lpstr>PowerPoint Presentation</vt:lpstr>
      <vt:lpstr>PowerPoint Presentation</vt:lpstr>
      <vt:lpstr>PowerPoint Presentation</vt:lpstr>
      <vt:lpstr>Using AI to accelerate your Innovation</vt:lpstr>
      <vt:lpstr>Using AI to accelerate your Innovation</vt:lpstr>
      <vt:lpstr>PowerPoint Presentation</vt:lpstr>
      <vt:lpstr>Using AI to accelerate your Innovation</vt:lpstr>
      <vt:lpstr>Using AI to accelerate your Innovation</vt:lpstr>
      <vt:lpstr>Using AI to accelerate your Innovation</vt:lpstr>
      <vt:lpstr>Using AI to accelerate your Innovation</vt:lpstr>
      <vt:lpstr>PowerPoint Presentation</vt:lpstr>
      <vt:lpstr>Using AI to accelerate your Innovation</vt:lpstr>
      <vt:lpstr>What we’re learning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AI to accelerate your Innovation</dc:title>
  <dc:creator>Mike Pell</dc:creator>
  <cp:lastModifiedBy>Piali Ghose</cp:lastModifiedBy>
  <cp:revision>6</cp:revision>
  <dcterms:created xsi:type="dcterms:W3CDTF">2023-08-15T19:51:23Z</dcterms:created>
  <dcterms:modified xsi:type="dcterms:W3CDTF">2024-07-16T19:39:11Z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Classified as Microsoft Confidential</vt:lpwstr>
  </property>
  <property fmtid="{D5CDD505-2E9C-101B-9397-08002B2CF9AE}" pid="3" name="ContentTypeId">
    <vt:lpwstr>0x0101007FB22AFA5143084B8A29EF9634FF296C</vt:lpwstr>
  </property>
  <property fmtid="{D5CDD505-2E9C-101B-9397-08002B2CF9AE}" pid="4" name="MediaServiceImageTags">
    <vt:lpwstr/>
  </property>
</Properties>
</file>