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Jhjjj</a:t>
            </a:r>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874247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2572784"/>
            <a:ext cx="8610600" cy="3416320"/>
          </a:xfrm>
          <a:prstGeom prst="rect">
            <a:avLst/>
          </a:prstGeom>
          <a:solidFill>
            <a:schemeClr val="bg1"/>
          </a:solidFill>
          <a:ln>
            <a:solidFill>
              <a:schemeClr val="accent2">
                <a:lumMod val="50000"/>
              </a:schemeClr>
            </a:solidFill>
          </a:ln>
        </p:spPr>
        <p:txBody>
          <a:bodyPr wrap="square" lIns="91440" tIns="45720" rIns="91440" bIns="45720" rtlCol="0" anchor="t">
            <a:spAutoFit/>
          </a:bodyPr>
          <a:lstStyle/>
          <a:p>
            <a:r>
              <a:rPr lang="en-US" sz="2400" b="1" i="1" dirty="0"/>
              <a:t>STUDENT NAME: </a:t>
            </a:r>
            <a:r>
              <a:rPr lang="en-US" sz="2400" b="1" i="1" dirty="0" err="1"/>
              <a:t>V.Ishwarya</a:t>
            </a:r>
            <a:endParaRPr lang="en-US" sz="2400" b="1" i="1" dirty="0"/>
          </a:p>
          <a:p>
            <a:endParaRPr lang="en-US" sz="2400" b="1" i="1" dirty="0"/>
          </a:p>
          <a:p>
            <a:r>
              <a:rPr lang="en-US" sz="2400" b="1" i="1" dirty="0"/>
              <a:t>REGISTER NO AND NMID: </a:t>
            </a:r>
            <a:r>
              <a:rPr lang="en-US" sz="2400" b="1" i="1" dirty="0">
                <a:cs typeface="Calibri"/>
              </a:rPr>
              <a:t>24133121802522015 and autanm31231224ucsc014</a:t>
            </a:r>
          </a:p>
          <a:p>
            <a:endParaRPr lang="en-US" sz="2400" b="1" i="1" dirty="0">
              <a:cs typeface="Calibri"/>
            </a:endParaRPr>
          </a:p>
          <a:p>
            <a:r>
              <a:rPr lang="en-US" sz="2400" b="1" i="1" dirty="0"/>
              <a:t>DEPARTMENT: B.SC computer science </a:t>
            </a:r>
          </a:p>
          <a:p>
            <a:endParaRPr lang="en-US" sz="2400" b="1" i="1" dirty="0"/>
          </a:p>
          <a:p>
            <a:r>
              <a:rPr lang="en-US" sz="2400" b="1" i="1" dirty="0"/>
              <a:t>COLLEGE: Government Arts and science college –</a:t>
            </a:r>
            <a:r>
              <a:rPr lang="en-US" sz="2400" b="1" i="1" dirty="0" err="1"/>
              <a:t>Rishivadhiyan</a:t>
            </a:r>
            <a:r>
              <a:rPr lang="en-US" sz="2400" b="1" i="1" dirty="0"/>
              <a:t> </a:t>
            </a:r>
          </a:p>
          <a:p>
            <a:r>
              <a:rPr lang="en-US" sz="2400" b="1" i="1" dirty="0"/>
              <a:t>           </a:t>
            </a:r>
            <a:endParaRPr lang="en-IN" sz="2400" b="1" i="1" dirty="0"/>
          </a:p>
        </p:txBody>
      </p:sp>
      <p:sp>
        <p:nvSpPr>
          <p:cNvPr id="8" name="TextBox 7">
            <a:extLst>
              <a:ext uri="{FF2B5EF4-FFF2-40B4-BE49-F238E27FC236}">
                <a16:creationId xmlns:a16="http://schemas.microsoft.com/office/drawing/2014/main" id="{A22C9101-ED22-D2BE-7B03-1F06D34748A3}"/>
              </a:ext>
            </a:extLst>
          </p:cNvPr>
          <p:cNvSpPr txBox="1"/>
          <p:nvPr/>
        </p:nvSpPr>
        <p:spPr>
          <a:xfrm>
            <a:off x="5193506" y="2478881"/>
            <a:ext cx="1828800" cy="182880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D14C9C5F-86C9-757C-A52B-40B4CC36FDDB}"/>
              </a:ext>
            </a:extLst>
          </p:cNvPr>
          <p:cNvSpPr txBox="1"/>
          <p:nvPr/>
        </p:nvSpPr>
        <p:spPr>
          <a:xfrm>
            <a:off x="5193506" y="2478881"/>
            <a:ext cx="1828800" cy="369332"/>
          </a:xfrm>
          <a:prstGeom prst="rect">
            <a:avLst/>
          </a:prstGeom>
          <a:noFill/>
        </p:spPr>
        <p:txBody>
          <a:bodyPr wrap="square" rtlCol="0">
            <a:spAutoFit/>
          </a:bodyPr>
          <a:lstStyle/>
          <a:p>
            <a:pPr algn="l"/>
            <a:endParaRPr lang="en-US"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5569D61-E7F2-52D2-D5ED-57BEF7EE7A66}"/>
              </a:ext>
            </a:extLst>
          </p:cNvPr>
          <p:cNvPicPr>
            <a:picLocks noChangeAspect="1"/>
          </p:cNvPicPr>
          <p:nvPr/>
        </p:nvPicPr>
        <p:blipFill>
          <a:blip r:embed="rId3">
            <a:extLst>
              <a:ext uri="{28A0092B-C50C-407E-A947-70E740481C1C}">
                <a14:useLocalDpi xmlns:a14="http://schemas.microsoft.com/office/drawing/2010/main" val="0"/>
              </a:ext>
            </a:extLst>
          </a:blip>
          <a:srcRect l="3879" t="3859"/>
          <a:stretch>
            <a:fillRect/>
          </a:stretch>
        </p:blipFill>
        <p:spPr>
          <a:xfrm>
            <a:off x="3079586" y="1887220"/>
            <a:ext cx="6899456" cy="45988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92905" y="385444"/>
            <a:ext cx="11799095" cy="14048076"/>
          </a:xfrm>
          <a:prstGeom prst="rect">
            <a:avLst/>
          </a:prstGeom>
        </p:spPr>
        <p:txBody>
          <a:bodyPr vert="horz" wrap="square" lIns="0" tIns="13335" rIns="0" bIns="0" rtlCol="0">
            <a:spAutoFit/>
          </a:bodyPr>
          <a:lstStyle/>
          <a:p>
            <a:pPr marL="927100" indent="-914400">
              <a:lnSpc>
                <a:spcPct val="100000"/>
              </a:lnSpc>
              <a:spcBef>
                <a:spcPts val="105"/>
              </a:spcBef>
              <a:buFont typeface="Arial" panose="020B0604020202020204" pitchFamily="34" charset="0"/>
              <a:buChar char="•"/>
            </a:pPr>
            <a:r>
              <a:rPr lang="en-IN" dirty="0"/>
              <a:t>CONCLUSION</a:t>
            </a:r>
            <a:br>
              <a:rPr lang="en-US" dirty="0"/>
            </a:br>
            <a:br>
              <a:rPr lang="en-US" dirty="0"/>
            </a:br>
            <a:r>
              <a:rPr lang="en-US" dirty="0"/>
              <a:t>1.Code Pen is an online place to write code.</a:t>
            </a:r>
            <a:br>
              <a:rPr lang="en-US" dirty="0"/>
            </a:br>
            <a:r>
              <a:rPr lang="en-US" dirty="0"/>
              <a:t>2. It helps test ideas quickly.</a:t>
            </a:r>
            <a:br>
              <a:rPr lang="en-US" dirty="0"/>
            </a:br>
            <a:r>
              <a:rPr lang="en-US" dirty="0"/>
              <a:t>3. You can share work with others.</a:t>
            </a:r>
            <a:br>
              <a:rPr lang="en-US" dirty="0"/>
            </a:br>
            <a:r>
              <a:rPr lang="en-US" dirty="0"/>
              <a:t>4.It is useful for learning and practice</a:t>
            </a:r>
            <a:br>
              <a:rPr lang="en-US" dirty="0"/>
            </a:br>
            <a:r>
              <a:rPr lang="en-US" dirty="0"/>
              <a:t>Code Pen makes coding easy and fun.</a:t>
            </a:r>
            <a:br>
              <a:rPr lang="en-US" dirty="0"/>
            </a:br>
            <a:br>
              <a:rPr lang="en-US" dirty="0"/>
            </a:br>
            <a:br>
              <a:rPr lang="en-US" dirty="0"/>
            </a:br>
            <a:br>
              <a:rPr lang="en-US" dirty="0"/>
            </a:br>
            <a:r>
              <a:rPr lang="en-US" dirty="0"/>
              <a:t>.</a:t>
            </a:r>
            <a:br>
              <a:rPr lang="en-US" dirty="0"/>
            </a:br>
            <a:br>
              <a:rPr lang="en-US" dirty="0"/>
            </a:br>
            <a:br>
              <a:rPr lang="en-US" dirty="0"/>
            </a:br>
            <a:br>
              <a:rPr lang="en-US" dirty="0"/>
            </a:br>
            <a:br>
              <a:rPr lang="en-US" dirty="0"/>
            </a:br>
            <a:br>
              <a:rPr lang="en-US" dirty="0"/>
            </a:br>
            <a:br>
              <a:rPr lang="en-US"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705223" y="6755129"/>
            <a:ext cx="3633155" cy="10287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buFont typeface="Arial" panose="020B0604020202020204" pitchFamily="34" charset="0"/>
              <a:buChar char="•"/>
            </a:pPr>
            <a:r>
              <a:rPr lang="en-US" b="1" i="1" dirty="0">
                <a:solidFill>
                  <a:schemeClr val="bg1">
                    <a:lumMod val="10000"/>
                  </a:schemeClr>
                </a:solidFill>
              </a:rPr>
              <a:t>Creative student Portfolio Student Using FWD</a:t>
            </a:r>
            <a:endParaRPr b="1" i="1" dirty="0">
              <a:solidFill>
                <a:schemeClr val="bg1">
                  <a:lumMod val="10000"/>
                </a:schemeClr>
              </a:soli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b="1"/>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b="1"/>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b="1"/>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b="1"/>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b="1"/>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b="1"/>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b="1"/>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b="1"/>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b="1"/>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40121" y="796228"/>
            <a:ext cx="9632604" cy="2632772"/>
          </a:xfrm>
          <a:prstGeom prst="rect">
            <a:avLst/>
          </a:prstGeom>
        </p:spPr>
        <p:txBody>
          <a:bodyPr vert="horz" wrap="square" lIns="0" tIns="16510" rIns="0" bIns="0" rtlCol="0">
            <a:spAutoFit/>
          </a:bodyPr>
          <a:lstStyle/>
          <a:p>
            <a:pPr marL="755650" indent="-742950">
              <a:lnSpc>
                <a:spcPct val="100000"/>
              </a:lnSpc>
              <a:spcBef>
                <a:spcPts val="130"/>
              </a:spcBef>
              <a:buFont typeface="Arial" panose="020B0604020202020204" pitchFamily="34" charset="0"/>
              <a:buChar char="•"/>
            </a:pPr>
            <a:r>
              <a:rPr sz="4250" spc="5" dirty="0"/>
              <a:t>PROJECT</a:t>
            </a:r>
            <a:r>
              <a:rPr sz="4250" spc="-85" dirty="0"/>
              <a:t> </a:t>
            </a:r>
            <a:r>
              <a:rPr sz="4250" spc="25" dirty="0"/>
              <a:t>TITLE</a:t>
            </a:r>
            <a:br>
              <a:rPr lang="en-US" sz="4250" spc="25" dirty="0"/>
            </a:br>
            <a:br>
              <a:rPr lang="en-US" sz="4250" spc="25" dirty="0"/>
            </a:br>
            <a:r>
              <a:rPr lang="en-US" sz="4250" spc="25" dirty="0"/>
              <a:t>.   Creative student portfolio using FWD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76489" y="1041533"/>
            <a:ext cx="5162518" cy="4832092"/>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8220631" cy="3286797"/>
          </a:xfrm>
          <a:prstGeom prst="rect">
            <a:avLst/>
          </a:prstGeom>
        </p:spPr>
        <p:txBody>
          <a:bodyPr vert="horz" wrap="square" lIns="0" tIns="16510" rIns="0" bIns="0" rtlCol="0">
            <a:spAutoFit/>
          </a:bodyPr>
          <a:lstStyle/>
          <a:p>
            <a:pPr marL="755650" indent="-742950">
              <a:lnSpc>
                <a:spcPct val="100000"/>
              </a:lnSpc>
              <a:spcBef>
                <a:spcPts val="130"/>
              </a:spcBef>
              <a:buFont typeface="+mj-lt"/>
              <a:buAutoNum type="arabicPeriod"/>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US" sz="4250" spc="10" dirty="0"/>
            </a:br>
            <a:r>
              <a:rPr lang="en-US" sz="4250" spc="10" dirty="0"/>
              <a:t>.   Not to use the system free</a:t>
            </a:r>
            <a:br>
              <a:rPr lang="en-US" sz="4250" spc="10" dirty="0"/>
            </a:br>
            <a:r>
              <a:rPr lang="en-US" sz="4250" spc="10" dirty="0"/>
              <a:t>.  Payment high answer </a:t>
            </a:r>
            <a:br>
              <a:rPr lang="en-US" sz="4250" spc="10" dirty="0"/>
            </a:br>
            <a:r>
              <a:rPr lang="en-US" sz="4250" spc="10" dirty="0"/>
              <a:t>    </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4" y="829626"/>
            <a:ext cx="9475789" cy="3940822"/>
          </a:xfrm>
          <a:prstGeom prst="rect">
            <a:avLst/>
          </a:prstGeom>
        </p:spPr>
        <p:txBody>
          <a:bodyPr vert="horz" wrap="square" lIns="0" tIns="16510" rIns="0" bIns="0" rtlCol="0">
            <a:spAutoFit/>
          </a:bodyPr>
          <a:lstStyle/>
          <a:p>
            <a:pPr marL="755650" indent="-742950">
              <a:lnSpc>
                <a:spcPct val="100000"/>
              </a:lnSpc>
              <a:spcBef>
                <a:spcPts val="130"/>
              </a:spcBef>
              <a:buFont typeface="+mj-lt"/>
              <a:buAutoNum type="arabicPeriod"/>
              <a:tabLst>
                <a:tab pos="2642870" algn="l"/>
              </a:tabLst>
            </a:pPr>
            <a:r>
              <a:rPr sz="4250" spc="5" dirty="0"/>
              <a:t>PROJECT	</a:t>
            </a:r>
            <a:r>
              <a:rPr sz="4250" spc="-20" dirty="0"/>
              <a:t>OVERVIEW</a:t>
            </a:r>
            <a:br>
              <a:rPr lang="en-US" sz="4250" spc="-20" dirty="0"/>
            </a:br>
            <a:br>
              <a:rPr lang="en-US" sz="4250" spc="-20" dirty="0"/>
            </a:br>
            <a:br>
              <a:rPr lang="en-US" sz="4250" spc="-20" dirty="0"/>
            </a:br>
            <a:r>
              <a:rPr lang="en-US" sz="4250" spc="-20" dirty="0"/>
              <a:t>. Portfolio contains, About me,</a:t>
            </a:r>
            <a:br>
              <a:rPr lang="en-US" sz="4250" spc="-20" dirty="0"/>
            </a:br>
            <a:r>
              <a:rPr lang="en-US" sz="4250" spc="-20" dirty="0"/>
              <a:t>  </a:t>
            </a:r>
            <a:br>
              <a:rPr lang="en-US" sz="4250" spc="-20" dirty="0"/>
            </a:br>
            <a:r>
              <a:rPr lang="en-US" sz="4250" spc="-20" dirty="0"/>
              <a:t>  project , Skills , Contacts</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1084895"/>
            <a:ext cx="9658986" cy="4941096"/>
          </a:xfrm>
          <a:prstGeom prst="rect">
            <a:avLst/>
          </a:prstGeom>
        </p:spPr>
        <p:txBody>
          <a:bodyPr vert="horz" wrap="square" lIns="0" tIns="16510" rIns="0" bIns="0" rtlCol="0">
            <a:spAutoFit/>
          </a:bodyPr>
          <a:lstStyle/>
          <a:p>
            <a:pPr marL="527050" indent="-514350">
              <a:lnSpc>
                <a:spcPct val="100000"/>
              </a:lnSpc>
              <a:spcBef>
                <a:spcPts val="130"/>
              </a:spcBef>
              <a:buFont typeface="+mj-lt"/>
              <a:buAutoNum type="arabicPeriod"/>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3200" spc="5" dirty="0"/>
              <a:t>1. Students use it to learn and practice coding.</a:t>
            </a:r>
            <a:br>
              <a:rPr lang="en-US" sz="3200" spc="5" dirty="0"/>
            </a:br>
            <a:br>
              <a:rPr lang="en-US" sz="3200" spc="5" dirty="0"/>
            </a:br>
            <a:r>
              <a:rPr lang="en-US" sz="3200" spc="5" dirty="0"/>
              <a:t>2. Developers use it to test and share projects.</a:t>
            </a:r>
            <a:br>
              <a:rPr lang="en-US" sz="3200" spc="5" dirty="0"/>
            </a:br>
            <a:br>
              <a:rPr lang="en-US" sz="3200" spc="5" dirty="0"/>
            </a:br>
            <a:r>
              <a:rPr lang="en-US" sz="3200" spc="5" dirty="0"/>
              <a:t>3. Designers use it to create and showcase creative work.</a:t>
            </a:r>
            <a:br>
              <a:rPr lang="en-US" sz="3200" spc="5" dirty="0"/>
            </a:br>
            <a:br>
              <a:rPr lang="en-US"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108193" y="910041"/>
            <a:ext cx="9175764" cy="5553443"/>
          </a:xfrm>
          <a:prstGeom prst="rect">
            <a:avLst/>
          </a:prstGeom>
        </p:spPr>
        <p:txBody>
          <a:bodyPr vert="horz" wrap="square" lIns="0" tIns="13335" rIns="0" bIns="0" rtlCol="0">
            <a:spAutoFit/>
          </a:bodyPr>
          <a:lstStyle/>
          <a:p>
            <a:pPr marL="755650" indent="-742950">
              <a:lnSpc>
                <a:spcPct val="100000"/>
              </a:lnSpc>
              <a:spcBef>
                <a:spcPts val="105"/>
              </a:spcBef>
              <a:buFont typeface="Arial" panose="020B0604020202020204" pitchFamily="34" charset="0"/>
              <a:buChar char="•"/>
            </a:pPr>
            <a:r>
              <a:rPr lang="en-IN" sz="3600" spc="10" dirty="0"/>
              <a:t>TOOLS AND TECHNIQUES</a:t>
            </a:r>
            <a:br>
              <a:rPr lang="en-US" sz="3600" spc="10" dirty="0"/>
            </a:br>
            <a:br>
              <a:rPr lang="en-US" sz="3600" spc="10" dirty="0"/>
            </a:br>
            <a:r>
              <a:rPr lang="en-US" sz="3600" spc="10" dirty="0"/>
              <a:t>1.Code Pen provides editors for HTML, CSS, and JavaScript.</a:t>
            </a:r>
            <a:br>
              <a:rPr lang="en-US" sz="3600" spc="10" dirty="0"/>
            </a:br>
            <a:r>
              <a:rPr lang="en-US" sz="3600" spc="10" dirty="0"/>
              <a:t>2.It has live preview to see changes instantly.</a:t>
            </a:r>
            <a:br>
              <a:rPr lang="en-US" sz="3600" spc="10" dirty="0"/>
            </a:br>
            <a:r>
              <a:rPr lang="en-US" sz="3600" spc="10" dirty="0"/>
              <a:t>3.Users can use libraries and frameworks easily.</a:t>
            </a:r>
            <a:br>
              <a:rPr lang="en-US" sz="3600" spc="10" dirty="0"/>
            </a:br>
            <a:r>
              <a:rPr lang="en-US" sz="3600" spc="10" dirty="0"/>
              <a:t>4.It offers sharing, embedding, and collaboration tools.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1160859" y="525141"/>
            <a:ext cx="10590610" cy="6233117"/>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lang="en-US" sz="4000" b="1" spc="15" dirty="0">
              <a:latin typeface="Trebuchet MS"/>
              <a:cs typeface="Trebuchet MS"/>
            </a:endParaRPr>
          </a:p>
          <a:p>
            <a:pPr marL="12700">
              <a:lnSpc>
                <a:spcPct val="100000"/>
              </a:lnSpc>
              <a:spcBef>
                <a:spcPts val="105"/>
              </a:spcBef>
            </a:pPr>
            <a:endParaRPr lang="en-US" sz="4000" b="1" spc="15" dirty="0">
              <a:latin typeface="Trebuchet MS"/>
              <a:cs typeface="Trebuchet MS"/>
            </a:endParaRPr>
          </a:p>
          <a:p>
            <a:pPr marL="584200" indent="-571500">
              <a:lnSpc>
                <a:spcPct val="100000"/>
              </a:lnSpc>
              <a:spcBef>
                <a:spcPts val="105"/>
              </a:spcBef>
              <a:buFont typeface="Arial" panose="020B0604020202020204" pitchFamily="34" charset="0"/>
              <a:buChar char="•"/>
            </a:pPr>
            <a:r>
              <a:rPr lang="en-US" sz="4000" b="1" spc="15" dirty="0">
                <a:latin typeface="Trebuchet MS"/>
                <a:cs typeface="Trebuchet MS"/>
              </a:rPr>
              <a:t>Portfolios on </a:t>
            </a:r>
            <a:r>
              <a:rPr lang="en-US" sz="4000" b="1" spc="15" dirty="0" err="1">
                <a:latin typeface="Trebuchet MS"/>
                <a:cs typeface="Trebuchet MS"/>
              </a:rPr>
              <a:t>CodePen</a:t>
            </a:r>
            <a:r>
              <a:rPr lang="en-US" sz="4000" b="1" spc="15" dirty="0">
                <a:latin typeface="Trebuchet MS"/>
                <a:cs typeface="Trebuchet MS"/>
              </a:rPr>
              <a:t> highlight coding skills visually.</a:t>
            </a:r>
          </a:p>
          <a:p>
            <a:pPr marL="584200" indent="-571500">
              <a:lnSpc>
                <a:spcPct val="100000"/>
              </a:lnSpc>
              <a:spcBef>
                <a:spcPts val="105"/>
              </a:spcBef>
              <a:buFont typeface="Arial" panose="020B0604020202020204" pitchFamily="34" charset="0"/>
              <a:buChar char="•"/>
            </a:pPr>
            <a:r>
              <a:rPr lang="en-US" sz="4000" b="1" spc="15" dirty="0">
                <a:latin typeface="Trebuchet MS"/>
                <a:cs typeface="Trebuchet MS"/>
              </a:rPr>
              <a:t>Layouts are flexible and easy to customize.</a:t>
            </a:r>
            <a:endParaRPr lang="en-US" sz="4000" dirty="0">
              <a:latin typeface="Trebuchet MS"/>
              <a:cs typeface="Trebuchet MS"/>
            </a:endParaRPr>
          </a:p>
          <a:p>
            <a:pPr marL="584200" indent="-571500">
              <a:lnSpc>
                <a:spcPct val="100000"/>
              </a:lnSpc>
              <a:spcBef>
                <a:spcPts val="105"/>
              </a:spcBef>
              <a:buFont typeface="Arial" panose="020B0604020202020204" pitchFamily="34" charset="0"/>
              <a:buChar char="•"/>
            </a:pPr>
            <a:r>
              <a:rPr lang="en-US" sz="4000" dirty="0" err="1">
                <a:latin typeface="Trebuchet MS"/>
                <a:cs typeface="Trebuchet MS"/>
              </a:rPr>
              <a:t>CodePen</a:t>
            </a:r>
            <a:r>
              <a:rPr lang="en-US" sz="4000" dirty="0">
                <a:latin typeface="Trebuchet MS"/>
                <a:cs typeface="Trebuchet MS"/>
              </a:rPr>
              <a:t> offers creative portfolio designs and layouts.
Users can showcase their projects in stylish ways.</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32172" y="385444"/>
            <a:ext cx="11204495" cy="6472556"/>
          </a:xfrm>
        </p:spPr>
        <p:txBody>
          <a:bodyPr/>
          <a:lstStyle/>
          <a:p>
            <a:pPr marL="914400" indent="-914400">
              <a:buFont typeface="Arial" panose="020B0604020202020204" pitchFamily="34" charset="0"/>
              <a:buChar char="•"/>
            </a:pPr>
            <a:r>
              <a:rPr lang="en-IN" dirty="0"/>
              <a:t>FEATURES AND FUNCTIONALITY</a:t>
            </a:r>
            <a:br>
              <a:rPr lang="en-US" dirty="0"/>
            </a:br>
            <a:br>
              <a:rPr lang="en-US" dirty="0"/>
            </a:br>
            <a:r>
              <a:rPr lang="en-US" dirty="0"/>
              <a:t>1.Code Pen lets you write and run HTML, CSS, and JavaScript online.</a:t>
            </a:r>
            <a:br>
              <a:rPr lang="en-US" dirty="0"/>
            </a:br>
            <a:r>
              <a:rPr lang="en-US" dirty="0"/>
              <a:t>2. It shows live preview of your code instantly.</a:t>
            </a:r>
            <a:br>
              <a:rPr lang="en-US" dirty="0"/>
            </a:br>
            <a:r>
              <a:rPr lang="en-US" dirty="0"/>
              <a:t>3. You can share, learn, and explore projects made by others.</a:t>
            </a: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  .   Creative student portfolio using FWD </vt:lpstr>
      <vt:lpstr>AGENDA</vt:lpstr>
      <vt:lpstr>PROBLEM STATEMENT  .   Not to use the system free .  Payment high answer      </vt:lpstr>
      <vt:lpstr>PROJECT OVERVIEW   . Portfolio contains, About me,      project , Skills , Contacts</vt:lpstr>
      <vt:lpstr>WHO ARE THE END USERS?  1. Students use it to learn and practice coding.  2. Developers use it to test and share projects.  3. Designers use it to create and showcase creative work.  </vt:lpstr>
      <vt:lpstr>TOOLS AND TECHNIQUES  1.Code Pen provides editors for HTML, CSS, and JavaScript. 2.It has live preview to see changes instantly. 3.Users can use libraries and frameworks easily. 4.It offers sharing, embedding, and collaboration tools.</vt:lpstr>
      <vt:lpstr>PowerPoint Presentation</vt:lpstr>
      <vt:lpstr>FEATURES AND FUNCTIONALITY  1.Code Pen lets you write and run HTML, CSS, and JavaScript online. 2. It shows live preview of your code instantly. 3. You can share, learn, and explore projects made by others.</vt:lpstr>
      <vt:lpstr>RESULTS AND SCREENSHOTS</vt:lpstr>
      <vt:lpstr>CONCLUSION  1.Code Pen is an online place to write code. 2. It helps test ideas quickly. 3. You can share work with others. 4.It is useful for learning and practice Code Pen makes coding easy and fun.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Ishu Warya</cp:lastModifiedBy>
  <cp:revision>24</cp:revision>
  <dcterms:created xsi:type="dcterms:W3CDTF">2024-03-29T15:07:22Z</dcterms:created>
  <dcterms:modified xsi:type="dcterms:W3CDTF">2025-08-24T22:40:00Z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