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Masters/slideMaster2.xml" ContentType="application/vnd.openxmlformats-officedocument.presentationml.slideMaster+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 id="2147483673" r:id="rId2"/>
    <p:sldMasterId id="2147483686" r:id="rId3"/>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7895" cy="9143861"/>
  <p:kinsoku lang="zh-CN" invalStChars="!%),.:;?]}¨·ˇˉ་―‖’”…‰∶、。〃々〉》」』】〕〗！＂＇％），．：；？］｀｜｝～￠" invalEndChars="([{·‘“〈《「『【〔〖（．［｛￡￥"/>
  <p:defaultTextStyle>
    <a:defPPr>
      <a:defRPr lang="zh-CN"/>
    </a:defPPr>
    <a:lvl1pPr marL="0" algn="l" defTabSz="914400" fontAlgn="base" hangingPunct="0">
      <a:defRPr sz="2400">
        <a:solidFill>
          <a:schemeClr val="tx1"/>
        </a:solidFill>
        <a:latin typeface="Droid Sans"/>
        <a:ea typeface="Droid Sans"/>
        <a:cs typeface="Times New Roman"/>
      </a:defRPr>
    </a:lvl1pPr>
    <a:lvl2pPr marL="228600" algn="l" defTabSz="914400" fontAlgn="base" hangingPunct="0">
      <a:defRPr sz="2400">
        <a:solidFill>
          <a:schemeClr val="tx1"/>
        </a:solidFill>
        <a:latin typeface="Droid Sans"/>
        <a:ea typeface="Droid Sans"/>
        <a:cs typeface="Times New Roman"/>
      </a:defRPr>
    </a:lvl2pPr>
    <a:lvl3pPr marL="457200" algn="l" defTabSz="914400" fontAlgn="base" hangingPunct="0">
      <a:defRPr sz="2400">
        <a:solidFill>
          <a:schemeClr val="tx1"/>
        </a:solidFill>
        <a:latin typeface="Droid Sans"/>
        <a:ea typeface="Droid Sans"/>
        <a:cs typeface="Times New Roman"/>
      </a:defRPr>
    </a:lvl3pPr>
    <a:lvl4pPr marL="685800" algn="l" defTabSz="914400" fontAlgn="base" hangingPunct="0">
      <a:defRPr sz="2400">
        <a:solidFill>
          <a:schemeClr val="tx1"/>
        </a:solidFill>
        <a:latin typeface="Droid Sans"/>
        <a:ea typeface="Droid Sans"/>
        <a:cs typeface="Times New Roman"/>
      </a:defRPr>
    </a:lvl4pPr>
    <a:lvl5pPr marL="914400" algn="l" defTabSz="914400" fontAlgn="base" hangingPunct="0">
      <a:defRPr sz="2400">
        <a:solidFill>
          <a:schemeClr val="tx1"/>
        </a:solidFill>
        <a:latin typeface="Droid Sans"/>
        <a:ea typeface="Droid Sans"/>
        <a:cs typeface="Times New Roman"/>
      </a:defRPr>
    </a:lvl5pPr>
    <a:lvl6pPr marL="1143000" algn="l" defTabSz="914400" fontAlgn="base" hangingPunct="0">
      <a:defRPr sz="2400">
        <a:solidFill>
          <a:schemeClr val="tx1"/>
        </a:solidFill>
        <a:latin typeface="Droid Sans"/>
        <a:ea typeface="Droid Sans"/>
        <a:cs typeface="Times New Roman"/>
      </a:defRPr>
    </a:lvl6pPr>
    <a:lvl7pPr marL="1371600" algn="l" defTabSz="914400" fontAlgn="base" hangingPunct="0">
      <a:defRPr sz="2400">
        <a:solidFill>
          <a:schemeClr val="tx1"/>
        </a:solidFill>
        <a:latin typeface="Droid Sans"/>
        <a:ea typeface="Droid Sans"/>
        <a:cs typeface="Times New Roman"/>
      </a:defRPr>
    </a:lvl7pPr>
    <a:lvl8pPr marL="1600200" algn="l" defTabSz="914400" fontAlgn="base" hangingPunct="0">
      <a:defRPr sz="2400">
        <a:solidFill>
          <a:schemeClr val="tx1"/>
        </a:solidFill>
        <a:latin typeface="Droid Sans"/>
        <a:ea typeface="Droid Sans"/>
        <a:cs typeface="Times New Roman"/>
      </a:defRPr>
    </a:lvl8pPr>
    <a:lvl9pPr marL="1600200" algn="l" defTabSz="914400" fontAlgn="base" hangingPunct="0">
      <a:defRPr sz="2400">
        <a:solidFill>
          <a:schemeClr val="tx1"/>
        </a:solidFill>
        <a:latin typeface="Droid Sans"/>
        <a:ea typeface="Droid Sans"/>
        <a:cs typeface="Times New Roman"/>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p:scale>
          <a:sx n="63" d="100"/>
          <a:sy n="63"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theme" Target="theme/theme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56503421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49609190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62739569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25" name="矩形"/>
          <p:cNvSpPr>
            <a:spLocks xmlns:a="http://schemas.openxmlformats.org/drawingml/2006/main"/>
          </p:cNvSpPr>
          <p:nvPr/>
        </p:nvSpPr>
        <p:spPr>
          <a:xfrm xmlns:a="http://schemas.openxmlformats.org/drawingml/2006/main" rot="0">
            <a:off x="446400" y="457200"/>
            <a:ext cx="3702239" cy="93959"/>
          </a:xfrm>
          <a:prstGeom xmlns:a="http://schemas.openxmlformats.org/drawingml/2006/main" prst="rect"/>
          <a:solidFill xmlns:a="http://schemas.openxmlformats.org/drawingml/2006/main">
            <a:srgbClr val="465359"/>
          </a:solidFill>
          <a:ln xmlns:a="http://schemas.openxmlformats.org/drawingml/2006/main" w="9525" cmpd="sng" cap="flat">
            <a:noFill/>
            <a:prstDash val="solid"/>
            <a:round/>
          </a:ln>
          <a:effectLst xmlns:a="http://schemas.openxmlformats.org/drawingml/2006/main">
            <a:outerShdw sx="100000" sy="100000" algn="b" rotWithShape="0" blurRad="38160" dist="25560" dir="5400000">
              <a:srgbClr val="000000">
                <a:alpha val="54509"/>
              </a:srgbClr>
            </a:outerShdw>
          </a:effectLst>
        </p:spPr>
      </p:sp>
      <p:sp>
        <p:nvSpPr>
          <p:cNvPr id="24" name="矩形"/>
          <p:cNvSpPr>
            <a:spLocks xmlns:a="http://schemas.openxmlformats.org/drawingml/2006/main"/>
          </p:cNvSpPr>
          <p:nvPr/>
        </p:nvSpPr>
        <p:spPr>
          <a:xfrm xmlns:a="http://schemas.openxmlformats.org/drawingml/2006/main" rot="0">
            <a:off x="8042040" y="453599"/>
            <a:ext cx="3702239" cy="97560"/>
          </a:xfrm>
          <a:prstGeom xmlns:a="http://schemas.openxmlformats.org/drawingml/2006/main" prst="rect"/>
          <a:solidFill xmlns:a="http://schemas.openxmlformats.org/drawingml/2006/main">
            <a:srgbClr val="969FA7"/>
          </a:solidFill>
          <a:ln xmlns:a="http://schemas.openxmlformats.org/drawingml/2006/main" w="9525" cmpd="sng" cap="flat">
            <a:noFill/>
            <a:prstDash val="solid"/>
            <a:round/>
          </a:ln>
          <a:effectLst xmlns:a="http://schemas.openxmlformats.org/drawingml/2006/main">
            <a:outerShdw sx="100000" sy="100000" algn="b" rotWithShape="0" blurRad="38160" dist="25560" dir="5400000">
              <a:srgbClr val="000000">
                <a:alpha val="54509"/>
              </a:srgbClr>
            </a:outerShdw>
          </a:effectLst>
        </p:spPr>
      </p:sp>
      <p:sp>
        <p:nvSpPr>
          <p:cNvPr id="23" name="矩形"/>
          <p:cNvSpPr>
            <a:spLocks xmlns:a="http://schemas.openxmlformats.org/drawingml/2006/main"/>
          </p:cNvSpPr>
          <p:nvPr/>
        </p:nvSpPr>
        <p:spPr>
          <a:xfrm xmlns:a="http://schemas.openxmlformats.org/drawingml/2006/main" rot="0">
            <a:off x="4241880" y="457200"/>
            <a:ext cx="3702239" cy="90360"/>
          </a:xfrm>
          <a:prstGeom xmlns:a="http://schemas.openxmlformats.org/drawingml/2006/main" prst="rect"/>
          <a:solidFill xmlns:a="http://schemas.openxmlformats.org/drawingml/2006/main">
            <a:schemeClr val="accent1"/>
          </a:solidFill>
          <a:ln xmlns:a="http://schemas.openxmlformats.org/drawingml/2006/main" w="9525" cmpd="sng" cap="flat">
            <a:noFill/>
            <a:prstDash val="solid"/>
            <a:round/>
          </a:ln>
          <a:effectLst xmlns:a="http://schemas.openxmlformats.org/drawingml/2006/main">
            <a:outerShdw sx="100000" sy="100000" algn="b" rotWithShape="0" blurRad="38160" dist="25560" dir="5400000">
              <a:srgbClr val="000000">
                <a:alpha val="54509"/>
              </a:srgbClr>
            </a:outerShdw>
          </a:effectLst>
        </p:spPr>
      </p:sp>
      <p:pic>
        <p:nvPicPr>
          <p:cNvPr id="22" name="图片" descr="Logo&#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0" y="6437880"/>
            <a:ext cx="1124639" cy="363960"/>
          </a:xfrm>
          <a:prstGeom xmlns:a="http://schemas.openxmlformats.org/drawingml/2006/main" prst="rect"/>
          <a:noFill xmlns:a="http://schemas.openxmlformats.org/drawingml/2006/main"/>
          <a:ln xmlns:a="http://schemas.openxmlformats.org/drawingml/2006/main" w="0" cmpd="sng" cap="flat">
            <a:noFill/>
            <a:prstDash val="solid"/>
            <a:round/>
          </a:ln>
        </p:spPr>
      </p:pic>
      <p:sp>
        <p:nvSpPr>
          <p:cNvPr id="21" name="矩形"/>
          <p:cNvSpPr>
            <a:spLocks xmlns:a="http://schemas.openxmlformats.org/drawingml/2006/main"/>
          </p:cNvSpPr>
          <p:nvPr/>
        </p:nvSpPr>
        <p:spPr>
          <a:xfrm xmlns:a="http://schemas.openxmlformats.org/drawingml/2006/main" rot="0">
            <a:off x="446400" y="3085920"/>
            <a:ext cx="11297880" cy="3337200"/>
          </a:xfrm>
          <a:prstGeom xmlns:a="http://schemas.openxmlformats.org/drawingml/2006/main" prst="rect"/>
          <a:solidFill xmlns:a="http://schemas.openxmlformats.org/drawingml/2006/main">
            <a:srgbClr val="465359"/>
          </a:solidFill>
          <a:ln xmlns:a="http://schemas.openxmlformats.org/drawingml/2006/main" w="9525" cmpd="sng" cap="flat">
            <a:noFill/>
            <a:prstDash val="solid"/>
            <a:round/>
          </a:ln>
          <a:effectLst xmlns:a="http://schemas.openxmlformats.org/drawingml/2006/main">
            <a:outerShdw sx="100000" sy="100000" algn="b" rotWithShape="0" blurRad="38160" dist="25560" dir="5400000">
              <a:srgbClr val="000000">
                <a:alpha val="54509"/>
              </a:srgbClr>
            </a:outerShdw>
          </a:effectLst>
        </p:spPr>
      </p:sp>
    </p:spTree>
    <p:extLst>
      <p:ext uri="{BB962C8B-B14F-4D97-AF65-F5344CB8AC3E}">
        <p14:creationId xmlns:p14="http://schemas.microsoft.com/office/powerpoint/2010/main" val="157725889"/>
      </p:ext>
    </p:extLst>
  </p:cSld>
  <p:clrMapOvr>
    <a:masterClrMapping xmlns:a="http://schemas.openxmlformats.org/drawingml/2006/main"/>
  </p:clrMapOvr>
</p:sldLayout>
</file>

<file path=ppt/slideLayouts/slideLayout13.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Tree>
    <p:extLst>
      <p:ext uri="{BB962C8B-B14F-4D97-AF65-F5344CB8AC3E}">
        <p14:creationId xmlns:p14="http://schemas.microsoft.com/office/powerpoint/2010/main" val="2010107814"/>
      </p:ext>
    </p:extLst>
  </p:cSld>
  <p:clrMapOvr>
    <a:masterClrMapping xmlns:a="http://schemas.openxmlformats.org/drawingml/2006/main"/>
  </p:clrMapOvr>
</p:sldLayout>
</file>

<file path=ppt/slideLayouts/slideLayout14.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479721187"/>
      </p:ext>
    </p:extLst>
  </p:cSld>
  <p:clrMapOvr>
    <a:masterClrMapping xmlns:a="http://schemas.openxmlformats.org/drawingml/2006/main"/>
  </p:clrMapOvr>
</p:sldLayout>
</file>

<file path=ppt/slideLayouts/slideLayout15.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219173207"/>
      </p:ext>
    </p:extLst>
  </p:cSld>
  <p:clrMapOvr>
    <a:masterClrMapping xmlns:a="http://schemas.openxmlformats.org/drawingml/2006/main"/>
  </p:clrMapOvr>
</p:sldLayout>
</file>

<file path=ppt/slideLayouts/slideLayout16.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253730828"/>
      </p:ext>
    </p:extLst>
  </p:cSld>
  <p:clrMapOvr>
    <a:masterClrMapping xmlns:a="http://schemas.openxmlformats.org/drawingml/2006/main"/>
  </p:clrMapOvr>
</p:sldLayout>
</file>

<file path=ppt/slideLayouts/slideLayout17.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636892319"/>
      </p:ext>
    </p:extLst>
  </p:cSld>
  <p:clrMapOvr>
    <a:masterClrMapping xmlns:a="http://schemas.openxmlformats.org/drawingml/2006/main"/>
  </p:clrMapOvr>
</p:sldLayout>
</file>

<file path=ppt/slideLayouts/slideLayout18.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1122964480"/>
      </p:ext>
    </p:extLst>
  </p:cSld>
  <p:clrMapOvr>
    <a:masterClrMapping xmlns:a="http://schemas.openxmlformats.org/drawingml/2006/main"/>
  </p:clrMapOvr>
</p:sldLayout>
</file>

<file path=ppt/slideLayouts/slideLayout19.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122463547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230282400"/>
      </p:ext>
    </p:extLst>
  </p:cSld>
  <p:clrMapOvr>
    <a:masterClrMapping xmlns:a="http://schemas.openxmlformats.org/drawingml/2006/main"/>
  </p:clrMapOvr>
</p:sldLayout>
</file>

<file path=ppt/slideLayouts/slideLayout20.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90919027"/>
      </p:ext>
    </p:extLst>
  </p:cSld>
  <p:clrMapOvr>
    <a:masterClrMapping xmlns:a="http://schemas.openxmlformats.org/drawingml/2006/main"/>
  </p:clrMapOvr>
</p:sldLayout>
</file>

<file path=ppt/slideLayouts/slideLayout21.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330146388"/>
      </p:ext>
    </p:extLst>
  </p:cSld>
  <p:clrMapOvr>
    <a:masterClrMapping xmlns:a="http://schemas.openxmlformats.org/drawingml/2006/main"/>
  </p:clrMapOvr>
</p:sldLayout>
</file>

<file path=ppt/slideLayouts/slideLayout22.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362489993"/>
      </p:ext>
    </p:extLst>
  </p:cSld>
  <p:clrMapOvr>
    <a:masterClrMapping xmlns:a="http://schemas.openxmlformats.org/drawingml/2006/main"/>
  </p:clrMapOvr>
</p:sldLayout>
</file>

<file path=ppt/slideLayouts/slideLayout23.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082419882"/>
      </p:ext>
    </p:extLst>
  </p:cSld>
  <p:clrMapOvr>
    <a:masterClrMapping xmlns:a="http://schemas.openxmlformats.org/drawingml/2006/main"/>
  </p:clrMapOvr>
</p:sldLayout>
</file>

<file path=ppt/slideLayouts/slideLayout24.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32" name="矩形"/>
          <p:cNvSpPr>
            <a:spLocks xmlns:a="http://schemas.openxmlformats.org/drawingml/2006/main"/>
          </p:cNvSpPr>
          <p:nvPr/>
        </p:nvSpPr>
        <p:spPr>
          <a:xfrm xmlns:a="http://schemas.openxmlformats.org/drawingml/2006/main" rot="0">
            <a:off x="446400" y="457200"/>
            <a:ext cx="3702239" cy="93959"/>
          </a:xfrm>
          <a:prstGeom xmlns:a="http://schemas.openxmlformats.org/drawingml/2006/main" prst="rect"/>
          <a:solidFill xmlns:a="http://schemas.openxmlformats.org/drawingml/2006/main">
            <a:srgbClr val="465359"/>
          </a:solidFill>
          <a:ln xmlns:a="http://schemas.openxmlformats.org/drawingml/2006/main" w="9525" cmpd="sng" cap="flat">
            <a:noFill/>
            <a:prstDash val="solid"/>
            <a:round/>
          </a:ln>
          <a:effectLst xmlns:a="http://schemas.openxmlformats.org/drawingml/2006/main">
            <a:outerShdw sx="100000" sy="100000" algn="b" rotWithShape="0" blurRad="38160" dist="25560" dir="5400000">
              <a:srgbClr val="000000">
                <a:alpha val="54509"/>
              </a:srgbClr>
            </a:outerShdw>
          </a:effectLst>
        </p:spPr>
      </p:sp>
      <p:sp>
        <p:nvSpPr>
          <p:cNvPr id="31" name="矩形"/>
          <p:cNvSpPr>
            <a:spLocks xmlns:a="http://schemas.openxmlformats.org/drawingml/2006/main"/>
          </p:cNvSpPr>
          <p:nvPr/>
        </p:nvSpPr>
        <p:spPr>
          <a:xfrm xmlns:a="http://schemas.openxmlformats.org/drawingml/2006/main" rot="0">
            <a:off x="8042040" y="453599"/>
            <a:ext cx="3702239" cy="97560"/>
          </a:xfrm>
          <a:prstGeom xmlns:a="http://schemas.openxmlformats.org/drawingml/2006/main" prst="rect"/>
          <a:solidFill xmlns:a="http://schemas.openxmlformats.org/drawingml/2006/main">
            <a:srgbClr val="969FA7"/>
          </a:solidFill>
          <a:ln xmlns:a="http://schemas.openxmlformats.org/drawingml/2006/main" w="9525" cmpd="sng" cap="flat">
            <a:noFill/>
            <a:prstDash val="solid"/>
            <a:round/>
          </a:ln>
          <a:effectLst xmlns:a="http://schemas.openxmlformats.org/drawingml/2006/main">
            <a:outerShdw sx="100000" sy="100000" algn="b" rotWithShape="0" blurRad="38160" dist="25560" dir="5400000">
              <a:srgbClr val="000000">
                <a:alpha val="54509"/>
              </a:srgbClr>
            </a:outerShdw>
          </a:effectLst>
        </p:spPr>
      </p:sp>
      <p:sp>
        <p:nvSpPr>
          <p:cNvPr id="30" name="矩形"/>
          <p:cNvSpPr>
            <a:spLocks xmlns:a="http://schemas.openxmlformats.org/drawingml/2006/main"/>
          </p:cNvSpPr>
          <p:nvPr/>
        </p:nvSpPr>
        <p:spPr>
          <a:xfrm xmlns:a="http://schemas.openxmlformats.org/drawingml/2006/main" rot="0">
            <a:off x="4241880" y="457200"/>
            <a:ext cx="3702239" cy="90360"/>
          </a:xfrm>
          <a:prstGeom xmlns:a="http://schemas.openxmlformats.org/drawingml/2006/main" prst="rect"/>
          <a:solidFill xmlns:a="http://schemas.openxmlformats.org/drawingml/2006/main">
            <a:schemeClr val="accent1"/>
          </a:solidFill>
          <a:ln xmlns:a="http://schemas.openxmlformats.org/drawingml/2006/main" w="9525" cmpd="sng" cap="flat">
            <a:noFill/>
            <a:prstDash val="solid"/>
            <a:round/>
          </a:ln>
          <a:effectLst xmlns:a="http://schemas.openxmlformats.org/drawingml/2006/main">
            <a:outerShdw sx="100000" sy="100000" algn="b" rotWithShape="0" blurRad="38160" dist="25560" dir="5400000">
              <a:srgbClr val="000000">
                <a:alpha val="54509"/>
              </a:srgbClr>
            </a:outerShdw>
          </a:effectLst>
        </p:spPr>
      </p:sp>
      <p:pic>
        <p:nvPicPr>
          <p:cNvPr id="29" name="图片" descr="Logo&#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0" y="6437880"/>
            <a:ext cx="1124639" cy="363960"/>
          </a:xfrm>
          <a:prstGeom xmlns:a="http://schemas.openxmlformats.org/drawingml/2006/main" prst="rect"/>
          <a:noFill xmlns:a="http://schemas.openxmlformats.org/drawingml/2006/main"/>
          <a:ln xmlns:a="http://schemas.openxmlformats.org/drawingml/2006/main" w="0" cmpd="sng" cap="flat">
            <a:noFill/>
            <a:prstDash val="solid"/>
            <a:round/>
          </a:ln>
        </p:spPr>
      </p:pic>
    </p:spTree>
    <p:extLst>
      <p:ext uri="{BB962C8B-B14F-4D97-AF65-F5344CB8AC3E}">
        <p14:creationId xmlns:p14="http://schemas.microsoft.com/office/powerpoint/2010/main" val="1266345018"/>
      </p:ext>
    </p:extLst>
  </p:cSld>
  <p:clrMapOvr>
    <a:masterClrMapping xmlns:a="http://schemas.openxmlformats.org/drawingml/2006/main"/>
  </p:clrMapOvr>
</p:sldLayout>
</file>

<file path=ppt/slideLayouts/slideLayout25.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Tree>
    <p:extLst>
      <p:ext uri="{BB962C8B-B14F-4D97-AF65-F5344CB8AC3E}">
        <p14:creationId xmlns:p14="http://schemas.microsoft.com/office/powerpoint/2010/main" val="25314152"/>
      </p:ext>
    </p:extLst>
  </p:cSld>
  <p:clrMapOvr>
    <a:masterClrMapping xmlns:a="http://schemas.openxmlformats.org/drawingml/2006/main"/>
  </p:clrMapOvr>
</p:sldLayout>
</file>

<file path=ppt/slideLayouts/slideLayout26.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152969735"/>
      </p:ext>
    </p:extLst>
  </p:cSld>
  <p:clrMapOvr>
    <a:masterClrMapping xmlns:a="http://schemas.openxmlformats.org/drawingml/2006/main"/>
  </p:clrMapOvr>
</p:sldLayout>
</file>

<file path=ppt/slideLayouts/slideLayout27.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163379844"/>
      </p:ext>
    </p:extLst>
  </p:cSld>
  <p:clrMapOvr>
    <a:masterClrMapping xmlns:a="http://schemas.openxmlformats.org/drawingml/2006/main"/>
  </p:clrMapOvr>
</p:sldLayout>
</file>

<file path=ppt/slideLayouts/slideLayout28.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908227807"/>
      </p:ext>
    </p:extLst>
  </p:cSld>
  <p:clrMapOvr>
    <a:masterClrMapping xmlns:a="http://schemas.openxmlformats.org/drawingml/2006/main"/>
  </p:clrMapOvr>
</p:sldLayout>
</file>

<file path=ppt/slideLayouts/slideLayout29.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01520208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364896133"/>
      </p:ext>
    </p:extLst>
  </p:cSld>
  <p:clrMapOvr>
    <a:masterClrMapping xmlns:a="http://schemas.openxmlformats.org/drawingml/2006/main"/>
  </p:clrMapOvr>
</p:sldLayout>
</file>

<file path=ppt/slideLayouts/slideLayout30.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1932632616"/>
      </p:ext>
    </p:extLst>
  </p:cSld>
  <p:clrMapOvr>
    <a:masterClrMapping xmlns:a="http://schemas.openxmlformats.org/drawingml/2006/main"/>
  </p:clrMapOvr>
</p:sldLayout>
</file>

<file path=ppt/slideLayouts/slideLayout31.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1209224776"/>
      </p:ext>
    </p:extLst>
  </p:cSld>
  <p:clrMapOvr>
    <a:masterClrMapping xmlns:a="http://schemas.openxmlformats.org/drawingml/2006/main"/>
  </p:clrMapOvr>
</p:sldLayout>
</file>

<file path=ppt/slideLayouts/slideLayout32.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196010382"/>
      </p:ext>
    </p:extLst>
  </p:cSld>
  <p:clrMapOvr>
    <a:masterClrMapping xmlns:a="http://schemas.openxmlformats.org/drawingml/2006/main"/>
  </p:clrMapOvr>
</p:sldLayout>
</file>

<file path=ppt/slideLayouts/slideLayout33.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2141404934"/>
      </p:ext>
    </p:extLst>
  </p:cSld>
  <p:clrMapOvr>
    <a:masterClrMapping xmlns:a="http://schemas.openxmlformats.org/drawingml/2006/main"/>
  </p:clrMapOvr>
</p:sldLayout>
</file>

<file path=ppt/slideLayouts/slideLayout34.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627778008"/>
      </p:ext>
    </p:extLst>
  </p:cSld>
  <p:clrMapOvr>
    <a:masterClrMapping xmlns:a="http://schemas.openxmlformats.org/drawingml/2006/main"/>
  </p:clrMapOvr>
</p:sldLayout>
</file>

<file path=ppt/slideLayouts/slideLayout35.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38767503"/>
      </p:ext>
    </p:extLst>
  </p:cSld>
  <p:clrMapOvr>
    <a:masterClrMapping xmlns:a="http://schemas.openxmlformats.org/drawingml/2006/main"/>
  </p:clrMapOvr>
</p:sldLayout>
</file>

<file path=ppt/slideLayouts/slideLayout36.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56" name="矩形"/>
          <p:cNvSpPr>
            <a:spLocks xmlns:a="http://schemas.openxmlformats.org/drawingml/2006/main"/>
          </p:cNvSpPr>
          <p:nvPr/>
        </p:nvSpPr>
        <p:spPr>
          <a:xfrm xmlns:a="http://schemas.openxmlformats.org/drawingml/2006/main" rot="0">
            <a:off x="446400" y="457200"/>
            <a:ext cx="3702239" cy="93959"/>
          </a:xfrm>
          <a:prstGeom xmlns:a="http://schemas.openxmlformats.org/drawingml/2006/main" prst="rect"/>
          <a:solidFill xmlns:a="http://schemas.openxmlformats.org/drawingml/2006/main">
            <a:srgbClr val="465359"/>
          </a:solidFill>
          <a:ln xmlns:a="http://schemas.openxmlformats.org/drawingml/2006/main" w="9525" cmpd="sng" cap="flat">
            <a:noFill/>
            <a:prstDash val="solid"/>
            <a:round/>
          </a:ln>
          <a:effectLst xmlns:a="http://schemas.openxmlformats.org/drawingml/2006/main">
            <a:outerShdw sx="100000" sy="100000" algn="b" rotWithShape="0" blurRad="38160" dist="25560" dir="5400000">
              <a:srgbClr val="000000">
                <a:alpha val="54509"/>
              </a:srgbClr>
            </a:outerShdw>
          </a:effectLst>
        </p:spPr>
      </p:sp>
      <p:sp>
        <p:nvSpPr>
          <p:cNvPr id="55" name="矩形"/>
          <p:cNvSpPr>
            <a:spLocks xmlns:a="http://schemas.openxmlformats.org/drawingml/2006/main"/>
          </p:cNvSpPr>
          <p:nvPr/>
        </p:nvSpPr>
        <p:spPr>
          <a:xfrm xmlns:a="http://schemas.openxmlformats.org/drawingml/2006/main" rot="0">
            <a:off x="8042040" y="453599"/>
            <a:ext cx="3702239" cy="97560"/>
          </a:xfrm>
          <a:prstGeom xmlns:a="http://schemas.openxmlformats.org/drawingml/2006/main" prst="rect"/>
          <a:solidFill xmlns:a="http://schemas.openxmlformats.org/drawingml/2006/main">
            <a:srgbClr val="969FA7"/>
          </a:solidFill>
          <a:ln xmlns:a="http://schemas.openxmlformats.org/drawingml/2006/main" w="9525" cmpd="sng" cap="flat">
            <a:noFill/>
            <a:prstDash val="solid"/>
            <a:round/>
          </a:ln>
          <a:effectLst xmlns:a="http://schemas.openxmlformats.org/drawingml/2006/main">
            <a:outerShdw sx="100000" sy="100000" algn="b" rotWithShape="0" blurRad="38160" dist="25560" dir="5400000">
              <a:srgbClr val="000000">
                <a:alpha val="54509"/>
              </a:srgbClr>
            </a:outerShdw>
          </a:effectLst>
        </p:spPr>
      </p:sp>
      <p:sp>
        <p:nvSpPr>
          <p:cNvPr id="54" name="矩形"/>
          <p:cNvSpPr>
            <a:spLocks xmlns:a="http://schemas.openxmlformats.org/drawingml/2006/main"/>
          </p:cNvSpPr>
          <p:nvPr/>
        </p:nvSpPr>
        <p:spPr>
          <a:xfrm xmlns:a="http://schemas.openxmlformats.org/drawingml/2006/main" rot="0">
            <a:off x="4241880" y="457200"/>
            <a:ext cx="3702239" cy="90360"/>
          </a:xfrm>
          <a:prstGeom xmlns:a="http://schemas.openxmlformats.org/drawingml/2006/main" prst="rect"/>
          <a:solidFill xmlns:a="http://schemas.openxmlformats.org/drawingml/2006/main">
            <a:schemeClr val="accent1"/>
          </a:solidFill>
          <a:ln xmlns:a="http://schemas.openxmlformats.org/drawingml/2006/main" w="9525" cmpd="sng" cap="flat">
            <a:noFill/>
            <a:prstDash val="solid"/>
            <a:round/>
          </a:ln>
          <a:effectLst xmlns:a="http://schemas.openxmlformats.org/drawingml/2006/main">
            <a:outerShdw sx="100000" sy="100000" algn="b" rotWithShape="0" blurRad="38160" dist="25560" dir="5400000">
              <a:srgbClr val="000000">
                <a:alpha val="54509"/>
              </a:srgbClr>
            </a:outerShdw>
          </a:effectLst>
        </p:spPr>
      </p:sp>
      <p:pic>
        <p:nvPicPr>
          <p:cNvPr id="53" name="图片" descr="Logo&#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0" y="6437880"/>
            <a:ext cx="1124639" cy="363960"/>
          </a:xfrm>
          <a:prstGeom xmlns:a="http://schemas.openxmlformats.org/drawingml/2006/main" prst="rect"/>
          <a:noFill xmlns:a="http://schemas.openxmlformats.org/drawingml/2006/main"/>
          <a:ln xmlns:a="http://schemas.openxmlformats.org/drawingml/2006/main" w="0" cmpd="sng" cap="flat">
            <a:noFill/>
            <a:prstDash val="solid"/>
            <a:round/>
          </a:ln>
        </p:spPr>
      </p:pic>
      <p:sp>
        <p:nvSpPr>
          <p:cNvPr id="52" name="文本框"/>
          <p:cNvSpPr>
            <a:spLocks xmlns:a="http://schemas.openxmlformats.org/drawingml/2006/main" noGrp="1"/>
          </p:cNvSpPr>
          <p:nvPr>
            <p:ph type="title"/>
          </p:nvPr>
        </p:nvSpPr>
        <p:spPr>
          <a:xfrm xmlns:a="http://schemas.openxmlformats.org/drawingml/2006/main" rot="0">
            <a:off x="576000" y="712800"/>
            <a:ext cx="11028599" cy="625320"/>
          </a:xfrm>
          <a:prstGeom xmlns:a="http://schemas.openxmlformats.org/drawingml/2006/main" prst="rect"/>
          <a:noFill xmlns:a="http://schemas.openxmlformats.org/drawingml/2006/main"/>
          <a:ln xmlns:a="http://schemas.openxmlformats.org/drawingml/2006/main" w="0" cmpd="sng" cap="flat">
            <a:noFill/>
            <a:prstDash val="solid"/>
            <a:round/>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marL="0" indent="0" algn="ctr">
              <a:buNone/>
            </a:pPr>
            <a:endParaRPr lang="zh-CN" altLang="en-US" sz="4400" b="0" strike="noStrike" spc="-1">
              <a:solidFill>
                <a:srgbClr val="000000"/>
              </a:solidFill>
              <a:latin typeface="Arial" pitchFamily="0" charset="0"/>
            </a:endParaRPr>
          </a:p>
        </p:txBody>
      </p:sp>
    </p:spTree>
    <p:extLst>
      <p:ext uri="{BB962C8B-B14F-4D97-AF65-F5344CB8AC3E}">
        <p14:creationId xmlns:p14="http://schemas.microsoft.com/office/powerpoint/2010/main" val="143268803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64528658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64421248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195897848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178108026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7699798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45371792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Relationship Id="rId14" Type="http://schemas.openxmlformats.org/officeDocument/2006/relationships/theme" Target="../theme/theme3.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矩形"/>
          <p:cNvSpPr>
            <a:spLocks/>
          </p:cNvSpPr>
          <p:nvPr/>
        </p:nvSpPr>
        <p:spPr>
          <a:xfrm rot="0">
            <a:off x="446400" y="457200"/>
            <a:ext cx="3702239" cy="93959"/>
          </a:xfrm>
          <a:prstGeom prst="rect"/>
          <a:solidFill>
            <a:srgbClr val="465359"/>
          </a:solidFill>
          <a:ln w="9525" cmpd="sng" cap="flat">
            <a:noFill/>
            <a:prstDash val="solid"/>
            <a:round/>
          </a:ln>
          <a:effectLst>
            <a:outerShdw sx="100000" sy="100000" algn="b" rotWithShape="0" blurRad="38160" dist="25560" dir="5400000">
              <a:srgbClr val="000000">
                <a:alpha val="54509"/>
              </a:srgbClr>
            </a:outerShdw>
          </a:effectLst>
        </p:spPr>
      </p:sp>
      <p:sp>
        <p:nvSpPr>
          <p:cNvPr id="3" name="矩形"/>
          <p:cNvSpPr>
            <a:spLocks/>
          </p:cNvSpPr>
          <p:nvPr/>
        </p:nvSpPr>
        <p:spPr>
          <a:xfrm rot="0">
            <a:off x="8042040" y="453599"/>
            <a:ext cx="3702239" cy="97560"/>
          </a:xfrm>
          <a:prstGeom prst="rect"/>
          <a:solidFill>
            <a:srgbClr val="969FA7"/>
          </a:solidFill>
          <a:ln w="9525" cmpd="sng" cap="flat">
            <a:noFill/>
            <a:prstDash val="solid"/>
            <a:round/>
          </a:ln>
          <a:effectLst>
            <a:outerShdw sx="100000" sy="100000" algn="b" rotWithShape="0" blurRad="38160" dist="25560" dir="5400000">
              <a:srgbClr val="000000">
                <a:alpha val="54509"/>
              </a:srgbClr>
            </a:outerShdw>
          </a:effectLst>
        </p:spPr>
      </p:sp>
      <p:sp>
        <p:nvSpPr>
          <p:cNvPr id="4" name="矩形"/>
          <p:cNvSpPr>
            <a:spLocks/>
          </p:cNvSpPr>
          <p:nvPr/>
        </p:nvSpPr>
        <p:spPr>
          <a:xfrm rot="0">
            <a:off x="4241880" y="457200"/>
            <a:ext cx="3702239" cy="90360"/>
          </a:xfrm>
          <a:prstGeom prst="rect"/>
          <a:solidFill>
            <a:schemeClr val="accent1"/>
          </a:solidFill>
          <a:ln w="9525" cmpd="sng" cap="flat">
            <a:noFill/>
            <a:prstDash val="solid"/>
            <a:round/>
          </a:ln>
          <a:effectLst>
            <a:outerShdw sx="100000" sy="100000" algn="b" rotWithShape="0" blurRad="38160" dist="25560" dir="5400000">
              <a:srgbClr val="000000">
                <a:alpha val="54509"/>
              </a:srgbClr>
            </a:outerShdw>
          </a:effectLst>
        </p:spPr>
      </p:sp>
      <p:pic>
        <p:nvPicPr>
          <p:cNvPr id="5" name="图片" descr="Logo&#10;&#10;Description automatically generated"/>
          <p:cNvPicPr>
            <a:picLocks/>
          </p:cNvPicPr>
          <p:nvPr/>
        </p:nvPicPr>
        <p:blipFill>
          <a:blip r:embed="rId1" cstate="print"/>
          <a:stretch>
            <a:fillRect/>
          </a:stretch>
        </p:blipFill>
        <p:spPr>
          <a:xfrm rot="0">
            <a:off x="10485000" y="6437880"/>
            <a:ext cx="1124639" cy="363960"/>
          </a:xfrm>
          <a:prstGeom prst="rect"/>
          <a:noFill/>
          <a:ln w="0" cmpd="sng" cap="flat">
            <a:noFill/>
            <a:prstDash val="solid"/>
            <a:round/>
          </a:ln>
        </p:spPr>
      </p:pic>
      <p:sp>
        <p:nvSpPr>
          <p:cNvPr id="6" name="矩形"/>
          <p:cNvSpPr>
            <a:spLocks/>
          </p:cNvSpPr>
          <p:nvPr/>
        </p:nvSpPr>
        <p:spPr>
          <a:xfrm rot="0">
            <a:off x="446400" y="3085920"/>
            <a:ext cx="11297880" cy="3337200"/>
          </a:xfrm>
          <a:prstGeom prst="rect"/>
          <a:solidFill>
            <a:srgbClr val="465359"/>
          </a:solidFill>
          <a:ln w="9525" cmpd="sng" cap="flat">
            <a:noFill/>
            <a:prstDash val="solid"/>
            <a:round/>
          </a:ln>
          <a:effectLst>
            <a:outerShdw sx="100000" sy="100000" algn="b" rotWithShape="0" blurRad="38160" dist="25560" dir="5400000">
              <a:srgbClr val="000000">
                <a:alpha val="54509"/>
              </a:srgbClr>
            </a:outerShdw>
          </a:effectLst>
        </p:spPr>
      </p:sp>
      <p:sp>
        <p:nvSpPr>
          <p:cNvPr id="7" name="文本框"/>
          <p:cNvSpPr>
            <a:spLocks noGrp="1"/>
          </p:cNvSpPr>
          <p:nvPr>
            <p:ph type="title"/>
          </p:nvPr>
        </p:nvSpPr>
        <p:spPr>
          <a:xfrm rot="0">
            <a:off x="576000" y="712800"/>
            <a:ext cx="11028599" cy="624959"/>
          </a:xfrm>
          <a:prstGeom prst="rect"/>
          <a:noFill/>
          <a:ln w="0" cmpd="sng" cap="flat">
            <a:noFill/>
            <a:prstDash val="solid"/>
            <a:round/>
          </a:ln>
        </p:spPr>
        <p:txBody>
          <a:bodyPr vert="horz" wrap="square" lIns="0" tIns="0" rIns="0" bIns="0" anchor="ctr" anchorCtr="0">
            <a:prstTxWarp prst="textNoShape"/>
          </a:bodyPr>
          <a:lstStyle/>
          <a:p>
            <a:pPr marL="0" indent="0">
              <a:buNone/>
            </a:pPr>
            <a:r>
              <a:rPr lang="en-US" altLang="zh-CN" sz="1800" b="0" strike="noStrike" spc="-1">
                <a:solidFill>
                  <a:srgbClr val="000000"/>
                </a:solidFill>
                <a:latin typeface="Arial" pitchFamily="0" charset="0"/>
              </a:rPr>
              <a:t>Click to edit the title text format</a:t>
            </a:r>
            <a:endParaRPr lang="zh-CN" altLang="en-US" sz="1800" b="0" strike="noStrike" spc="-1">
              <a:solidFill>
                <a:srgbClr val="000000"/>
              </a:solidFill>
              <a:latin typeface="Arial" pitchFamily="0" charset="0"/>
            </a:endParaRPr>
          </a:p>
        </p:txBody>
      </p:sp>
      <p:sp>
        <p:nvSpPr>
          <p:cNvPr id="8" name="文本框"/>
          <p:cNvSpPr>
            <a:spLocks noGrp="1"/>
          </p:cNvSpPr>
          <p:nvPr>
            <p:ph type="body"/>
          </p:nvPr>
        </p:nvSpPr>
        <p:spPr>
          <a:xfrm rot="0">
            <a:off x="609480" y="1604520"/>
            <a:ext cx="10972081" cy="3976919"/>
          </a:xfrm>
          <a:prstGeom prst="rect"/>
          <a:noFill/>
          <a:ln w="0" cmpd="sng" cap="flat">
            <a:noFill/>
            <a:prstDash val="solid"/>
            <a:round/>
          </a:ln>
        </p:spPr>
        <p:txBody>
          <a:bodyPr vert="horz" wrap="square" lIns="0" tIns="0" rIns="0" bIns="0" anchor="t" anchorCtr="0">
            <a:prstTxWarp prst="textNoShape"/>
          </a:bodyPr>
          <a:lstStyle/>
          <a:p>
            <a:pPr marL="431927" indent="-323977">
              <a:spcBef>
                <a:spcPts val="1417"/>
              </a:spcBef>
              <a:buClr>
                <a:srgbClr val="000000"/>
              </a:buClr>
              <a:buSzPct val="45000"/>
              <a:buFont typeface="Wingdings" pitchFamily="0" charset="2"/>
              <a:buChar char=""/>
            </a:pPr>
            <a:r>
              <a:rPr lang="en-US" altLang="zh-CN" sz="1800" b="0" strike="noStrike" spc="-1">
                <a:solidFill>
                  <a:srgbClr val="000000"/>
                </a:solidFill>
                <a:latin typeface="Arial" pitchFamily="0" charset="0"/>
              </a:rPr>
              <a:t>Click to edit the outline text format</a:t>
            </a:r>
            <a:endParaRPr lang="en-US" altLang="zh-CN" sz="1800" b="0" strike="noStrike" spc="-1">
              <a:solidFill>
                <a:srgbClr val="000000"/>
              </a:solidFill>
              <a:latin typeface="Arial" pitchFamily="0" charset="0"/>
            </a:endParaRPr>
          </a:p>
          <a:p>
            <a:pPr marL="863853" indent="-323977">
              <a:spcBef>
                <a:spcPts val="1134"/>
              </a:spcBef>
              <a:buClr>
                <a:srgbClr val="000000"/>
              </a:buClr>
              <a:buSzPct val="75000"/>
              <a:buFont typeface="Symbol" pitchFamily="0" charset="2"/>
              <a:buChar char=""/>
            </a:pPr>
            <a:r>
              <a:rPr lang="en-US" altLang="zh-CN" sz="1800" b="0" strike="noStrike" spc="-1">
                <a:solidFill>
                  <a:srgbClr val="000000"/>
                </a:solidFill>
                <a:latin typeface="Arial" pitchFamily="0" charset="0"/>
              </a:rPr>
              <a:t>Second Outline Level</a:t>
            </a:r>
            <a:endParaRPr lang="en-US" altLang="zh-CN" sz="1800" b="0" strike="noStrike" spc="-1">
              <a:solidFill>
                <a:srgbClr val="000000"/>
              </a:solidFill>
              <a:latin typeface="Arial" pitchFamily="0" charset="0"/>
            </a:endParaRPr>
          </a:p>
          <a:p>
            <a:pPr marL="1295908" indent="-287909">
              <a:spcBef>
                <a:spcPts val="850"/>
              </a:spcBef>
              <a:buClr>
                <a:srgbClr val="000000"/>
              </a:buClr>
              <a:buSzPct val="45000"/>
              <a:buFont typeface="Wingdings" pitchFamily="0" charset="2"/>
              <a:buChar char=""/>
            </a:pPr>
            <a:r>
              <a:rPr lang="en-US" altLang="zh-CN" sz="1800" b="0" strike="noStrike" spc="-1">
                <a:solidFill>
                  <a:srgbClr val="000000"/>
                </a:solidFill>
                <a:latin typeface="Arial" pitchFamily="0" charset="0"/>
              </a:rPr>
              <a:t>Third Outline Level</a:t>
            </a:r>
            <a:endParaRPr lang="en-US" altLang="zh-CN" sz="1800" b="0" strike="noStrike" spc="-1">
              <a:solidFill>
                <a:srgbClr val="000000"/>
              </a:solidFill>
              <a:latin typeface="Arial" pitchFamily="0" charset="0"/>
            </a:endParaRPr>
          </a:p>
          <a:p>
            <a:pPr marL="1727835" indent="-215900">
              <a:spcBef>
                <a:spcPts val="567"/>
              </a:spcBef>
              <a:buClr>
                <a:srgbClr val="000000"/>
              </a:buClr>
              <a:buSzPct val="75000"/>
              <a:buFont typeface="Symbol" pitchFamily="0" charset="2"/>
              <a:buChar char=""/>
            </a:pPr>
            <a:r>
              <a:rPr lang="en-US" altLang="zh-CN" sz="1800" b="0" strike="noStrike" spc="-1">
                <a:solidFill>
                  <a:srgbClr val="000000"/>
                </a:solidFill>
                <a:latin typeface="Arial" pitchFamily="0" charset="0"/>
              </a:rPr>
              <a:t>Fourth Outline Level</a:t>
            </a:r>
            <a:endParaRPr lang="en-US" altLang="zh-CN" sz="1800" b="0" strike="noStrike" spc="-1">
              <a:solidFill>
                <a:srgbClr val="000000"/>
              </a:solidFill>
              <a:latin typeface="Arial" pitchFamily="0" charset="0"/>
            </a:endParaRPr>
          </a:p>
          <a:p>
            <a:pPr marL="2159889" indent="-215900">
              <a:spcBef>
                <a:spcPts val="283"/>
              </a:spcBef>
              <a:buClr>
                <a:srgbClr val="000000"/>
              </a:buClr>
              <a:buSzPct val="45000"/>
              <a:buFont typeface="Wingdings" pitchFamily="0" charset="2"/>
              <a:buChar char=""/>
            </a:pPr>
            <a:r>
              <a:rPr lang="en-US" altLang="zh-CN" sz="1800" b="0" strike="noStrike" spc="-1">
                <a:solidFill>
                  <a:srgbClr val="000000"/>
                </a:solidFill>
                <a:latin typeface="Arial" pitchFamily="0" charset="0"/>
              </a:rPr>
              <a:t>Fifth Outline Level</a:t>
            </a:r>
            <a:endParaRPr lang="en-US" altLang="zh-CN" sz="1800" b="0" strike="noStrike" spc="-1">
              <a:solidFill>
                <a:srgbClr val="000000"/>
              </a:solidFill>
              <a:latin typeface="Arial" pitchFamily="0" charset="0"/>
            </a:endParaRPr>
          </a:p>
          <a:p>
            <a:pPr marL="2591816" indent="-215900">
              <a:spcBef>
                <a:spcPts val="283"/>
              </a:spcBef>
              <a:buClr>
                <a:srgbClr val="000000"/>
              </a:buClr>
              <a:buSzPct val="45000"/>
              <a:buFont typeface="Wingdings" pitchFamily="0" charset="2"/>
              <a:buChar char=""/>
            </a:pPr>
            <a:r>
              <a:rPr lang="en-US" altLang="zh-CN" sz="1800" b="0" strike="noStrike" spc="-1">
                <a:solidFill>
                  <a:srgbClr val="000000"/>
                </a:solidFill>
                <a:latin typeface="Arial" pitchFamily="0" charset="0"/>
              </a:rPr>
              <a:t>Sixth Outline Level</a:t>
            </a:r>
            <a:endParaRPr lang="en-US" altLang="zh-CN" sz="1800" b="0" strike="noStrike" spc="-1">
              <a:solidFill>
                <a:srgbClr val="000000"/>
              </a:solidFill>
              <a:latin typeface="Arial" pitchFamily="0" charset="0"/>
            </a:endParaRPr>
          </a:p>
          <a:p>
            <a:pPr marL="3023870" indent="-215900">
              <a:spcBef>
                <a:spcPts val="283"/>
              </a:spcBef>
              <a:buClr>
                <a:srgbClr val="000000"/>
              </a:buClr>
              <a:buSzPct val="45000"/>
              <a:buFont typeface="Wingdings" pitchFamily="0" charset="2"/>
              <a:buChar char=""/>
            </a:pPr>
            <a:r>
              <a:rPr lang="en-US" altLang="zh-CN" sz="1800" b="0" strike="noStrike" spc="-1">
                <a:solidFill>
                  <a:srgbClr val="000000"/>
                </a:solidFill>
                <a:latin typeface="Arial" pitchFamily="0" charset="0"/>
              </a:rPr>
              <a:t>Seventh Outline Level</a:t>
            </a:r>
            <a:endParaRPr lang="zh-CN" altLang="en-US" sz="1800" b="0" strike="noStrike" spc="-1">
              <a:solidFill>
                <a:srgbClr val="000000"/>
              </a:solidFill>
              <a:latin typeface="Arial" pitchFamily="0" charset="0"/>
            </a:endParaRPr>
          </a:p>
        </p:txBody>
      </p:sp>
    </p:spTree>
    <p:extLst>
      <p:ext uri="{BB962C8B-B14F-4D97-AF65-F5344CB8AC3E}">
        <p14:creationId xmlns:p14="http://schemas.microsoft.com/office/powerpoint/2010/main" val="1449161853"/>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sldNum="0" hdr="0" ftr="0" dt="0"/>
  <p:txStyles>
    <p:titleStyle>
      <a:lvl1pPr defTabSz="914400" fontAlgn="base" hangingPunct="0"/>
    </p:titleStyle>
    <p:bodyStyle>
      <a:lvl1pPr defTabSz="914400" fontAlgn="base" hangingPunct="0"/>
      <a:lvl2pPr defTabSz="914400" fontAlgn="base" hangingPunct="0"/>
      <a:lvl3pPr defTabSz="914400" fontAlgn="base" hangingPunct="0"/>
      <a:lvl4pPr defTabSz="914400" fontAlgn="base" hangingPunct="0"/>
      <a:lvl5pPr defTabSz="914400" fontAlgn="base" hangingPunct="0"/>
      <a:lvl6pPr defTabSz="914400" fontAlgn="base" hangingPunct="0"/>
      <a:lvl7pPr defTabSz="914400" fontAlgn="base" hangingPunct="0"/>
      <a:lvl8pPr defTabSz="914400" fontAlgn="base" hangingPunct="0"/>
      <a:lvl9pPr defTabSz="914400" fontAlgn="base" hangingPunct="0"/>
    </p:bodyStyle>
  </p:txStyles>
</p:sldMaster>
</file>

<file path=ppt/slideMasters/slideMaster2.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 name="矩形"/>
          <p:cNvSpPr>
            <a:spLocks/>
          </p:cNvSpPr>
          <p:nvPr/>
        </p:nvSpPr>
        <p:spPr>
          <a:xfrm rot="0">
            <a:off x="446400" y="457200"/>
            <a:ext cx="3702239" cy="93959"/>
          </a:xfrm>
          <a:prstGeom prst="rect"/>
          <a:solidFill>
            <a:srgbClr val="465359"/>
          </a:solidFill>
          <a:ln w="9525" cmpd="sng" cap="flat">
            <a:noFill/>
            <a:prstDash val="solid"/>
            <a:round/>
          </a:ln>
          <a:effectLst>
            <a:outerShdw sx="100000" sy="100000" algn="b" rotWithShape="0" blurRad="38160" dist="25560" dir="5400000">
              <a:srgbClr val="000000">
                <a:alpha val="54509"/>
              </a:srgbClr>
            </a:outerShdw>
          </a:effectLst>
        </p:spPr>
      </p:sp>
      <p:sp>
        <p:nvSpPr>
          <p:cNvPr id="10" name="矩形"/>
          <p:cNvSpPr>
            <a:spLocks/>
          </p:cNvSpPr>
          <p:nvPr/>
        </p:nvSpPr>
        <p:spPr>
          <a:xfrm rot="0">
            <a:off x="8042040" y="453599"/>
            <a:ext cx="3702239" cy="97560"/>
          </a:xfrm>
          <a:prstGeom prst="rect"/>
          <a:solidFill>
            <a:srgbClr val="969FA7"/>
          </a:solidFill>
          <a:ln w="9525" cmpd="sng" cap="flat">
            <a:noFill/>
            <a:prstDash val="solid"/>
            <a:round/>
          </a:ln>
          <a:effectLst>
            <a:outerShdw sx="100000" sy="100000" algn="b" rotWithShape="0" blurRad="38160" dist="25560" dir="5400000">
              <a:srgbClr val="000000">
                <a:alpha val="54509"/>
              </a:srgbClr>
            </a:outerShdw>
          </a:effectLst>
        </p:spPr>
      </p:sp>
      <p:sp>
        <p:nvSpPr>
          <p:cNvPr id="11" name="矩形"/>
          <p:cNvSpPr>
            <a:spLocks/>
          </p:cNvSpPr>
          <p:nvPr/>
        </p:nvSpPr>
        <p:spPr>
          <a:xfrm rot="0">
            <a:off x="4241880" y="457200"/>
            <a:ext cx="3702239" cy="90360"/>
          </a:xfrm>
          <a:prstGeom prst="rect"/>
          <a:solidFill>
            <a:schemeClr val="accent1"/>
          </a:solidFill>
          <a:ln w="9525" cmpd="sng" cap="flat">
            <a:noFill/>
            <a:prstDash val="solid"/>
            <a:round/>
          </a:ln>
          <a:effectLst>
            <a:outerShdw sx="100000" sy="100000" algn="b" rotWithShape="0" blurRad="38160" dist="25560" dir="5400000">
              <a:srgbClr val="000000">
                <a:alpha val="54509"/>
              </a:srgbClr>
            </a:outerShdw>
          </a:effectLst>
        </p:spPr>
      </p:sp>
      <p:pic>
        <p:nvPicPr>
          <p:cNvPr id="12" name="图片" descr="Logo&#10;&#10;Description automatically generated"/>
          <p:cNvPicPr>
            <a:picLocks/>
          </p:cNvPicPr>
          <p:nvPr/>
        </p:nvPicPr>
        <p:blipFill>
          <a:blip r:embed="rId1" cstate="print"/>
          <a:stretch>
            <a:fillRect/>
          </a:stretch>
        </p:blipFill>
        <p:spPr>
          <a:xfrm rot="0">
            <a:off x="10485000" y="6437880"/>
            <a:ext cx="1124639" cy="363960"/>
          </a:xfrm>
          <a:prstGeom prst="rect"/>
          <a:noFill/>
          <a:ln w="0" cmpd="sng" cap="flat">
            <a:noFill/>
            <a:prstDash val="solid"/>
            <a:round/>
          </a:ln>
        </p:spPr>
      </p:pic>
      <p:sp>
        <p:nvSpPr>
          <p:cNvPr id="13" name="文本框"/>
          <p:cNvSpPr>
            <a:spLocks noGrp="1"/>
          </p:cNvSpPr>
          <p:nvPr>
            <p:ph type="title"/>
          </p:nvPr>
        </p:nvSpPr>
        <p:spPr>
          <a:xfrm rot="0">
            <a:off x="609480" y="273600"/>
            <a:ext cx="10972440" cy="1144800"/>
          </a:xfrm>
          <a:prstGeom prst="rect"/>
          <a:noFill/>
          <a:ln w="0" cmpd="sng" cap="flat">
            <a:noFill/>
            <a:prstDash val="solid"/>
            <a:round/>
          </a:ln>
        </p:spPr>
        <p:txBody>
          <a:bodyPr vert="horz" wrap="square" lIns="0" tIns="0" rIns="0" bIns="0" anchor="ctr" anchorCtr="0">
            <a:prstTxWarp prst="textNoShape"/>
          </a:bodyPr>
          <a:lstStyle/>
          <a:p>
            <a:pPr marL="0" indent="0" algn="ctr">
              <a:buNone/>
            </a:pPr>
            <a:r>
              <a:rPr lang="en-US" altLang="zh-CN" sz="4400" b="0" strike="noStrike" spc="-1">
                <a:solidFill>
                  <a:srgbClr val="000000"/>
                </a:solidFill>
                <a:latin typeface="Arial" pitchFamily="0" charset="0"/>
              </a:rPr>
              <a:t>Click to edit the title text format</a:t>
            </a:r>
            <a:endParaRPr lang="zh-CN" altLang="en-US" sz="4400" b="0" strike="noStrike" spc="-1">
              <a:solidFill>
                <a:srgbClr val="000000"/>
              </a:solidFill>
              <a:latin typeface="Arial" pitchFamily="0" charset="0"/>
            </a:endParaRPr>
          </a:p>
        </p:txBody>
      </p:sp>
      <p:sp>
        <p:nvSpPr>
          <p:cNvPr id="14" name="文本框"/>
          <p:cNvSpPr>
            <a:spLocks noGrp="1"/>
          </p:cNvSpPr>
          <p:nvPr>
            <p:ph type="body"/>
          </p:nvPr>
        </p:nvSpPr>
        <p:spPr>
          <a:xfrm rot="0">
            <a:off x="609480" y="1604520"/>
            <a:ext cx="10972440" cy="3977279"/>
          </a:xfrm>
          <a:prstGeom prst="rect"/>
          <a:noFill/>
          <a:ln w="0" cmpd="sng" cap="flat">
            <a:noFill/>
            <a:prstDash val="solid"/>
            <a:round/>
          </a:ln>
        </p:spPr>
        <p:txBody>
          <a:bodyPr vert="horz" wrap="square" lIns="0" tIns="0" rIns="0" bIns="0" anchor="t" anchorCtr="0">
            <a:prstTxWarp prst="textNoShape"/>
          </a:bodyPr>
          <a:lstStyle/>
          <a:p>
            <a:pPr marL="431927" indent="-323977">
              <a:spcBef>
                <a:spcPts val="1417"/>
              </a:spcBef>
              <a:buClr>
                <a:srgbClr val="000000"/>
              </a:buClr>
              <a:buSzPct val="45000"/>
              <a:buFont typeface="Wingdings" pitchFamily="0" charset="2"/>
              <a:buChar char=""/>
            </a:pPr>
            <a:r>
              <a:rPr lang="en-US" altLang="zh-CN" sz="3200" b="0" strike="noStrike" spc="-1">
                <a:solidFill>
                  <a:srgbClr val="000000"/>
                </a:solidFill>
                <a:latin typeface="Arial" pitchFamily="0" charset="0"/>
              </a:rPr>
              <a:t>Click to edit the outline text format</a:t>
            </a:r>
            <a:endParaRPr lang="en-US" altLang="zh-CN" sz="3200" b="0" strike="noStrike" spc="-1">
              <a:solidFill>
                <a:srgbClr val="000000"/>
              </a:solidFill>
              <a:latin typeface="Arial" pitchFamily="0" charset="0"/>
            </a:endParaRPr>
          </a:p>
          <a:p>
            <a:pPr marL="863853" indent="-323977">
              <a:spcBef>
                <a:spcPts val="1134"/>
              </a:spcBef>
              <a:buClr>
                <a:srgbClr val="000000"/>
              </a:buClr>
              <a:buSzPct val="75000"/>
              <a:buFont typeface="Symbol" pitchFamily="0" charset="2"/>
              <a:buChar char=""/>
            </a:pPr>
            <a:r>
              <a:rPr lang="en-US" altLang="zh-CN" sz="2800" b="0" strike="noStrike" spc="-1">
                <a:solidFill>
                  <a:srgbClr val="000000"/>
                </a:solidFill>
                <a:latin typeface="Arial" pitchFamily="0" charset="0"/>
              </a:rPr>
              <a:t>Second Outline Level</a:t>
            </a:r>
            <a:endParaRPr lang="en-US" altLang="zh-CN" sz="2800" b="0" strike="noStrike" spc="-1">
              <a:solidFill>
                <a:srgbClr val="000000"/>
              </a:solidFill>
              <a:latin typeface="Arial" pitchFamily="0" charset="0"/>
            </a:endParaRPr>
          </a:p>
          <a:p>
            <a:pPr marL="1295908" indent="-287909">
              <a:spcBef>
                <a:spcPts val="850"/>
              </a:spcBef>
              <a:buClr>
                <a:srgbClr val="000000"/>
              </a:buClr>
              <a:buSzPct val="45000"/>
              <a:buFont typeface="Wingdings" pitchFamily="0" charset="2"/>
              <a:buChar char=""/>
            </a:pPr>
            <a:r>
              <a:rPr lang="en-US" altLang="zh-CN" sz="2400" b="0" strike="noStrike" spc="-1">
                <a:solidFill>
                  <a:srgbClr val="000000"/>
                </a:solidFill>
                <a:latin typeface="Arial" pitchFamily="0" charset="0"/>
              </a:rPr>
              <a:t>Third Outline Level</a:t>
            </a:r>
            <a:endParaRPr lang="en-US" altLang="zh-CN" sz="2400" b="0" strike="noStrike" spc="-1">
              <a:solidFill>
                <a:srgbClr val="000000"/>
              </a:solidFill>
              <a:latin typeface="Arial" pitchFamily="0" charset="0"/>
            </a:endParaRPr>
          </a:p>
          <a:p>
            <a:pPr marL="1727835" indent="-215900">
              <a:spcBef>
                <a:spcPts val="567"/>
              </a:spcBef>
              <a:buClr>
                <a:srgbClr val="000000"/>
              </a:buClr>
              <a:buSzPct val="75000"/>
              <a:buFont typeface="Symbol" pitchFamily="0" charset="2"/>
              <a:buChar char=""/>
            </a:pPr>
            <a:r>
              <a:rPr lang="en-US" altLang="zh-CN" sz="2000" b="0" strike="noStrike" spc="-1">
                <a:solidFill>
                  <a:srgbClr val="000000"/>
                </a:solidFill>
                <a:latin typeface="Arial" pitchFamily="0" charset="0"/>
              </a:rPr>
              <a:t>Fourth Outline Level</a:t>
            </a:r>
            <a:endParaRPr lang="en-US" altLang="zh-CN" sz="2000" b="0" strike="noStrike" spc="-1">
              <a:solidFill>
                <a:srgbClr val="000000"/>
              </a:solidFill>
              <a:latin typeface="Arial" pitchFamily="0" charset="0"/>
            </a:endParaRPr>
          </a:p>
          <a:p>
            <a:pPr marL="2159889" indent="-215900">
              <a:spcBef>
                <a:spcPts val="283"/>
              </a:spcBef>
              <a:buClr>
                <a:srgbClr val="000000"/>
              </a:buClr>
              <a:buSzPct val="45000"/>
              <a:buFont typeface="Wingdings" pitchFamily="0" charset="2"/>
              <a:buChar char=""/>
            </a:pPr>
            <a:r>
              <a:rPr lang="en-US" altLang="zh-CN" sz="2000" b="0" strike="noStrike" spc="-1">
                <a:solidFill>
                  <a:srgbClr val="000000"/>
                </a:solidFill>
                <a:latin typeface="Arial" pitchFamily="0" charset="0"/>
              </a:rPr>
              <a:t>Fifth Outline Level</a:t>
            </a:r>
            <a:endParaRPr lang="en-US" altLang="zh-CN" sz="2000" b="0" strike="noStrike" spc="-1">
              <a:solidFill>
                <a:srgbClr val="000000"/>
              </a:solidFill>
              <a:latin typeface="Arial" pitchFamily="0" charset="0"/>
            </a:endParaRPr>
          </a:p>
          <a:p>
            <a:pPr marL="2591816" indent="-215900">
              <a:spcBef>
                <a:spcPts val="283"/>
              </a:spcBef>
              <a:buClr>
                <a:srgbClr val="000000"/>
              </a:buClr>
              <a:buSzPct val="45000"/>
              <a:buFont typeface="Wingdings" pitchFamily="0" charset="2"/>
              <a:buChar char=""/>
            </a:pPr>
            <a:r>
              <a:rPr lang="en-US" altLang="zh-CN" sz="2000" b="0" strike="noStrike" spc="-1">
                <a:solidFill>
                  <a:srgbClr val="000000"/>
                </a:solidFill>
                <a:latin typeface="Arial" pitchFamily="0" charset="0"/>
              </a:rPr>
              <a:t>Sixth Outline Level</a:t>
            </a:r>
            <a:endParaRPr lang="en-US" altLang="zh-CN" sz="2000" b="0" strike="noStrike" spc="-1">
              <a:solidFill>
                <a:srgbClr val="000000"/>
              </a:solidFill>
              <a:latin typeface="Arial" pitchFamily="0" charset="0"/>
            </a:endParaRPr>
          </a:p>
          <a:p>
            <a:pPr marL="3023870" indent="-215900">
              <a:spcBef>
                <a:spcPts val="283"/>
              </a:spcBef>
              <a:buClr>
                <a:srgbClr val="000000"/>
              </a:buClr>
              <a:buSzPct val="45000"/>
              <a:buFont typeface="Wingdings" pitchFamily="0" charset="2"/>
              <a:buChar char=""/>
            </a:pPr>
            <a:r>
              <a:rPr lang="en-US" altLang="zh-CN" sz="2000" b="0" strike="noStrike" spc="-1">
                <a:solidFill>
                  <a:srgbClr val="000000"/>
                </a:solidFill>
                <a:latin typeface="Arial" pitchFamily="0" charset="0"/>
              </a:rPr>
              <a:t>Seventh Outline Level</a:t>
            </a:r>
            <a:endParaRPr lang="zh-CN" altLang="en-US" sz="2000" b="0" strike="noStrike" spc="-1">
              <a:solidFill>
                <a:srgbClr val="000000"/>
              </a:solidFill>
              <a:latin typeface="Arial" pitchFamily="0" charset="0"/>
            </a:endParaRPr>
          </a:p>
        </p:txBody>
      </p:sp>
    </p:spTree>
    <p:extLst>
      <p:ext uri="{BB962C8B-B14F-4D97-AF65-F5344CB8AC3E}">
        <p14:creationId xmlns:p14="http://schemas.microsoft.com/office/powerpoint/2010/main" val="1708365819"/>
      </p:ext>
    </p:extLst>
  </p:cSld>
  <p:clrMap bg1="lt1" tx1="dk1" bg2="lt2" tx2="dk2" accent1="accent1" accent2="accent2" accent3="accent3" accent4="accent4" accent5="accent5" accent6="accent6" hlink="hlink" folHlink="fol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hf sldNum="0" hdr="0" ftr="0" dt="0"/>
  <p:txStyles>
    <p:titleStyle>
      <a:lvl1pPr defTabSz="914400" fontAlgn="base" hangingPunct="0"/>
    </p:titleStyle>
    <p:bodyStyle>
      <a:lvl1pPr defTabSz="914400" fontAlgn="base" hangingPunct="0"/>
      <a:lvl2pPr defTabSz="914400" fontAlgn="base" hangingPunct="0"/>
      <a:lvl3pPr defTabSz="914400" fontAlgn="base" hangingPunct="0"/>
      <a:lvl4pPr defTabSz="914400" fontAlgn="base" hangingPunct="0"/>
      <a:lvl5pPr defTabSz="914400" fontAlgn="base" hangingPunct="0"/>
      <a:lvl6pPr defTabSz="914400" fontAlgn="base" hangingPunct="0"/>
      <a:lvl7pPr defTabSz="914400" fontAlgn="base" hangingPunct="0"/>
      <a:lvl8pPr defTabSz="914400" fontAlgn="base" hangingPunct="0"/>
      <a:lvl9pPr defTabSz="914400" fontAlgn="base" hangingPunct="0"/>
    </p:bodyStyle>
  </p:txStyles>
</p:sldMaster>
</file>

<file path=ppt/slideMasters/slideMaster3.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 name="矩形"/>
          <p:cNvSpPr>
            <a:spLocks/>
          </p:cNvSpPr>
          <p:nvPr/>
        </p:nvSpPr>
        <p:spPr>
          <a:xfrm rot="0">
            <a:off x="446400" y="457200"/>
            <a:ext cx="3702239" cy="93959"/>
          </a:xfrm>
          <a:prstGeom prst="rect"/>
          <a:solidFill>
            <a:srgbClr val="465359"/>
          </a:solidFill>
          <a:ln w="9525" cmpd="sng" cap="flat">
            <a:noFill/>
            <a:prstDash val="solid"/>
            <a:round/>
          </a:ln>
          <a:effectLst>
            <a:outerShdw sx="100000" sy="100000" algn="b" rotWithShape="0" blurRad="38160" dist="25560" dir="5400000">
              <a:srgbClr val="000000">
                <a:alpha val="54509"/>
              </a:srgbClr>
            </a:outerShdw>
          </a:effectLst>
        </p:spPr>
      </p:sp>
      <p:sp>
        <p:nvSpPr>
          <p:cNvPr id="16" name="矩形"/>
          <p:cNvSpPr>
            <a:spLocks/>
          </p:cNvSpPr>
          <p:nvPr/>
        </p:nvSpPr>
        <p:spPr>
          <a:xfrm rot="0">
            <a:off x="8042040" y="453599"/>
            <a:ext cx="3702239" cy="97560"/>
          </a:xfrm>
          <a:prstGeom prst="rect"/>
          <a:solidFill>
            <a:srgbClr val="969FA7"/>
          </a:solidFill>
          <a:ln w="9525" cmpd="sng" cap="flat">
            <a:noFill/>
            <a:prstDash val="solid"/>
            <a:round/>
          </a:ln>
          <a:effectLst>
            <a:outerShdw sx="100000" sy="100000" algn="b" rotWithShape="0" blurRad="38160" dist="25560" dir="5400000">
              <a:srgbClr val="000000">
                <a:alpha val="54509"/>
              </a:srgbClr>
            </a:outerShdw>
          </a:effectLst>
        </p:spPr>
      </p:sp>
      <p:sp>
        <p:nvSpPr>
          <p:cNvPr id="17" name="矩形"/>
          <p:cNvSpPr>
            <a:spLocks/>
          </p:cNvSpPr>
          <p:nvPr/>
        </p:nvSpPr>
        <p:spPr>
          <a:xfrm rot="0">
            <a:off x="4241880" y="457200"/>
            <a:ext cx="3702239" cy="90360"/>
          </a:xfrm>
          <a:prstGeom prst="rect"/>
          <a:solidFill>
            <a:schemeClr val="accent1"/>
          </a:solidFill>
          <a:ln w="9525" cmpd="sng" cap="flat">
            <a:noFill/>
            <a:prstDash val="solid"/>
            <a:round/>
          </a:ln>
          <a:effectLst>
            <a:outerShdw sx="100000" sy="100000" algn="b" rotWithShape="0" blurRad="38160" dist="25560" dir="5400000">
              <a:srgbClr val="000000">
                <a:alpha val="54509"/>
              </a:srgbClr>
            </a:outerShdw>
          </a:effectLst>
        </p:spPr>
      </p:sp>
      <p:pic>
        <p:nvPicPr>
          <p:cNvPr id="18" name="图片" descr="Logo&#10;&#10;Description automatically generated"/>
          <p:cNvPicPr>
            <a:picLocks/>
          </p:cNvPicPr>
          <p:nvPr/>
        </p:nvPicPr>
        <p:blipFill>
          <a:blip r:embed="rId1" cstate="print"/>
          <a:stretch>
            <a:fillRect/>
          </a:stretch>
        </p:blipFill>
        <p:spPr>
          <a:xfrm rot="0">
            <a:off x="10485000" y="6437880"/>
            <a:ext cx="1124639" cy="363960"/>
          </a:xfrm>
          <a:prstGeom prst="rect"/>
          <a:noFill/>
          <a:ln w="0" cmpd="sng" cap="flat">
            <a:noFill/>
            <a:prstDash val="solid"/>
            <a:round/>
          </a:ln>
        </p:spPr>
      </p:pic>
      <p:sp>
        <p:nvSpPr>
          <p:cNvPr id="19" name="文本框"/>
          <p:cNvSpPr>
            <a:spLocks noGrp="1"/>
          </p:cNvSpPr>
          <p:nvPr>
            <p:ph type="title"/>
          </p:nvPr>
        </p:nvSpPr>
        <p:spPr>
          <a:xfrm rot="0">
            <a:off x="576000" y="712800"/>
            <a:ext cx="11028599" cy="624959"/>
          </a:xfrm>
          <a:prstGeom prst="rect"/>
          <a:noFill/>
          <a:ln w="0" cmpd="sng" cap="flat">
            <a:noFill/>
            <a:prstDash val="solid"/>
            <a:round/>
          </a:ln>
        </p:spPr>
        <p:txBody>
          <a:bodyPr vert="horz" wrap="square" lIns="0" tIns="0" rIns="0" bIns="0" anchor="ctr" anchorCtr="0">
            <a:prstTxWarp prst="textNoShape"/>
          </a:bodyPr>
          <a:lstStyle/>
          <a:p>
            <a:pPr marL="0" indent="0">
              <a:buNone/>
            </a:pPr>
            <a:r>
              <a:rPr lang="en-US" altLang="zh-CN" sz="1800" b="0" strike="noStrike" spc="-1">
                <a:solidFill>
                  <a:srgbClr val="000000"/>
                </a:solidFill>
                <a:latin typeface="Arial" pitchFamily="0" charset="0"/>
              </a:rPr>
              <a:t>Click to edit the title text format</a:t>
            </a:r>
            <a:endParaRPr lang="zh-CN" altLang="en-US" sz="1800" b="0" strike="noStrike" spc="-1">
              <a:solidFill>
                <a:srgbClr val="000000"/>
              </a:solidFill>
              <a:latin typeface="Arial" pitchFamily="0" charset="0"/>
            </a:endParaRPr>
          </a:p>
        </p:txBody>
      </p:sp>
      <p:sp>
        <p:nvSpPr>
          <p:cNvPr id="20" name="文本框"/>
          <p:cNvSpPr>
            <a:spLocks noGrp="1"/>
          </p:cNvSpPr>
          <p:nvPr>
            <p:ph type="body"/>
          </p:nvPr>
        </p:nvSpPr>
        <p:spPr>
          <a:xfrm rot="0">
            <a:off x="609480" y="1604520"/>
            <a:ext cx="10972440" cy="3977279"/>
          </a:xfrm>
          <a:prstGeom prst="rect"/>
          <a:noFill/>
          <a:ln w="0" cmpd="sng" cap="flat">
            <a:noFill/>
            <a:prstDash val="solid"/>
            <a:round/>
          </a:ln>
        </p:spPr>
        <p:txBody>
          <a:bodyPr vert="horz" wrap="square" lIns="0" tIns="0" rIns="0" bIns="0" anchor="t" anchorCtr="0">
            <a:prstTxWarp prst="textNoShape"/>
          </a:bodyPr>
          <a:lstStyle/>
          <a:p>
            <a:pPr marL="431927" indent="-323977">
              <a:spcBef>
                <a:spcPts val="1417"/>
              </a:spcBef>
              <a:buClr>
                <a:srgbClr val="000000"/>
              </a:buClr>
              <a:buSzPct val="45000"/>
              <a:buFont typeface="Wingdings" pitchFamily="0" charset="2"/>
              <a:buChar char=""/>
            </a:pPr>
            <a:r>
              <a:rPr lang="en-US" altLang="zh-CN" sz="3200" b="0" strike="noStrike" spc="-1">
                <a:solidFill>
                  <a:srgbClr val="000000"/>
                </a:solidFill>
                <a:latin typeface="Arial" pitchFamily="0" charset="0"/>
              </a:rPr>
              <a:t>Click to edit the outline text format</a:t>
            </a:r>
            <a:endParaRPr lang="en-US" altLang="zh-CN" sz="3200" b="0" strike="noStrike" spc="-1">
              <a:solidFill>
                <a:srgbClr val="000000"/>
              </a:solidFill>
              <a:latin typeface="Arial" pitchFamily="0" charset="0"/>
            </a:endParaRPr>
          </a:p>
          <a:p>
            <a:pPr marL="863853" indent="-323977">
              <a:spcBef>
                <a:spcPts val="1134"/>
              </a:spcBef>
              <a:buClr>
                <a:srgbClr val="000000"/>
              </a:buClr>
              <a:buSzPct val="75000"/>
              <a:buFont typeface="Symbol" pitchFamily="0" charset="2"/>
              <a:buChar char=""/>
            </a:pPr>
            <a:r>
              <a:rPr lang="en-US" altLang="zh-CN" sz="2800" b="0" strike="noStrike" spc="-1">
                <a:solidFill>
                  <a:srgbClr val="000000"/>
                </a:solidFill>
                <a:latin typeface="Arial" pitchFamily="0" charset="0"/>
              </a:rPr>
              <a:t>Second Outline Level</a:t>
            </a:r>
            <a:endParaRPr lang="en-US" altLang="zh-CN" sz="2800" b="0" strike="noStrike" spc="-1">
              <a:solidFill>
                <a:srgbClr val="000000"/>
              </a:solidFill>
              <a:latin typeface="Arial" pitchFamily="0" charset="0"/>
            </a:endParaRPr>
          </a:p>
          <a:p>
            <a:pPr marL="1295908" indent="-287909">
              <a:spcBef>
                <a:spcPts val="850"/>
              </a:spcBef>
              <a:buClr>
                <a:srgbClr val="000000"/>
              </a:buClr>
              <a:buSzPct val="45000"/>
              <a:buFont typeface="Wingdings" pitchFamily="0" charset="2"/>
              <a:buChar char=""/>
            </a:pPr>
            <a:r>
              <a:rPr lang="en-US" altLang="zh-CN" sz="2400" b="0" strike="noStrike" spc="-1">
                <a:solidFill>
                  <a:srgbClr val="000000"/>
                </a:solidFill>
                <a:latin typeface="Arial" pitchFamily="0" charset="0"/>
              </a:rPr>
              <a:t>Third Outline Level</a:t>
            </a:r>
            <a:endParaRPr lang="en-US" altLang="zh-CN" sz="2400" b="0" strike="noStrike" spc="-1">
              <a:solidFill>
                <a:srgbClr val="000000"/>
              </a:solidFill>
              <a:latin typeface="Arial" pitchFamily="0" charset="0"/>
            </a:endParaRPr>
          </a:p>
          <a:p>
            <a:pPr marL="1727835" indent="-215900">
              <a:spcBef>
                <a:spcPts val="567"/>
              </a:spcBef>
              <a:buClr>
                <a:srgbClr val="000000"/>
              </a:buClr>
              <a:buSzPct val="75000"/>
              <a:buFont typeface="Symbol" pitchFamily="0" charset="2"/>
              <a:buChar char=""/>
            </a:pPr>
            <a:r>
              <a:rPr lang="en-US" altLang="zh-CN" sz="2000" b="0" strike="noStrike" spc="-1">
                <a:solidFill>
                  <a:srgbClr val="000000"/>
                </a:solidFill>
                <a:latin typeface="Arial" pitchFamily="0" charset="0"/>
              </a:rPr>
              <a:t>Fourth Outline Level</a:t>
            </a:r>
            <a:endParaRPr lang="en-US" altLang="zh-CN" sz="2000" b="0" strike="noStrike" spc="-1">
              <a:solidFill>
                <a:srgbClr val="000000"/>
              </a:solidFill>
              <a:latin typeface="Arial" pitchFamily="0" charset="0"/>
            </a:endParaRPr>
          </a:p>
          <a:p>
            <a:pPr marL="2159889" indent="-215900">
              <a:spcBef>
                <a:spcPts val="283"/>
              </a:spcBef>
              <a:buClr>
                <a:srgbClr val="000000"/>
              </a:buClr>
              <a:buSzPct val="45000"/>
              <a:buFont typeface="Wingdings" pitchFamily="0" charset="2"/>
              <a:buChar char=""/>
            </a:pPr>
            <a:r>
              <a:rPr lang="en-US" altLang="zh-CN" sz="2000" b="0" strike="noStrike" spc="-1">
                <a:solidFill>
                  <a:srgbClr val="000000"/>
                </a:solidFill>
                <a:latin typeface="Arial" pitchFamily="0" charset="0"/>
              </a:rPr>
              <a:t>Fifth Outline Level</a:t>
            </a:r>
            <a:endParaRPr lang="en-US" altLang="zh-CN" sz="2000" b="0" strike="noStrike" spc="-1">
              <a:solidFill>
                <a:srgbClr val="000000"/>
              </a:solidFill>
              <a:latin typeface="Arial" pitchFamily="0" charset="0"/>
            </a:endParaRPr>
          </a:p>
          <a:p>
            <a:pPr marL="2591816" indent="-215900">
              <a:spcBef>
                <a:spcPts val="283"/>
              </a:spcBef>
              <a:buClr>
                <a:srgbClr val="000000"/>
              </a:buClr>
              <a:buSzPct val="45000"/>
              <a:buFont typeface="Wingdings" pitchFamily="0" charset="2"/>
              <a:buChar char=""/>
            </a:pPr>
            <a:r>
              <a:rPr lang="en-US" altLang="zh-CN" sz="2000" b="0" strike="noStrike" spc="-1">
                <a:solidFill>
                  <a:srgbClr val="000000"/>
                </a:solidFill>
                <a:latin typeface="Arial" pitchFamily="0" charset="0"/>
              </a:rPr>
              <a:t>Sixth Outline Level</a:t>
            </a:r>
            <a:endParaRPr lang="en-US" altLang="zh-CN" sz="2000" b="0" strike="noStrike" spc="-1">
              <a:solidFill>
                <a:srgbClr val="000000"/>
              </a:solidFill>
              <a:latin typeface="Arial" pitchFamily="0" charset="0"/>
            </a:endParaRPr>
          </a:p>
          <a:p>
            <a:pPr marL="3023870" indent="-215900">
              <a:spcBef>
                <a:spcPts val="283"/>
              </a:spcBef>
              <a:buClr>
                <a:srgbClr val="000000"/>
              </a:buClr>
              <a:buSzPct val="45000"/>
              <a:buFont typeface="Wingdings" pitchFamily="0" charset="2"/>
              <a:buChar char=""/>
            </a:pPr>
            <a:r>
              <a:rPr lang="en-US" altLang="zh-CN" sz="2000" b="0" strike="noStrike" spc="-1">
                <a:solidFill>
                  <a:srgbClr val="000000"/>
                </a:solidFill>
                <a:latin typeface="Arial" pitchFamily="0" charset="0"/>
              </a:rPr>
              <a:t>Seventh Outline Level</a:t>
            </a:r>
            <a:endParaRPr lang="zh-CN" altLang="en-US" sz="2000" b="0" strike="noStrike" spc="-1">
              <a:solidFill>
                <a:srgbClr val="000000"/>
              </a:solidFill>
              <a:latin typeface="Arial" pitchFamily="0" charset="0"/>
            </a:endParaRPr>
          </a:p>
        </p:txBody>
      </p:sp>
    </p:spTree>
    <p:extLst>
      <p:ext uri="{BB962C8B-B14F-4D97-AF65-F5344CB8AC3E}">
        <p14:creationId xmlns:p14="http://schemas.microsoft.com/office/powerpoint/2010/main" val="1448509498"/>
      </p:ext>
    </p:extLst>
  </p:cSld>
  <p:clrMap bg1="lt1" tx1="dk1" bg2="lt2" tx2="dk2" accent1="accent1" accent2="accent2" accent3="accent3" accent4="accent4" accent5="accent5" accent6="accent6" hlink="hlink" folHlink="folHlink"/>
  <p:sldLayoutIdLst>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sldNum="0" hdr="0" ftr="0" dt="0"/>
  <p:txStyles>
    <p:titleStyle>
      <a:lvl1pPr defTabSz="914400" fontAlgn="base" hangingPunct="0"/>
    </p:titleStyle>
    <p:bodyStyle>
      <a:lvl1pPr defTabSz="914400" fontAlgn="base" hangingPunct="0"/>
      <a:lvl2pPr defTabSz="914400" fontAlgn="base" hangingPunct="0"/>
      <a:lvl3pPr defTabSz="914400" fontAlgn="base" hangingPunct="0"/>
      <a:lvl4pPr defTabSz="914400" fontAlgn="base" hangingPunct="0"/>
      <a:lvl5pPr defTabSz="914400" fontAlgn="base" hangingPunct="0"/>
      <a:lvl6pPr defTabSz="914400" fontAlgn="base" hangingPunct="0"/>
      <a:lvl7pPr defTabSz="914400" fontAlgn="base" hangingPunct="0"/>
      <a:lvl8pPr defTabSz="914400" fontAlgn="base" hangingPunct="0"/>
      <a:lvl9pPr defTabSz="914400" fontAlgn="base" hangingPunct="0"/>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6" name="矩形"/>
          <p:cNvSpPr>
            <a:spLocks/>
          </p:cNvSpPr>
          <p:nvPr/>
        </p:nvSpPr>
        <p:spPr>
          <a:xfrm rot="0">
            <a:off x="1359000" y="1821600"/>
            <a:ext cx="9142920" cy="976680"/>
          </a:xfrm>
          <a:prstGeom prst="rect"/>
          <a:noFill/>
          <a:ln w="0" cmpd="sng" cap="flat">
            <a:noFill/>
            <a:prstDash val="solid"/>
            <a:round/>
          </a:ln>
        </p:spPr>
        <p:txBody>
          <a:bodyPr vert="horz" wrap="square" lIns="90000" tIns="45000" rIns="90000" bIns="45000" anchor="b" anchorCtr="0">
            <a:prstTxWarp prst="textNoShape"/>
          </a:bodyPr>
          <a:lstStyle/>
          <a:p>
            <a:pPr marL="0" indent="0" algn="ctr">
              <a:lnSpc>
                <a:spcPct val="100000"/>
              </a:lnSpc>
              <a:spcBef>
                <a:spcPts val="0"/>
              </a:spcBef>
              <a:spcAft>
                <a:spcPts val="0"/>
              </a:spcAft>
              <a:buNone/>
            </a:pPr>
            <a:r>
              <a:rPr lang="en-US" altLang="zh-CN" sz="3600" b="1" i="0" u="none" strike="noStrike" kern="0" cap="all" spc="-1" baseline="0">
                <a:solidFill>
                  <a:srgbClr val="1CADE4"/>
                </a:solidFill>
                <a:latin typeface="Arial" pitchFamily="0" charset="0"/>
                <a:ea typeface="DejaVu Sans" pitchFamily="0" charset="0"/>
                <a:cs typeface="Arial" pitchFamily="0" charset="0"/>
              </a:rPr>
              <a:t>STEGANOGRAPHY</a:t>
            </a:r>
            <a:endParaRPr lang="zh-CN" altLang="en-US" sz="3600" b="0" i="0" u="none" strike="noStrike" kern="0" cap="none" spc="-1" baseline="0">
              <a:solidFill>
                <a:srgbClr val="000000"/>
              </a:solidFill>
              <a:latin typeface="Arial" pitchFamily="0" charset="0"/>
              <a:ea typeface="DejaVu Sans" pitchFamily="0" charset="0"/>
              <a:cs typeface="Arial" pitchFamily="0" charset="0"/>
            </a:endParaRPr>
          </a:p>
        </p:txBody>
      </p:sp>
      <p:sp>
        <p:nvSpPr>
          <p:cNvPr id="27" name="矩形"/>
          <p:cNvSpPr>
            <a:spLocks/>
          </p:cNvSpPr>
          <p:nvPr/>
        </p:nvSpPr>
        <p:spPr>
          <a:xfrm rot="0">
            <a:off x="-329760" y="1034280"/>
            <a:ext cx="12725640" cy="577440"/>
          </a:xfrm>
          <a:prstGeom prst="rect"/>
          <a:noFill/>
          <a:ln w="0" cmpd="sng" cap="flat">
            <a:noFill/>
            <a:prstDash val="solid"/>
            <a:round/>
          </a:ln>
        </p:spPr>
        <p:txBody>
          <a:bodyPr vert="horz" wrap="square" lIns="90000" tIns="45000" rIns="90000" bIns="45000" anchor="t" anchorCtr="0">
            <a:prstTxWarp prst="textNoShape"/>
            <a:spAutoFit/>
          </a:bodyPr>
          <a:lstStyle/>
          <a:p>
            <a:pPr marL="0" indent="0" algn="ctr">
              <a:lnSpc>
                <a:spcPct val="100000"/>
              </a:lnSpc>
              <a:spcBef>
                <a:spcPts val="0"/>
              </a:spcBef>
              <a:spcAft>
                <a:spcPts val="0"/>
              </a:spcAft>
              <a:buNone/>
            </a:pPr>
            <a:r>
              <a:rPr lang="en-US" altLang="zh-CN" sz="3200" b="1" i="0" u="none" strike="noStrike" kern="0" cap="none" spc="-1" baseline="0">
                <a:solidFill>
                  <a:srgbClr val="1482AC"/>
                </a:solidFill>
                <a:latin typeface="Arial" pitchFamily="0" charset="0"/>
                <a:ea typeface="DejaVu Sans" pitchFamily="0" charset="0"/>
                <a:cs typeface="Arial" pitchFamily="0" charset="0"/>
              </a:rPr>
              <a:t>CYBER SECURITY PROJECT</a:t>
            </a:r>
            <a:endParaRPr lang="zh-CN" altLang="en-US" sz="3200" b="0" i="0" u="none" strike="noStrike" kern="0" cap="none" spc="-1" baseline="0">
              <a:solidFill>
                <a:srgbClr val="000000"/>
              </a:solidFill>
              <a:latin typeface="Arial" pitchFamily="0" charset="0"/>
              <a:ea typeface="DejaVu Sans" pitchFamily="0" charset="0"/>
              <a:cs typeface="Arial" pitchFamily="0" charset="0"/>
            </a:endParaRPr>
          </a:p>
        </p:txBody>
      </p:sp>
      <p:sp>
        <p:nvSpPr>
          <p:cNvPr id="28" name="矩形"/>
          <p:cNvSpPr>
            <a:spLocks/>
          </p:cNvSpPr>
          <p:nvPr/>
        </p:nvSpPr>
        <p:spPr>
          <a:xfrm rot="0">
            <a:off x="3117600" y="4586400"/>
            <a:ext cx="7979040" cy="680550"/>
          </a:xfrm>
          <a:prstGeom prst="rect"/>
          <a:noFill/>
          <a:ln w="0" cmpd="sng" cap="flat">
            <a:noFill/>
            <a:prstDash val="solid"/>
            <a:round/>
          </a:ln>
        </p:spPr>
        <p:txBody>
          <a:bodyPr vert="horz" wrap="square" lIns="90000" tIns="45000" rIns="90000" bIns="4500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1" baseline="0">
                <a:solidFill>
                  <a:srgbClr val="1482AC"/>
                </a:solidFill>
                <a:latin typeface="Arial" pitchFamily="0" charset="0"/>
                <a:ea typeface="DejaVu Sans" pitchFamily="0" charset="0"/>
                <a:cs typeface="Arial" pitchFamily="0" charset="0"/>
              </a:rPr>
              <a:t>Presented By:</a:t>
            </a:r>
            <a:endParaRPr lang="en-US" altLang="zh-CN" sz="2000" b="0" i="0" u="none" strike="noStrike" kern="0" cap="none" spc="-1" baseline="0">
              <a:solidFill>
                <a:srgbClr val="000000"/>
              </a:solidFill>
              <a:latin typeface="Arial" pitchFamily="0" charset="0"/>
              <a:ea typeface="DejaVu Sans" pitchFamily="0" charset="0"/>
              <a:cs typeface="Arial" pitchFamily="0" charset="0"/>
            </a:endParaRPr>
          </a:p>
          <a:p>
            <a:pPr marL="0" indent="0" algn="l">
              <a:lnSpc>
                <a:spcPct val="100000"/>
              </a:lnSpc>
              <a:spcBef>
                <a:spcPts val="0"/>
              </a:spcBef>
              <a:spcAft>
                <a:spcPts val="0"/>
              </a:spcAft>
              <a:buNone/>
            </a:pPr>
            <a:r>
              <a:rPr lang="en-US" altLang="zh-CN" sz="2000" b="1" i="0" u="none" strike="noStrike" kern="0" cap="none" spc="-1" baseline="0">
                <a:solidFill>
                  <a:srgbClr val="1482AC"/>
                </a:solidFill>
                <a:latin typeface="Arial" pitchFamily="0" charset="0"/>
                <a:ea typeface="DejaVu Sans" pitchFamily="0" charset="0"/>
                <a:cs typeface="Arial" pitchFamily="0" charset="0"/>
              </a:rPr>
              <a:t>1. </a:t>
            </a:r>
            <a:r>
              <a:rPr lang="en-US" altLang="zh-CN" sz="2000" b="1" i="0" u="none" strike="noStrike" kern="0" cap="none" spc="-1" baseline="0">
                <a:solidFill>
                  <a:srgbClr val="1482AC"/>
                </a:solidFill>
                <a:latin typeface="Arial" pitchFamily="0" charset="0"/>
                <a:ea typeface="DejaVu Sans" pitchFamily="0" charset="0"/>
                <a:cs typeface="Arial" pitchFamily="0" charset="0"/>
              </a:rPr>
              <a:t>ANTONY VASANTH A </a:t>
            </a:r>
            <a:r>
              <a:rPr lang="en-US" altLang="zh-CN" sz="2000" b="1" i="0" u="none" strike="noStrike" kern="0" cap="none" spc="-1" baseline="0">
                <a:solidFill>
                  <a:srgbClr val="1482AC"/>
                </a:solidFill>
                <a:latin typeface="Arial" pitchFamily="0" charset="0"/>
                <a:ea typeface="DejaVu Sans" pitchFamily="0" charset="0"/>
                <a:cs typeface="Arial" pitchFamily="0" charset="0"/>
              </a:rPr>
              <a:t> | VV College Of Engineering | CSE</a:t>
            </a:r>
            <a:endParaRPr lang="zh-CN" altLang="en-US" sz="2000" b="0" i="0" u="none" strike="noStrike" kern="0" cap="none" spc="-1" baseline="0">
              <a:solidFill>
                <a:srgbClr val="000000"/>
              </a:solidFill>
              <a:latin typeface="Arial" pitchFamily="0" charset="0"/>
              <a:ea typeface="DejaVu Sans" pitchFamily="0" charset="0"/>
              <a:cs typeface="Arial" pitchFamily="0" charset="0"/>
            </a:endParaRPr>
          </a:p>
        </p:txBody>
      </p:sp>
    </p:spTree>
    <p:extLst>
      <p:ext uri="{BB962C8B-B14F-4D97-AF65-F5344CB8AC3E}">
        <p14:creationId xmlns:p14="http://schemas.microsoft.com/office/powerpoint/2010/main" val="412250538"/>
      </p:ext>
    </p:extLst>
  </p:cSld>
  <p:clrMapOvr>
    <a:masterClrMapping/>
  </p:clrMapOvr>
  <p:transition spd="slow"/>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0" name="矩形"/>
          <p:cNvSpPr>
            <a:spLocks/>
          </p:cNvSpPr>
          <p:nvPr/>
        </p:nvSpPr>
        <p:spPr>
          <a:xfrm rot="0">
            <a:off x="581040" y="702000"/>
            <a:ext cx="11028599" cy="529199"/>
          </a:xfrm>
          <a:prstGeom prst="rect"/>
          <a:noFill/>
          <a:ln w="0" cmpd="sng" cap="flat">
            <a:noFill/>
            <a:prstDash val="solid"/>
            <a:round/>
          </a:ln>
        </p:spPr>
        <p:txBody>
          <a:bodyPr vert="horz" wrap="square" lIns="90000" tIns="45000" rIns="90000" bIns="45000" anchor="b" anchorCtr="0">
            <a:prstTxWarp prst="textNoShape"/>
          </a:bodyPr>
          <a:lstStyle/>
          <a:p>
            <a:pPr marL="0" indent="0" algn="l">
              <a:lnSpc>
                <a:spcPct val="100000"/>
              </a:lnSpc>
              <a:spcBef>
                <a:spcPts val="0"/>
              </a:spcBef>
              <a:spcAft>
                <a:spcPts val="0"/>
              </a:spcAft>
              <a:buNone/>
            </a:pPr>
            <a:r>
              <a:rPr lang="en-US" altLang="zh-CN" sz="3000" b="1" i="0" u="none" strike="noStrike" kern="0" cap="all" spc="-1" baseline="0">
                <a:solidFill>
                  <a:srgbClr val="1CADE4"/>
                </a:solidFill>
                <a:latin typeface="Arial" pitchFamily="0" charset="0"/>
                <a:ea typeface="Franklin Gothic Demi" pitchFamily="0" charset="0"/>
                <a:cs typeface="Arial" pitchFamily="0" charset="0"/>
              </a:rPr>
              <a:t>References</a:t>
            </a:r>
            <a:endParaRPr lang="zh-CN" altLang="en-US" sz="3000" b="0" i="0" u="none" strike="noStrike" kern="0" cap="none" spc="-1" baseline="0">
              <a:solidFill>
                <a:srgbClr val="000000"/>
              </a:solidFill>
              <a:latin typeface="Arial" pitchFamily="0" charset="0"/>
              <a:ea typeface="DejaVu Sans" pitchFamily="0" charset="0"/>
              <a:cs typeface="Arial" pitchFamily="0" charset="0"/>
            </a:endParaRPr>
          </a:p>
        </p:txBody>
      </p:sp>
      <p:sp>
        <p:nvSpPr>
          <p:cNvPr id="51" name="矩形"/>
          <p:cNvSpPr>
            <a:spLocks/>
          </p:cNvSpPr>
          <p:nvPr/>
        </p:nvSpPr>
        <p:spPr>
          <a:xfrm rot="0">
            <a:off x="581040" y="1807560"/>
            <a:ext cx="11028599" cy="4672080"/>
          </a:xfrm>
          <a:prstGeom prst="rect"/>
          <a:noFill/>
          <a:ln w="0" cmpd="sng" cap="flat">
            <a:noFill/>
            <a:prstDash val="solid"/>
            <a:round/>
          </a:ln>
        </p:spPr>
        <p:txBody>
          <a:bodyPr vert="horz" wrap="square" lIns="90000" tIns="45000" rIns="90000" bIns="45000" anchor="ctr" anchorCtr="0">
            <a:prstTxWarp prst="textNoShape"/>
          </a:bodyPr>
          <a:lstStyle/>
          <a:p>
            <a:pPr marL="215900" indent="-215900" algn="just">
              <a:lnSpc>
                <a:spcPct val="110000"/>
              </a:lnSpc>
              <a:spcBef>
                <a:spcPts val="479"/>
              </a:spcBef>
              <a:spcAft>
                <a:spcPts val="601"/>
              </a:spcAft>
              <a:buClr>
                <a:srgbClr val="2A6099"/>
              </a:buClr>
              <a:buSzPct val="60000"/>
              <a:buFont typeface="Wingdings" pitchFamily="0" charset="2"/>
              <a:buChar char=""/>
            </a:pPr>
            <a:endParaRPr lang="en-US" altLang="zh-CN" sz="1800" b="0" i="0" u="none" strike="noStrike" kern="0" cap="none" spc="-1" baseline="0">
              <a:solidFill>
                <a:srgbClr val="000000"/>
              </a:solidFill>
              <a:latin typeface="Arial" pitchFamily="0" charset="0"/>
              <a:ea typeface="DejaVu Sans" pitchFamily="0" charset="0"/>
              <a:cs typeface="Arial" pitchFamily="0" charset="0"/>
            </a:endParaRPr>
          </a:p>
          <a:p>
            <a:pPr marL="215900" indent="-215900" algn="just">
              <a:lnSpc>
                <a:spcPct val="110000"/>
              </a:lnSpc>
              <a:spcBef>
                <a:spcPts val="479"/>
              </a:spcBef>
              <a:spcAft>
                <a:spcPts val="601"/>
              </a:spcAft>
              <a:buClr>
                <a:srgbClr val="2A6099"/>
              </a:buClr>
              <a:buSzPct val="60000"/>
              <a:buFont typeface="Wingdings" pitchFamily="0" charset="2"/>
              <a:buChar char=""/>
            </a:pPr>
            <a:r>
              <a:rPr lang="en-US" altLang="zh-CN" sz="2400" b="0" i="0" u="none" strike="noStrike" kern="0" cap="none" spc="-1" baseline="0">
                <a:solidFill>
                  <a:srgbClr val="0F0F0F"/>
                </a:solidFill>
                <a:latin typeface="Franklin Gothic Book" pitchFamily="0" charset="0"/>
                <a:ea typeface="Franklin Gothic Book" pitchFamily="0" charset="0"/>
                <a:cs typeface="Arial" pitchFamily="0" charset="0"/>
              </a:rPr>
              <a:t>OpenCV Documentation: https://docs.opencv.org/</a:t>
            </a:r>
            <a:endParaRPr lang="en-US" altLang="zh-CN" sz="2400" b="0" i="0" u="none" strike="noStrike" kern="0" cap="none" spc="-1" baseline="0">
              <a:solidFill>
                <a:srgbClr val="000000"/>
              </a:solidFill>
              <a:latin typeface="Arial" pitchFamily="0" charset="0"/>
              <a:ea typeface="DejaVu Sans" pitchFamily="0" charset="0"/>
              <a:cs typeface="Arial" pitchFamily="0" charset="0"/>
            </a:endParaRPr>
          </a:p>
          <a:p>
            <a:pPr marL="215900" indent="-215900" algn="just">
              <a:lnSpc>
                <a:spcPct val="110000"/>
              </a:lnSpc>
              <a:spcBef>
                <a:spcPts val="479"/>
              </a:spcBef>
              <a:spcAft>
                <a:spcPts val="601"/>
              </a:spcAft>
              <a:buClr>
                <a:srgbClr val="2A6099"/>
              </a:buClr>
              <a:buSzPct val="60000"/>
              <a:buFont typeface="Wingdings" pitchFamily="0" charset="2"/>
              <a:buChar char=""/>
            </a:pPr>
            <a:r>
              <a:rPr lang="en-US" altLang="zh-CN" sz="2400" b="0" i="0" u="none" strike="noStrike" kern="0" cap="none" spc="-1" baseline="0">
                <a:solidFill>
                  <a:srgbClr val="0F0F0F"/>
                </a:solidFill>
                <a:latin typeface="Franklin Gothic Book" pitchFamily="0" charset="0"/>
                <a:ea typeface="Franklin Gothic Book" pitchFamily="0" charset="0"/>
                <a:cs typeface="Arial" pitchFamily="0" charset="0"/>
              </a:rPr>
              <a:t>Python Documentation: https://docs.python.org/3/</a:t>
            </a:r>
            <a:endParaRPr lang="en-US" altLang="zh-CN" sz="2400" b="0" i="0" u="none" strike="noStrike" kern="0" cap="none" spc="-1" baseline="0">
              <a:solidFill>
                <a:srgbClr val="000000"/>
              </a:solidFill>
              <a:latin typeface="Arial" pitchFamily="0" charset="0"/>
              <a:ea typeface="DejaVu Sans" pitchFamily="0" charset="0"/>
              <a:cs typeface="Arial" pitchFamily="0" charset="0"/>
            </a:endParaRPr>
          </a:p>
          <a:p>
            <a:pPr marL="215900" indent="-215900" algn="just">
              <a:lnSpc>
                <a:spcPct val="110000"/>
              </a:lnSpc>
              <a:spcBef>
                <a:spcPts val="479"/>
              </a:spcBef>
              <a:spcAft>
                <a:spcPts val="601"/>
              </a:spcAft>
              <a:buClr>
                <a:srgbClr val="2A6099"/>
              </a:buClr>
              <a:buSzPct val="60000"/>
              <a:buFont typeface="Wingdings" pitchFamily="0" charset="2"/>
              <a:buChar char=""/>
            </a:pPr>
            <a:r>
              <a:rPr lang="en-US" altLang="zh-CN" sz="2400" b="0" i="0" u="none" strike="noStrike" kern="0" cap="none" spc="-1" baseline="0">
                <a:solidFill>
                  <a:srgbClr val="0F0F0F"/>
                </a:solidFill>
                <a:latin typeface="Franklin Gothic Book" pitchFamily="0" charset="0"/>
                <a:ea typeface="Franklin Gothic Book" pitchFamily="0" charset="0"/>
                <a:cs typeface="Arial" pitchFamily="0" charset="0"/>
              </a:rPr>
              <a:t>NumPy Documentation: https://numpy.org/doc/stable/</a:t>
            </a:r>
            <a:endParaRPr lang="en-US" altLang="zh-CN" sz="2400" b="0" i="0" u="none" strike="noStrike" kern="0" cap="none" spc="-1" baseline="0">
              <a:solidFill>
                <a:srgbClr val="000000"/>
              </a:solidFill>
              <a:latin typeface="Arial" pitchFamily="0" charset="0"/>
              <a:ea typeface="DejaVu Sans" pitchFamily="0" charset="0"/>
              <a:cs typeface="Arial" pitchFamily="0" charset="0"/>
            </a:endParaRPr>
          </a:p>
          <a:p>
            <a:pPr marL="215900" indent="-215900" algn="just">
              <a:lnSpc>
                <a:spcPct val="110000"/>
              </a:lnSpc>
              <a:spcBef>
                <a:spcPts val="479"/>
              </a:spcBef>
              <a:spcAft>
                <a:spcPts val="601"/>
              </a:spcAft>
              <a:buClr>
                <a:srgbClr val="2A6099"/>
              </a:buClr>
              <a:buSzPct val="60000"/>
              <a:buFont typeface="Wingdings" pitchFamily="0" charset="2"/>
              <a:buChar char=""/>
            </a:pPr>
            <a:r>
              <a:rPr lang="en-US" altLang="zh-CN" sz="2400" b="0" i="0" u="none" strike="noStrike" kern="0" cap="none" spc="-1" baseline="0">
                <a:solidFill>
                  <a:srgbClr val="0F0F0F"/>
                </a:solidFill>
                <a:latin typeface="Franklin Gothic Book" pitchFamily="0" charset="0"/>
                <a:ea typeface="Franklin Gothic Book" pitchFamily="0" charset="0"/>
                <a:cs typeface="Arial" pitchFamily="0" charset="0"/>
              </a:rPr>
              <a:t>os module Documentation: https://docs.python.org/3/library/os.html</a:t>
            </a:r>
            <a:endParaRPr lang="en-US" altLang="zh-CN" sz="2400" b="0" i="0" u="none" strike="noStrike" kern="0" cap="none" spc="-1" baseline="0">
              <a:solidFill>
                <a:srgbClr val="000000"/>
              </a:solidFill>
              <a:latin typeface="Arial" pitchFamily="0" charset="0"/>
              <a:ea typeface="DejaVu Sans" pitchFamily="0" charset="0"/>
              <a:cs typeface="Arial" pitchFamily="0" charset="0"/>
            </a:endParaRPr>
          </a:p>
          <a:p>
            <a:pPr marL="215900" indent="-215900" algn="just">
              <a:lnSpc>
                <a:spcPct val="110000"/>
              </a:lnSpc>
              <a:spcBef>
                <a:spcPts val="479"/>
              </a:spcBef>
              <a:spcAft>
                <a:spcPts val="601"/>
              </a:spcAft>
              <a:buClr>
                <a:srgbClr val="2A6099"/>
              </a:buClr>
              <a:buSzPct val="60000"/>
              <a:buFont typeface="Wingdings" pitchFamily="0" charset="2"/>
              <a:buChar char=""/>
            </a:pPr>
            <a:endParaRPr lang="zh-CN" altLang="en-US" sz="2400" b="0" i="0" u="none" strike="noStrike" kern="0" cap="none" spc="-1" baseline="0">
              <a:solidFill>
                <a:srgbClr val="000000"/>
              </a:solidFill>
              <a:latin typeface="Arial" pitchFamily="0" charset="0"/>
              <a:ea typeface="DejaVu Sans" pitchFamily="0" charset="0"/>
              <a:cs typeface="Arial" pitchFamily="0" charset="0"/>
            </a:endParaRPr>
          </a:p>
        </p:txBody>
      </p:sp>
    </p:spTree>
    <p:extLst>
      <p:ext uri="{BB962C8B-B14F-4D97-AF65-F5344CB8AC3E}">
        <p14:creationId xmlns:p14="http://schemas.microsoft.com/office/powerpoint/2010/main" val="1845110912"/>
      </p:ext>
    </p:extLst>
  </p:cSld>
  <p:clrMapOvr>
    <a:masterClrMapping/>
  </p:clrMapOvr>
  <p:transition spd="slow"/>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7" name="矩形"/>
          <p:cNvSpPr>
            <a:spLocks/>
          </p:cNvSpPr>
          <p:nvPr/>
        </p:nvSpPr>
        <p:spPr>
          <a:xfrm rot="0">
            <a:off x="1463040" y="2766240"/>
            <a:ext cx="9297719" cy="1324440"/>
          </a:xfrm>
          <a:prstGeom prst="rect"/>
          <a:noFill/>
          <a:ln w="0" cmpd="sng" cap="flat">
            <a:noFill/>
            <a:prstDash val="solid"/>
            <a:round/>
          </a:ln>
        </p:spPr>
        <p:txBody>
          <a:bodyPr vert="horz" wrap="square" lIns="90000" tIns="45000" rIns="90000" bIns="45000" anchor="b" anchorCtr="0">
            <a:prstTxWarp prst="textNoShape"/>
          </a:bodyPr>
          <a:lstStyle/>
          <a:p>
            <a:pPr marL="0" indent="0" algn="ctr">
              <a:lnSpc>
                <a:spcPct val="100000"/>
              </a:lnSpc>
              <a:spcBef>
                <a:spcPts val="0"/>
              </a:spcBef>
              <a:spcAft>
                <a:spcPts val="0"/>
              </a:spcAft>
              <a:buNone/>
            </a:pPr>
            <a:r>
              <a:rPr lang="en-US" altLang="zh-CN" sz="5400" b="1" i="0" u="none" strike="noStrike" kern="0" cap="all" spc="-1" baseline="0">
                <a:solidFill>
                  <a:srgbClr val="002060"/>
                </a:solidFill>
                <a:latin typeface="Arial" pitchFamily="0" charset="0"/>
                <a:ea typeface="DejaVu Sans" pitchFamily="0" charset="0"/>
                <a:cs typeface="Arial" pitchFamily="0" charset="0"/>
              </a:rPr>
              <a:t>THANK YOU</a:t>
            </a:r>
            <a:endParaRPr lang="zh-CN" altLang="en-US" sz="5400" b="0" i="0" u="none" strike="noStrike" kern="0" cap="none" spc="-1" baseline="0">
              <a:solidFill>
                <a:srgbClr val="000000"/>
              </a:solidFill>
              <a:latin typeface="Arial" pitchFamily="0" charset="0"/>
              <a:ea typeface="DejaVu Sans" pitchFamily="0" charset="0"/>
              <a:cs typeface="Arial" pitchFamily="0" charset="0"/>
            </a:endParaRPr>
          </a:p>
        </p:txBody>
      </p:sp>
    </p:spTree>
    <p:extLst>
      <p:ext uri="{BB962C8B-B14F-4D97-AF65-F5344CB8AC3E}">
        <p14:creationId xmlns:p14="http://schemas.microsoft.com/office/powerpoint/2010/main" val="292964219"/>
      </p:ext>
    </p:extLst>
  </p:cSld>
  <p:clrMapOvr>
    <a:masterClrMapping/>
  </p:clrMapOvr>
  <p:transition spd="slow"/>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3" name="矩形"/>
          <p:cNvSpPr>
            <a:spLocks/>
          </p:cNvSpPr>
          <p:nvPr/>
        </p:nvSpPr>
        <p:spPr>
          <a:xfrm rot="0">
            <a:off x="849600" y="558360"/>
            <a:ext cx="10514520" cy="1324440"/>
          </a:xfrm>
          <a:prstGeom prst="rect"/>
          <a:noFill/>
          <a:ln w="0" cmpd="sng" cap="flat">
            <a:noFill/>
            <a:prstDash val="solid"/>
            <a:round/>
          </a:ln>
        </p:spPr>
        <p:txBody>
          <a:bodyPr vert="horz" wrap="square" lIns="90000" tIns="45000" rIns="90000" bIns="45000" anchor="b" anchorCtr="0">
            <a:prstTxWarp prst="textNoShape"/>
          </a:bodyPr>
          <a:lstStyle/>
          <a:p>
            <a:pPr marL="0" indent="0" algn="l">
              <a:lnSpc>
                <a:spcPct val="100000"/>
              </a:lnSpc>
              <a:spcBef>
                <a:spcPts val="0"/>
              </a:spcBef>
              <a:spcAft>
                <a:spcPts val="0"/>
              </a:spcAft>
              <a:buNone/>
            </a:pPr>
            <a:r>
              <a:rPr lang="en-US" altLang="zh-CN" sz="2800" b="1" i="0" u="none" strike="noStrike" kern="0" cap="all" spc="-1" baseline="0">
                <a:solidFill>
                  <a:srgbClr val="002060"/>
                </a:solidFill>
                <a:latin typeface="Arial" pitchFamily="0" charset="0"/>
                <a:ea typeface="DejaVu Sans" pitchFamily="0" charset="0"/>
                <a:cs typeface="Arial" pitchFamily="0" charset="0"/>
              </a:rPr>
              <a:t>OUTLINE</a:t>
            </a:r>
            <a:endParaRPr lang="zh-CN" altLang="en-US" sz="2800" b="0" i="0" u="none" strike="noStrike" kern="0" cap="none" spc="-1" baseline="0">
              <a:solidFill>
                <a:srgbClr val="000000"/>
              </a:solidFill>
              <a:latin typeface="Arial" pitchFamily="0" charset="0"/>
              <a:ea typeface="DejaVu Sans" pitchFamily="0" charset="0"/>
              <a:cs typeface="Arial" pitchFamily="0" charset="0"/>
            </a:endParaRPr>
          </a:p>
        </p:txBody>
      </p:sp>
      <p:sp>
        <p:nvSpPr>
          <p:cNvPr id="34" name="矩形"/>
          <p:cNvSpPr>
            <a:spLocks/>
          </p:cNvSpPr>
          <p:nvPr/>
        </p:nvSpPr>
        <p:spPr>
          <a:xfrm rot="0">
            <a:off x="838080" y="1618919"/>
            <a:ext cx="11017800" cy="5238000"/>
          </a:xfrm>
          <a:prstGeom prst="rect"/>
          <a:noFill/>
          <a:ln w="0" cmpd="sng" cap="flat">
            <a:noFill/>
            <a:prstDash val="solid"/>
            <a:round/>
          </a:ln>
        </p:spPr>
        <p:txBody>
          <a:bodyPr vert="horz" wrap="square" lIns="90000" tIns="45000" rIns="90000" bIns="45000" anchor="t" anchorCtr="0">
            <a:prstTxWarp prst="textNoShape"/>
          </a:bodyPr>
          <a:lstStyle/>
          <a:p>
            <a:pPr marL="0" indent="0" algn="l">
              <a:lnSpc>
                <a:spcPct val="110000"/>
              </a:lnSpc>
              <a:spcBef>
                <a:spcPts val="400"/>
              </a:spcBef>
              <a:spcAft>
                <a:spcPts val="601"/>
              </a:spcAft>
              <a:buNone/>
              <a:tabLst>
                <a:tab pos="0" algn="l"/>
              </a:tabLst>
            </a:pPr>
            <a:r>
              <a:rPr lang="en-US" altLang="zh-CN" sz="2000" b="1" i="0" u="none" strike="noStrike" kern="0" cap="none" spc="-1" baseline="0">
                <a:solidFill>
                  <a:srgbClr val="404040"/>
                </a:solidFill>
                <a:latin typeface="Arial" pitchFamily="0" charset="0"/>
                <a:ea typeface="Franklin Gothic Book" pitchFamily="0" charset="0"/>
                <a:cs typeface="Arial" pitchFamily="0" charset="0"/>
              </a:rPr>
              <a:t>  </a:t>
            </a:r>
            <a:endParaRPr lang="en-US" altLang="zh-CN" sz="2000" b="0" i="0" u="none" strike="noStrike" kern="0" cap="none" spc="-1" baseline="0">
              <a:solidFill>
                <a:srgbClr val="000000"/>
              </a:solidFill>
              <a:latin typeface="Arial" pitchFamily="0" charset="0"/>
              <a:ea typeface="DejaVu Sans" pitchFamily="0" charset="0"/>
              <a:cs typeface="Arial" pitchFamily="0" charset="0"/>
            </a:endParaRPr>
          </a:p>
          <a:p>
            <a:pPr marL="305181" indent="-304546" algn="l">
              <a:lnSpc>
                <a:spcPct val="110000"/>
              </a:lnSpc>
              <a:spcBef>
                <a:spcPts val="400"/>
              </a:spcBef>
              <a:spcAft>
                <a:spcPts val="601"/>
              </a:spcAft>
              <a:buClr>
                <a:srgbClr val="1CADE4"/>
              </a:buClr>
              <a:buSzPct val="92000"/>
              <a:buFont typeface="Wingdings 2" pitchFamily="0" charset="2"/>
              <a:buChar char=""/>
              <a:tabLst>
                <a:tab pos="0" algn="l"/>
              </a:tabLst>
            </a:pPr>
            <a:r>
              <a:rPr lang="en-US" altLang="zh-CN" sz="2000" b="1" i="0" u="none" strike="noStrike" kern="0" cap="none" spc="-1" baseline="0">
                <a:solidFill>
                  <a:srgbClr val="404040"/>
                </a:solidFill>
                <a:latin typeface="Arial" pitchFamily="0" charset="0"/>
                <a:ea typeface="Franklin Gothic Book" pitchFamily="0" charset="0"/>
                <a:cs typeface="Arial" pitchFamily="0" charset="0"/>
              </a:rPr>
              <a:t>Problem Statement </a:t>
            </a:r>
            <a:endParaRPr lang="en-US" altLang="zh-CN" sz="2000" b="0" i="0" u="none" strike="noStrike" kern="0" cap="none" spc="-1" baseline="0">
              <a:solidFill>
                <a:srgbClr val="000000"/>
              </a:solidFill>
              <a:latin typeface="Arial" pitchFamily="0" charset="0"/>
              <a:ea typeface="DejaVu Sans" pitchFamily="0" charset="0"/>
              <a:cs typeface="Arial" pitchFamily="0" charset="0"/>
            </a:endParaRPr>
          </a:p>
          <a:p>
            <a:pPr marL="305181" indent="-304546" algn="l">
              <a:lnSpc>
                <a:spcPct val="110000"/>
              </a:lnSpc>
              <a:spcBef>
                <a:spcPts val="400"/>
              </a:spcBef>
              <a:spcAft>
                <a:spcPts val="601"/>
              </a:spcAft>
              <a:buClr>
                <a:srgbClr val="1CADE4"/>
              </a:buClr>
              <a:buSzPct val="92000"/>
              <a:buFont typeface="Wingdings 2" pitchFamily="0" charset="2"/>
              <a:buChar char=""/>
              <a:tabLst>
                <a:tab pos="0" algn="l"/>
              </a:tabLst>
            </a:pPr>
            <a:r>
              <a:rPr lang="en-US" altLang="zh-CN" sz="2000" b="1" i="0" u="none" strike="noStrike" kern="0" cap="none" spc="-1" baseline="0">
                <a:solidFill>
                  <a:srgbClr val="404040"/>
                </a:solidFill>
                <a:latin typeface="Arial" pitchFamily="0" charset="0"/>
                <a:ea typeface="Franklin Gothic Book" pitchFamily="0" charset="0"/>
                <a:cs typeface="Arial" pitchFamily="0" charset="0"/>
              </a:rPr>
              <a:t>Proposed System/Solution</a:t>
            </a:r>
            <a:endParaRPr lang="en-US" altLang="zh-CN" sz="2000" b="0" i="0" u="none" strike="noStrike" kern="0" cap="none" spc="-1" baseline="0">
              <a:solidFill>
                <a:srgbClr val="000000"/>
              </a:solidFill>
              <a:latin typeface="Arial" pitchFamily="0" charset="0"/>
              <a:ea typeface="DejaVu Sans" pitchFamily="0" charset="0"/>
              <a:cs typeface="Arial" pitchFamily="0" charset="0"/>
            </a:endParaRPr>
          </a:p>
          <a:p>
            <a:pPr marL="305181" indent="-304546" algn="l">
              <a:lnSpc>
                <a:spcPct val="110000"/>
              </a:lnSpc>
              <a:spcBef>
                <a:spcPts val="400"/>
              </a:spcBef>
              <a:spcAft>
                <a:spcPts val="601"/>
              </a:spcAft>
              <a:buClr>
                <a:srgbClr val="1CADE4"/>
              </a:buClr>
              <a:buSzPct val="92000"/>
              <a:buFont typeface="Wingdings 2" pitchFamily="0" charset="2"/>
              <a:buChar char=""/>
              <a:tabLst>
                <a:tab pos="0" algn="l"/>
              </a:tabLst>
            </a:pPr>
            <a:r>
              <a:rPr lang="en-US" altLang="zh-CN" sz="2000" b="1" i="0" u="none" strike="noStrike" kern="0" cap="none" spc="-1" baseline="0">
                <a:solidFill>
                  <a:srgbClr val="404040"/>
                </a:solidFill>
                <a:latin typeface="Arial" pitchFamily="0" charset="0"/>
                <a:ea typeface="Franklin Gothic Book" pitchFamily="0" charset="0"/>
                <a:cs typeface="Arial" pitchFamily="0" charset="0"/>
              </a:rPr>
              <a:t>System Development Approach </a:t>
            </a:r>
            <a:r>
              <a:rPr lang="en-US" altLang="zh-CN" sz="2000" b="0" i="0" u="none" strike="noStrike" kern="0" cap="none" spc="-1" baseline="0">
                <a:solidFill>
                  <a:srgbClr val="404040"/>
                </a:solidFill>
                <a:latin typeface="Arial" pitchFamily="0" charset="0"/>
                <a:ea typeface="Franklin Gothic Book" pitchFamily="0" charset="0"/>
                <a:cs typeface="Arial" pitchFamily="0" charset="0"/>
              </a:rPr>
              <a:t> </a:t>
            </a:r>
            <a:endParaRPr lang="en-US" altLang="zh-CN" sz="2000" b="0" i="0" u="none" strike="noStrike" kern="0" cap="none" spc="-1" baseline="0">
              <a:solidFill>
                <a:srgbClr val="000000"/>
              </a:solidFill>
              <a:latin typeface="Arial" pitchFamily="0" charset="0"/>
              <a:ea typeface="DejaVu Sans" pitchFamily="0" charset="0"/>
              <a:cs typeface="Arial" pitchFamily="0" charset="0"/>
            </a:endParaRPr>
          </a:p>
          <a:p>
            <a:pPr marL="305181" indent="-304546" algn="l">
              <a:lnSpc>
                <a:spcPct val="110000"/>
              </a:lnSpc>
              <a:spcBef>
                <a:spcPts val="400"/>
              </a:spcBef>
              <a:spcAft>
                <a:spcPts val="601"/>
              </a:spcAft>
              <a:buClr>
                <a:srgbClr val="1CADE4"/>
              </a:buClr>
              <a:buSzPct val="92000"/>
              <a:buFont typeface="Wingdings 2" pitchFamily="0" charset="2"/>
              <a:buChar char=""/>
              <a:tabLst>
                <a:tab pos="0" algn="l"/>
              </a:tabLst>
            </a:pPr>
            <a:r>
              <a:rPr lang="en-US" altLang="zh-CN" sz="2000" b="1" i="0" u="none" strike="noStrike" kern="0" cap="none" spc="-1" baseline="0">
                <a:solidFill>
                  <a:srgbClr val="404040"/>
                </a:solidFill>
                <a:latin typeface="Arial" pitchFamily="0" charset="0"/>
                <a:ea typeface="Franklin Gothic Book" pitchFamily="0" charset="0"/>
                <a:cs typeface="Arial" pitchFamily="0" charset="0"/>
              </a:rPr>
              <a:t>Algorithm &amp; Deployment  </a:t>
            </a:r>
            <a:endParaRPr lang="en-US" altLang="zh-CN" sz="2000" b="0" i="0" u="none" strike="noStrike" kern="0" cap="none" spc="-1" baseline="0">
              <a:solidFill>
                <a:srgbClr val="000000"/>
              </a:solidFill>
              <a:latin typeface="Arial" pitchFamily="0" charset="0"/>
              <a:ea typeface="DejaVu Sans" pitchFamily="0" charset="0"/>
              <a:cs typeface="Arial" pitchFamily="0" charset="0"/>
            </a:endParaRPr>
          </a:p>
          <a:p>
            <a:pPr marL="305181" indent="-304546" algn="l">
              <a:lnSpc>
                <a:spcPct val="110000"/>
              </a:lnSpc>
              <a:spcBef>
                <a:spcPts val="400"/>
              </a:spcBef>
              <a:spcAft>
                <a:spcPts val="601"/>
              </a:spcAft>
              <a:buClr>
                <a:srgbClr val="1CADE4"/>
              </a:buClr>
              <a:buSzPct val="92000"/>
              <a:buFont typeface="Wingdings 2" pitchFamily="0" charset="2"/>
              <a:buChar char=""/>
              <a:tabLst>
                <a:tab pos="0" algn="l"/>
              </a:tabLst>
            </a:pPr>
            <a:r>
              <a:rPr lang="en-US" altLang="zh-CN" sz="2000" b="1" i="0" u="none" strike="noStrike" kern="0" cap="none" spc="-1" baseline="0">
                <a:solidFill>
                  <a:srgbClr val="404040"/>
                </a:solidFill>
                <a:latin typeface="Arial" pitchFamily="0" charset="0"/>
                <a:ea typeface="Franklin Gothic Book" pitchFamily="0" charset="0"/>
                <a:cs typeface="Arial" pitchFamily="0" charset="0"/>
              </a:rPr>
              <a:t>Result (Output Image)</a:t>
            </a:r>
            <a:endParaRPr lang="en-US" altLang="zh-CN" sz="2000" b="0" i="0" u="none" strike="noStrike" kern="0" cap="none" spc="-1" baseline="0">
              <a:solidFill>
                <a:srgbClr val="000000"/>
              </a:solidFill>
              <a:latin typeface="Arial" pitchFamily="0" charset="0"/>
              <a:ea typeface="DejaVu Sans" pitchFamily="0" charset="0"/>
              <a:cs typeface="Arial" pitchFamily="0" charset="0"/>
            </a:endParaRPr>
          </a:p>
          <a:p>
            <a:pPr marL="305181" indent="-304546" algn="l">
              <a:lnSpc>
                <a:spcPct val="110000"/>
              </a:lnSpc>
              <a:spcBef>
                <a:spcPts val="400"/>
              </a:spcBef>
              <a:spcAft>
                <a:spcPts val="601"/>
              </a:spcAft>
              <a:buClr>
                <a:srgbClr val="1CADE4"/>
              </a:buClr>
              <a:buSzPct val="92000"/>
              <a:buFont typeface="Wingdings 2" pitchFamily="0" charset="2"/>
              <a:buChar char=""/>
              <a:tabLst>
                <a:tab pos="0" algn="l"/>
              </a:tabLst>
            </a:pPr>
            <a:r>
              <a:rPr lang="en-US" altLang="zh-CN" sz="2000" b="1" i="0" u="none" strike="noStrike" kern="0" cap="none" spc="-1" baseline="0">
                <a:solidFill>
                  <a:srgbClr val="404040"/>
                </a:solidFill>
                <a:latin typeface="Arial" pitchFamily="0" charset="0"/>
                <a:ea typeface="Franklin Gothic Book" pitchFamily="0" charset="0"/>
                <a:cs typeface="Arial" pitchFamily="0" charset="0"/>
              </a:rPr>
              <a:t>Conclusion</a:t>
            </a:r>
            <a:endParaRPr lang="en-US" altLang="zh-CN" sz="2000" b="0" i="0" u="none" strike="noStrike" kern="0" cap="none" spc="-1" baseline="0">
              <a:solidFill>
                <a:srgbClr val="000000"/>
              </a:solidFill>
              <a:latin typeface="Arial" pitchFamily="0" charset="0"/>
              <a:ea typeface="DejaVu Sans" pitchFamily="0" charset="0"/>
              <a:cs typeface="Arial" pitchFamily="0" charset="0"/>
            </a:endParaRPr>
          </a:p>
          <a:p>
            <a:pPr marL="305181" indent="-304546" algn="l">
              <a:lnSpc>
                <a:spcPct val="110000"/>
              </a:lnSpc>
              <a:spcBef>
                <a:spcPts val="400"/>
              </a:spcBef>
              <a:spcAft>
                <a:spcPts val="601"/>
              </a:spcAft>
              <a:buClr>
                <a:srgbClr val="1CADE4"/>
              </a:buClr>
              <a:buSzPct val="92000"/>
              <a:buFont typeface="Wingdings 2" pitchFamily="0" charset="2"/>
              <a:buChar char=""/>
              <a:tabLst>
                <a:tab pos="0" algn="l"/>
              </a:tabLst>
            </a:pPr>
            <a:r>
              <a:rPr lang="en-US" altLang="zh-CN" sz="2000" b="1" i="0" u="none" strike="noStrike" kern="0" cap="none" spc="-1" baseline="0">
                <a:solidFill>
                  <a:srgbClr val="404040"/>
                </a:solidFill>
                <a:latin typeface="Arial" pitchFamily="0" charset="0"/>
                <a:ea typeface="Franklin Gothic Book" pitchFamily="0" charset="0"/>
                <a:cs typeface="Arial" pitchFamily="0" charset="0"/>
              </a:rPr>
              <a:t>Future Scope</a:t>
            </a:r>
            <a:endParaRPr lang="en-US" altLang="zh-CN" sz="2000" b="0" i="0" u="none" strike="noStrike" kern="0" cap="none" spc="-1" baseline="0">
              <a:solidFill>
                <a:srgbClr val="000000"/>
              </a:solidFill>
              <a:latin typeface="Arial" pitchFamily="0" charset="0"/>
              <a:ea typeface="DejaVu Sans" pitchFamily="0" charset="0"/>
              <a:cs typeface="Arial" pitchFamily="0" charset="0"/>
            </a:endParaRPr>
          </a:p>
          <a:p>
            <a:pPr marL="305181" indent="-304546" algn="l">
              <a:lnSpc>
                <a:spcPct val="110000"/>
              </a:lnSpc>
              <a:spcBef>
                <a:spcPts val="400"/>
              </a:spcBef>
              <a:spcAft>
                <a:spcPts val="601"/>
              </a:spcAft>
              <a:buClr>
                <a:srgbClr val="1CADE4"/>
              </a:buClr>
              <a:buSzPct val="92000"/>
              <a:buFont typeface="Wingdings 2" pitchFamily="0" charset="2"/>
              <a:buChar char=""/>
              <a:tabLst>
                <a:tab pos="0" algn="l"/>
              </a:tabLst>
            </a:pPr>
            <a:r>
              <a:rPr lang="en-US" altLang="zh-CN" sz="2000" b="1" i="0" u="none" strike="noStrike" kern="0" cap="none" spc="-1" baseline="0">
                <a:solidFill>
                  <a:srgbClr val="404040"/>
                </a:solidFill>
                <a:latin typeface="Arial" pitchFamily="0" charset="0"/>
                <a:ea typeface="Franklin Gothic Book" pitchFamily="0" charset="0"/>
                <a:cs typeface="Arial" pitchFamily="0" charset="0"/>
              </a:rPr>
              <a:t>References</a:t>
            </a:r>
            <a:endParaRPr lang="en-US" altLang="zh-CN" sz="2000" b="0" i="0" u="none" strike="noStrike" kern="0" cap="none" spc="-1" baseline="0">
              <a:solidFill>
                <a:srgbClr val="000000"/>
              </a:solidFill>
              <a:latin typeface="Arial" pitchFamily="0" charset="0"/>
              <a:ea typeface="DejaVu Sans" pitchFamily="0" charset="0"/>
              <a:cs typeface="Arial" pitchFamily="0" charset="0"/>
            </a:endParaRPr>
          </a:p>
          <a:p>
            <a:pPr marL="0" indent="0" algn="l">
              <a:lnSpc>
                <a:spcPct val="110000"/>
              </a:lnSpc>
              <a:spcBef>
                <a:spcPts val="340"/>
              </a:spcBef>
              <a:spcAft>
                <a:spcPts val="601"/>
              </a:spcAft>
              <a:buNone/>
              <a:tabLst>
                <a:tab pos="0" algn="l"/>
              </a:tabLst>
            </a:pPr>
            <a:endParaRPr lang="zh-CN" altLang="en-US" sz="2000" b="0" i="0" u="none" strike="noStrike" kern="0" cap="none" spc="-1" baseline="0">
              <a:solidFill>
                <a:srgbClr val="000000"/>
              </a:solidFill>
              <a:latin typeface="Arial" pitchFamily="0" charset="0"/>
              <a:ea typeface="DejaVu Sans" pitchFamily="0" charset="0"/>
              <a:cs typeface="Arial" pitchFamily="0" charset="0"/>
            </a:endParaRPr>
          </a:p>
        </p:txBody>
      </p:sp>
    </p:spTree>
    <p:extLst>
      <p:ext uri="{BB962C8B-B14F-4D97-AF65-F5344CB8AC3E}">
        <p14:creationId xmlns:p14="http://schemas.microsoft.com/office/powerpoint/2010/main" val="1909050704"/>
      </p:ext>
    </p:extLst>
  </p:cSld>
  <p:clrMapOvr>
    <a:masterClrMapping/>
  </p:clrMapOvr>
  <p:transition spd="slow"/>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5" name="矩形"/>
          <p:cNvSpPr>
            <a:spLocks/>
          </p:cNvSpPr>
          <p:nvPr/>
        </p:nvSpPr>
        <p:spPr>
          <a:xfrm rot="0">
            <a:off x="581040" y="910440"/>
            <a:ext cx="11028599" cy="529200"/>
          </a:xfrm>
          <a:prstGeom prst="rect"/>
          <a:noFill/>
          <a:ln w="0" cmpd="sng" cap="flat">
            <a:noFill/>
            <a:prstDash val="solid"/>
            <a:round/>
          </a:ln>
        </p:spPr>
        <p:txBody>
          <a:bodyPr vert="horz" wrap="square" lIns="90000" tIns="45000" rIns="90000" bIns="45000" anchor="b" anchorCtr="0">
            <a:prstTxWarp prst="textNoShape"/>
          </a:bodyPr>
          <a:lstStyle/>
          <a:p>
            <a:pPr marL="0" indent="0" algn="l">
              <a:lnSpc>
                <a:spcPct val="100000"/>
              </a:lnSpc>
              <a:spcBef>
                <a:spcPts val="0"/>
              </a:spcBef>
              <a:spcAft>
                <a:spcPts val="0"/>
              </a:spcAft>
              <a:buNone/>
            </a:pPr>
            <a:r>
              <a:rPr lang="en-US" altLang="zh-CN" sz="3000" b="1" i="0" u="none" strike="noStrike" kern="0" cap="all" spc="-1" baseline="0">
                <a:solidFill>
                  <a:srgbClr val="1CADE4"/>
                </a:solidFill>
                <a:latin typeface="Arial" pitchFamily="0" charset="0"/>
                <a:ea typeface="DejaVu Sans" pitchFamily="0" charset="0"/>
                <a:cs typeface="Arial" pitchFamily="0" charset="0"/>
              </a:rPr>
              <a:t>Problem Statement</a:t>
            </a:r>
            <a:endParaRPr lang="zh-CN" altLang="en-US" sz="3000" b="0" i="0" u="none" strike="noStrike" kern="0" cap="none" spc="-1" baseline="0">
              <a:solidFill>
                <a:srgbClr val="000000"/>
              </a:solidFill>
              <a:latin typeface="Arial" pitchFamily="0" charset="0"/>
              <a:ea typeface="DejaVu Sans" pitchFamily="0" charset="0"/>
              <a:cs typeface="Arial" pitchFamily="0" charset="0"/>
            </a:endParaRPr>
          </a:p>
        </p:txBody>
      </p:sp>
      <p:sp>
        <p:nvSpPr>
          <p:cNvPr id="36" name="矩形"/>
          <p:cNvSpPr>
            <a:spLocks/>
          </p:cNvSpPr>
          <p:nvPr/>
        </p:nvSpPr>
        <p:spPr>
          <a:xfrm rot="0">
            <a:off x="648000" y="2736000"/>
            <a:ext cx="11028601" cy="4672080"/>
          </a:xfrm>
          <a:prstGeom prst="rect"/>
          <a:noFill/>
          <a:ln w="0" cmpd="sng" cap="flat">
            <a:noFill/>
            <a:prstDash val="solid"/>
            <a:round/>
          </a:ln>
        </p:spPr>
        <p:txBody>
          <a:bodyPr vert="horz" wrap="square" lIns="90000" tIns="45000" rIns="90000" bIns="45000" anchor="ctr" anchorCtr="0">
            <a:prstTxWarp prst="textNoShape"/>
          </a:bodyPr>
          <a:lstStyle/>
          <a:p>
            <a:pPr marL="0" indent="0" algn="just">
              <a:lnSpc>
                <a:spcPct val="110000"/>
              </a:lnSpc>
              <a:spcBef>
                <a:spcPts val="641"/>
              </a:spcBef>
              <a:spcAft>
                <a:spcPts val="601"/>
              </a:spcAft>
              <a:buNone/>
              <a:tabLst>
                <a:tab pos="0" algn="l"/>
              </a:tabLst>
            </a:pPr>
            <a:r>
              <a:rPr lang="en-US" altLang="zh-CN" sz="2000" b="0" i="0" u="none" strike="noStrike" kern="0" cap="none" spc="-1" baseline="0">
                <a:solidFill>
                  <a:srgbClr val="0F0F0F"/>
                </a:solidFill>
                <a:latin typeface="Franklin Gothic Book" pitchFamily="0" charset="0"/>
                <a:ea typeface="Franklin Gothic Book" pitchFamily="0" charset="0"/>
                <a:cs typeface="Arial" pitchFamily="0" charset="0"/>
              </a:rPr>
              <a:t>This project aims to create a Python script using OpenCV for steganography, allowing users to hide messages within image files. Users input an image and message, which are encrypted using a password. Decryption requires the correct password to reveal the hidden message. The script outputs the encrypted image, with an option to view it, and displays the original message upon decryption. Key tasks include algorithm design, user input handling, error management, and testing. Deliverables include the Python script and comprehensive documentation. Enhancements could include supporting additional file types, improving encryption security, adding a graphical interface, and implementing image compression.</a:t>
            </a:r>
            <a:endParaRPr lang="en-US" altLang="zh-CN" sz="2000" b="0" i="0" u="none" strike="noStrike" kern="0" cap="none" spc="-1" baseline="0">
              <a:solidFill>
                <a:srgbClr val="000000"/>
              </a:solidFill>
              <a:latin typeface="Arial" pitchFamily="0" charset="0"/>
              <a:ea typeface="DejaVu Sans" pitchFamily="0" charset="0"/>
              <a:cs typeface="Arial" pitchFamily="0" charset="0"/>
            </a:endParaRPr>
          </a:p>
          <a:p>
            <a:pPr marL="0" indent="0" algn="just">
              <a:lnSpc>
                <a:spcPct val="110000"/>
              </a:lnSpc>
              <a:spcBef>
                <a:spcPts val="641"/>
              </a:spcBef>
              <a:spcAft>
                <a:spcPts val="601"/>
              </a:spcAft>
              <a:buNone/>
              <a:tabLst>
                <a:tab pos="0" algn="l"/>
              </a:tabLst>
            </a:pPr>
            <a:endParaRPr lang="en-US" altLang="zh-CN" sz="2000" b="0" i="0" u="none" strike="noStrike" kern="0" cap="none" spc="-1" baseline="0">
              <a:solidFill>
                <a:srgbClr val="000000"/>
              </a:solidFill>
              <a:latin typeface="Arial" pitchFamily="0" charset="0"/>
              <a:ea typeface="DejaVu Sans" pitchFamily="0" charset="0"/>
              <a:cs typeface="Arial" pitchFamily="0" charset="0"/>
            </a:endParaRPr>
          </a:p>
          <a:p>
            <a:pPr marL="0" indent="0" algn="just">
              <a:lnSpc>
                <a:spcPct val="110000"/>
              </a:lnSpc>
              <a:spcBef>
                <a:spcPts val="641"/>
              </a:spcBef>
              <a:spcAft>
                <a:spcPts val="601"/>
              </a:spcAft>
              <a:buNone/>
              <a:tabLst>
                <a:tab pos="0" algn="l"/>
              </a:tabLst>
            </a:pPr>
            <a:endParaRPr lang="en-US" altLang="zh-CN" sz="2000" b="0" i="0" u="none" strike="noStrike" kern="0" cap="none" spc="-1" baseline="0">
              <a:solidFill>
                <a:srgbClr val="000000"/>
              </a:solidFill>
              <a:latin typeface="Arial" pitchFamily="0" charset="0"/>
              <a:ea typeface="DejaVu Sans" pitchFamily="0" charset="0"/>
              <a:cs typeface="Arial" pitchFamily="0" charset="0"/>
            </a:endParaRPr>
          </a:p>
          <a:p>
            <a:pPr marL="0" indent="0" algn="just">
              <a:lnSpc>
                <a:spcPct val="110000"/>
              </a:lnSpc>
              <a:spcBef>
                <a:spcPts val="641"/>
              </a:spcBef>
              <a:spcAft>
                <a:spcPts val="601"/>
              </a:spcAft>
              <a:buNone/>
              <a:tabLst>
                <a:tab pos="0" algn="l"/>
              </a:tabLst>
            </a:pPr>
            <a:endParaRPr lang="en-US" altLang="zh-CN" sz="2000" b="0" i="0" u="none" strike="noStrike" kern="0" cap="none" spc="-1" baseline="0">
              <a:solidFill>
                <a:srgbClr val="000000"/>
              </a:solidFill>
              <a:latin typeface="Arial" pitchFamily="0" charset="0"/>
              <a:ea typeface="DejaVu Sans" pitchFamily="0" charset="0"/>
              <a:cs typeface="Arial" pitchFamily="0" charset="0"/>
            </a:endParaRPr>
          </a:p>
          <a:p>
            <a:pPr marL="0" indent="0" algn="just">
              <a:lnSpc>
                <a:spcPct val="110000"/>
              </a:lnSpc>
              <a:spcBef>
                <a:spcPts val="641"/>
              </a:spcBef>
              <a:spcAft>
                <a:spcPts val="601"/>
              </a:spcAft>
              <a:buNone/>
              <a:tabLst>
                <a:tab pos="0" algn="l"/>
              </a:tabLst>
            </a:pPr>
            <a:endParaRPr lang="en-US" altLang="zh-CN" sz="2000" b="0" i="0" u="none" strike="noStrike" kern="0" cap="none" spc="-1" baseline="0">
              <a:solidFill>
                <a:srgbClr val="000000"/>
              </a:solidFill>
              <a:latin typeface="Arial" pitchFamily="0" charset="0"/>
              <a:ea typeface="DejaVu Sans" pitchFamily="0" charset="0"/>
              <a:cs typeface="Arial" pitchFamily="0" charset="0"/>
            </a:endParaRPr>
          </a:p>
          <a:p>
            <a:pPr marL="0" indent="0" algn="just">
              <a:lnSpc>
                <a:spcPct val="110000"/>
              </a:lnSpc>
              <a:spcBef>
                <a:spcPts val="641"/>
              </a:spcBef>
              <a:spcAft>
                <a:spcPts val="601"/>
              </a:spcAft>
              <a:buNone/>
              <a:tabLst>
                <a:tab pos="0" algn="l"/>
              </a:tabLst>
            </a:pPr>
            <a:endParaRPr lang="en-US" altLang="zh-CN" sz="2000" b="0" i="0" u="none" strike="noStrike" kern="0" cap="none" spc="-1" baseline="0">
              <a:solidFill>
                <a:srgbClr val="000000"/>
              </a:solidFill>
              <a:latin typeface="Arial" pitchFamily="0" charset="0"/>
              <a:ea typeface="DejaVu Sans" pitchFamily="0" charset="0"/>
              <a:cs typeface="Arial" pitchFamily="0" charset="0"/>
            </a:endParaRPr>
          </a:p>
          <a:p>
            <a:pPr marL="0" indent="0" algn="just">
              <a:lnSpc>
                <a:spcPct val="110000"/>
              </a:lnSpc>
              <a:spcBef>
                <a:spcPts val="641"/>
              </a:spcBef>
              <a:spcAft>
                <a:spcPts val="601"/>
              </a:spcAft>
              <a:buNone/>
              <a:tabLst>
                <a:tab pos="0" algn="l"/>
              </a:tabLst>
            </a:pPr>
            <a:endParaRPr lang="zh-CN" altLang="en-US" sz="2000" b="0" i="0" u="none" strike="noStrike" kern="0" cap="none" spc="-1" baseline="0">
              <a:solidFill>
                <a:srgbClr val="000000"/>
              </a:solidFill>
              <a:latin typeface="Arial" pitchFamily="0" charset="0"/>
              <a:ea typeface="DejaVu Sans" pitchFamily="0" charset="0"/>
              <a:cs typeface="Arial" pitchFamily="0" charset="0"/>
            </a:endParaRPr>
          </a:p>
        </p:txBody>
      </p:sp>
    </p:spTree>
    <p:extLst>
      <p:ext uri="{BB962C8B-B14F-4D97-AF65-F5344CB8AC3E}">
        <p14:creationId xmlns:p14="http://schemas.microsoft.com/office/powerpoint/2010/main" val="2065519410"/>
      </p:ext>
    </p:extLst>
  </p:cSld>
  <p:clrMapOvr>
    <a:masterClrMapping/>
  </p:clrMapOvr>
  <p:transition spd="slow"/>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7" name="矩形"/>
          <p:cNvSpPr>
            <a:spLocks/>
          </p:cNvSpPr>
          <p:nvPr/>
        </p:nvSpPr>
        <p:spPr>
          <a:xfrm rot="0">
            <a:off x="504000" y="504000"/>
            <a:ext cx="11028599" cy="529199"/>
          </a:xfrm>
          <a:prstGeom prst="rect"/>
          <a:noFill/>
          <a:ln w="0" cmpd="sng" cap="flat">
            <a:noFill/>
            <a:prstDash val="solid"/>
            <a:round/>
          </a:ln>
        </p:spPr>
        <p:txBody>
          <a:bodyPr vert="horz" wrap="square" lIns="90000" tIns="45000" rIns="90000" bIns="45000" anchor="b" anchorCtr="0">
            <a:prstTxWarp prst="textNoShape"/>
          </a:bodyPr>
          <a:lstStyle/>
          <a:p>
            <a:pPr marL="0" indent="0" algn="l">
              <a:lnSpc>
                <a:spcPct val="100000"/>
              </a:lnSpc>
              <a:spcBef>
                <a:spcPts val="0"/>
              </a:spcBef>
              <a:spcAft>
                <a:spcPts val="0"/>
              </a:spcAft>
              <a:buNone/>
            </a:pPr>
            <a:r>
              <a:rPr lang="en-US" altLang="zh-CN" sz="3000" b="1" i="0" u="none" strike="noStrike" kern="0" cap="all" spc="-1" baseline="0">
                <a:solidFill>
                  <a:srgbClr val="1CADE4"/>
                </a:solidFill>
                <a:latin typeface="Arial" pitchFamily="0" charset="0"/>
                <a:ea typeface="DejaVu Sans" pitchFamily="0" charset="0"/>
                <a:cs typeface="Arial" pitchFamily="0" charset="0"/>
              </a:rPr>
              <a:t>Proposed Solution</a:t>
            </a:r>
            <a:endParaRPr lang="zh-CN" altLang="en-US" sz="3000" b="0" i="0" u="none" strike="noStrike" kern="0" cap="none" spc="-1" baseline="0">
              <a:solidFill>
                <a:srgbClr val="000000"/>
              </a:solidFill>
              <a:latin typeface="Arial" pitchFamily="0" charset="0"/>
              <a:ea typeface="DejaVu Sans" pitchFamily="0" charset="0"/>
              <a:cs typeface="Arial" pitchFamily="0" charset="0"/>
            </a:endParaRPr>
          </a:p>
        </p:txBody>
      </p:sp>
      <p:sp>
        <p:nvSpPr>
          <p:cNvPr id="38" name="矩形"/>
          <p:cNvSpPr>
            <a:spLocks/>
          </p:cNvSpPr>
          <p:nvPr/>
        </p:nvSpPr>
        <p:spPr>
          <a:xfrm rot="0">
            <a:off x="504000" y="1944000"/>
            <a:ext cx="11612520" cy="5562720"/>
          </a:xfrm>
          <a:prstGeom prst="rect"/>
          <a:noFill/>
          <a:ln w="0" cmpd="sng" cap="flat">
            <a:noFill/>
            <a:prstDash val="solid"/>
            <a:round/>
          </a:ln>
        </p:spPr>
        <p:txBody>
          <a:bodyPr vert="horz" wrap="square" lIns="90000" tIns="45000" rIns="90000" bIns="45000" anchor="ctr" anchorCtr="0">
            <a:prstTxWarp prst="textNoShape"/>
          </a:bodyPr>
          <a:lstStyle/>
          <a:p>
            <a:pPr marL="0" indent="0" algn="l">
              <a:lnSpc>
                <a:spcPct val="110000"/>
              </a:lnSpc>
              <a:spcBef>
                <a:spcPts val="241"/>
              </a:spcBef>
              <a:spcAft>
                <a:spcPts val="601"/>
              </a:spcAft>
              <a:buNone/>
            </a:pPr>
            <a:r>
              <a:rPr lang="en-US" altLang="zh-CN" sz="1700" b="0" i="0" u="none" strike="noStrike" kern="0" cap="none" spc="-1" baseline="0">
                <a:solidFill>
                  <a:srgbClr val="404040"/>
                </a:solidFill>
                <a:latin typeface="Franklin Gothic Book" pitchFamily="0" charset="0"/>
                <a:ea typeface="Franklin Gothic Book" pitchFamily="0" charset="0"/>
                <a:cs typeface="Arial" pitchFamily="0" charset="0"/>
              </a:rPr>
              <a:t>The proposed solution involves creating a Python script named steganography.py using OpenCV for steganography with the following steps:</a:t>
            </a:r>
            <a:endParaRPr lang="en-US" altLang="zh-CN" sz="1700" b="0" i="0" u="none" strike="noStrike" kern="0" cap="none" spc="-1" baseline="0">
              <a:solidFill>
                <a:srgbClr val="000000"/>
              </a:solidFill>
              <a:latin typeface="Arial" pitchFamily="0" charset="0"/>
              <a:ea typeface="DejaVu Sans" pitchFamily="0" charset="0"/>
              <a:cs typeface="Arial" pitchFamily="0" charset="0"/>
            </a:endParaRPr>
          </a:p>
          <a:p>
            <a:pPr marL="0" indent="0" algn="l">
              <a:lnSpc>
                <a:spcPct val="110000"/>
              </a:lnSpc>
              <a:spcBef>
                <a:spcPts val="241"/>
              </a:spcBef>
              <a:spcAft>
                <a:spcPts val="601"/>
              </a:spcAft>
              <a:buNone/>
            </a:pPr>
            <a:r>
              <a:rPr lang="en-US" altLang="zh-CN" sz="1700" b="1" i="0" u="none" strike="noStrike" kern="0" cap="none" spc="-1" baseline="0">
                <a:solidFill>
                  <a:srgbClr val="404040"/>
                </a:solidFill>
                <a:latin typeface="Franklin Gothic Book" pitchFamily="0" charset="0"/>
                <a:ea typeface="Franklin Gothic Book" pitchFamily="0" charset="0"/>
                <a:cs typeface="Arial" pitchFamily="0" charset="0"/>
              </a:rPr>
              <a:t>User Input Handling:</a:t>
            </a:r>
            <a:r>
              <a:rPr lang="en-US" altLang="zh-CN" sz="1700" b="0" i="0" u="none" strike="noStrike" kern="0" cap="none" spc="-1" baseline="0">
                <a:solidFill>
                  <a:srgbClr val="404040"/>
                </a:solidFill>
                <a:latin typeface="Franklin Gothic Book" pitchFamily="0" charset="0"/>
                <a:ea typeface="Franklin Gothic Book" pitchFamily="0" charset="0"/>
                <a:cs typeface="Arial" pitchFamily="0" charset="0"/>
              </a:rPr>
              <a:t>Prompt users for image file path, message, and encryption password.</a:t>
            </a:r>
            <a:br>
              <a:rPr lang="zh-CN" altLang="en-US" sz="1800" b="0" i="0" u="none" strike="noStrike" kern="0" cap="none" spc="0" baseline="0">
                <a:solidFill>
                  <a:schemeClr val="tx1"/>
                </a:solidFill>
                <a:latin typeface="Arial" pitchFamily="0" charset="0"/>
                <a:ea typeface="DejaVu Sans" pitchFamily="0" charset="0"/>
                <a:cs typeface="Arial" pitchFamily="0" charset="0"/>
              </a:rPr>
            </a:br>
            <a:r>
              <a:rPr lang="en-US" altLang="zh-CN" sz="1700" b="0" i="0" u="none" strike="noStrike" kern="0" cap="none" spc="-1" baseline="0">
                <a:solidFill>
                  <a:srgbClr val="404040"/>
                </a:solidFill>
                <a:latin typeface="Franklin Gothic Book" pitchFamily="0" charset="0"/>
                <a:ea typeface="Franklin Gothic Book" pitchFamily="0" charset="0"/>
                <a:cs typeface="Arial" pitchFamily="0" charset="0"/>
              </a:rPr>
              <a:t>Handle errors for invalid inputs.</a:t>
            </a:r>
            <a:endParaRPr lang="en-US" altLang="zh-CN" sz="1700" b="0" i="0" u="none" strike="noStrike" kern="0" cap="none" spc="-1" baseline="0">
              <a:solidFill>
                <a:srgbClr val="000000"/>
              </a:solidFill>
              <a:latin typeface="Arial" pitchFamily="0" charset="0"/>
              <a:ea typeface="DejaVu Sans" pitchFamily="0" charset="0"/>
              <a:cs typeface="Arial" pitchFamily="0" charset="0"/>
            </a:endParaRPr>
          </a:p>
          <a:p>
            <a:pPr marL="0" indent="0" algn="l">
              <a:lnSpc>
                <a:spcPct val="110000"/>
              </a:lnSpc>
              <a:spcBef>
                <a:spcPts val="241"/>
              </a:spcBef>
              <a:spcAft>
                <a:spcPts val="601"/>
              </a:spcAft>
              <a:buNone/>
            </a:pPr>
            <a:r>
              <a:rPr lang="en-US" altLang="zh-CN" sz="1700" b="1" i="0" u="none" strike="noStrike" kern="0" cap="none" spc="-1" baseline="0">
                <a:solidFill>
                  <a:srgbClr val="404040"/>
                </a:solidFill>
                <a:latin typeface="Franklin Gothic Book" pitchFamily="0" charset="0"/>
                <a:ea typeface="Franklin Gothic Book" pitchFamily="0" charset="0"/>
                <a:cs typeface="Arial" pitchFamily="0" charset="0"/>
              </a:rPr>
              <a:t>Encryption:</a:t>
            </a:r>
            <a:r>
              <a:rPr lang="en-US" altLang="zh-CN" sz="1700" b="0" i="0" u="none" strike="noStrike" kern="0" cap="none" spc="-1" baseline="0">
                <a:solidFill>
                  <a:srgbClr val="404040"/>
                </a:solidFill>
                <a:latin typeface="Franklin Gothic Book" pitchFamily="0" charset="0"/>
                <a:ea typeface="Franklin Gothic Book" pitchFamily="0" charset="0"/>
                <a:cs typeface="Arial" pitchFamily="0" charset="0"/>
              </a:rPr>
              <a:t>Read the image with OpenCV.</a:t>
            </a:r>
            <a:br>
              <a:rPr lang="zh-CN" altLang="en-US" sz="1800" b="0" i="0" u="none" strike="noStrike" kern="0" cap="none" spc="0" baseline="0">
                <a:solidFill>
                  <a:schemeClr val="tx1"/>
                </a:solidFill>
                <a:latin typeface="Arial" pitchFamily="0" charset="0"/>
                <a:ea typeface="DejaVu Sans" pitchFamily="0" charset="0"/>
                <a:cs typeface="Arial" pitchFamily="0" charset="0"/>
              </a:rPr>
            </a:br>
            <a:r>
              <a:rPr lang="en-US" altLang="zh-CN" sz="1700" b="0" i="0" u="none" strike="noStrike" kern="0" cap="none" spc="-1" baseline="0">
                <a:solidFill>
                  <a:srgbClr val="404040"/>
                </a:solidFill>
                <a:latin typeface="Franklin Gothic Book" pitchFamily="0" charset="0"/>
                <a:ea typeface="Franklin Gothic Book" pitchFamily="0" charset="0"/>
                <a:cs typeface="Arial" pitchFamily="0" charset="0"/>
              </a:rPr>
              <a:t>Encode the message into the image's RGB pixels.</a:t>
            </a:r>
            <a:endParaRPr lang="en-US" altLang="zh-CN" sz="1700" b="0" i="0" u="none" strike="noStrike" kern="0" cap="none" spc="-1" baseline="0">
              <a:solidFill>
                <a:srgbClr val="000000"/>
              </a:solidFill>
              <a:latin typeface="Arial" pitchFamily="0" charset="0"/>
              <a:ea typeface="DejaVu Sans" pitchFamily="0" charset="0"/>
              <a:cs typeface="Arial" pitchFamily="0" charset="0"/>
            </a:endParaRPr>
          </a:p>
          <a:p>
            <a:pPr marL="0" indent="0" algn="l">
              <a:lnSpc>
                <a:spcPct val="110000"/>
              </a:lnSpc>
              <a:spcBef>
                <a:spcPts val="241"/>
              </a:spcBef>
              <a:spcAft>
                <a:spcPts val="601"/>
              </a:spcAft>
              <a:buNone/>
            </a:pPr>
            <a:r>
              <a:rPr lang="en-US" altLang="zh-CN" sz="1700" b="1" i="0" u="none" strike="noStrike" kern="0" cap="none" spc="-1" baseline="0">
                <a:solidFill>
                  <a:srgbClr val="404040"/>
                </a:solidFill>
                <a:latin typeface="Franklin Gothic Book" pitchFamily="0" charset="0"/>
                <a:ea typeface="Franklin Gothic Book" pitchFamily="0" charset="0"/>
                <a:cs typeface="Arial" pitchFamily="0" charset="0"/>
              </a:rPr>
              <a:t>Decryption:</a:t>
            </a:r>
            <a:r>
              <a:rPr lang="en-US" altLang="zh-CN" sz="1700" b="0" i="0" u="none" strike="noStrike" kern="0" cap="none" spc="-1" baseline="0">
                <a:solidFill>
                  <a:srgbClr val="404040"/>
                </a:solidFill>
                <a:latin typeface="Franklin Gothic Book" pitchFamily="0" charset="0"/>
                <a:ea typeface="Franklin Gothic Book" pitchFamily="0" charset="0"/>
                <a:cs typeface="Arial" pitchFamily="0" charset="0"/>
              </a:rPr>
              <a:t>Retrieve the encrypted message from the image using the password.</a:t>
            </a:r>
            <a:endParaRPr lang="en-US" altLang="zh-CN" sz="1700" b="0" i="0" u="none" strike="noStrike" kern="0" cap="none" spc="-1" baseline="0">
              <a:solidFill>
                <a:srgbClr val="000000"/>
              </a:solidFill>
              <a:latin typeface="Arial" pitchFamily="0" charset="0"/>
              <a:ea typeface="DejaVu Sans" pitchFamily="0" charset="0"/>
              <a:cs typeface="Arial" pitchFamily="0" charset="0"/>
            </a:endParaRPr>
          </a:p>
          <a:p>
            <a:pPr marL="0" indent="0" algn="l">
              <a:lnSpc>
                <a:spcPct val="110000"/>
              </a:lnSpc>
              <a:spcBef>
                <a:spcPts val="241"/>
              </a:spcBef>
              <a:spcAft>
                <a:spcPts val="601"/>
              </a:spcAft>
              <a:buNone/>
            </a:pPr>
            <a:r>
              <a:rPr lang="en-US" altLang="zh-CN" sz="1700" b="1" i="0" u="none" strike="noStrike" kern="0" cap="none" spc="-1" baseline="0">
                <a:solidFill>
                  <a:srgbClr val="404040"/>
                </a:solidFill>
                <a:latin typeface="Franklin Gothic Book" pitchFamily="0" charset="0"/>
                <a:ea typeface="Franklin Gothic Book" pitchFamily="0" charset="0"/>
                <a:cs typeface="Arial" pitchFamily="0" charset="0"/>
              </a:rPr>
              <a:t>Output Handling:</a:t>
            </a:r>
            <a:r>
              <a:rPr lang="en-US" altLang="zh-CN" sz="1700" b="0" i="0" u="none" strike="noStrike" kern="0" cap="none" spc="-1" baseline="0">
                <a:solidFill>
                  <a:srgbClr val="404040"/>
                </a:solidFill>
                <a:latin typeface="Franklin Gothic Book" pitchFamily="0" charset="0"/>
                <a:ea typeface="Franklin Gothic Book" pitchFamily="0" charset="0"/>
                <a:cs typeface="Arial" pitchFamily="0" charset="0"/>
              </a:rPr>
              <a:t>Save the encrypted image as EncryptedImage.jpg.</a:t>
            </a:r>
            <a:endParaRPr lang="en-US" altLang="zh-CN" sz="1700" b="0" i="0" u="none" strike="noStrike" kern="0" cap="none" spc="-1" baseline="0">
              <a:solidFill>
                <a:srgbClr val="000000"/>
              </a:solidFill>
              <a:latin typeface="Arial" pitchFamily="0" charset="0"/>
              <a:ea typeface="DejaVu Sans" pitchFamily="0" charset="0"/>
              <a:cs typeface="Arial" pitchFamily="0" charset="0"/>
            </a:endParaRPr>
          </a:p>
          <a:p>
            <a:pPr marL="0" indent="0" algn="l">
              <a:lnSpc>
                <a:spcPct val="110000"/>
              </a:lnSpc>
              <a:spcBef>
                <a:spcPts val="241"/>
              </a:spcBef>
              <a:spcAft>
                <a:spcPts val="601"/>
              </a:spcAft>
              <a:buNone/>
            </a:pPr>
            <a:r>
              <a:rPr lang="en-US" altLang="zh-CN" sz="1700" b="1" i="0" u="none" strike="noStrike" kern="0" cap="none" spc="-1" baseline="0">
                <a:solidFill>
                  <a:srgbClr val="404040"/>
                </a:solidFill>
                <a:latin typeface="Franklin Gothic Book" pitchFamily="0" charset="0"/>
                <a:ea typeface="Franklin Gothic Book" pitchFamily="0" charset="0"/>
                <a:cs typeface="Arial" pitchFamily="0" charset="0"/>
              </a:rPr>
              <a:t>Error Handling:</a:t>
            </a:r>
            <a:r>
              <a:rPr lang="en-US" altLang="zh-CN" sz="1700" b="0" i="0" u="none" strike="noStrike" kern="0" cap="none" spc="-1" baseline="0">
                <a:solidFill>
                  <a:srgbClr val="404040"/>
                </a:solidFill>
                <a:latin typeface="Franklin Gothic Book" pitchFamily="0" charset="0"/>
                <a:ea typeface="Franklin Gothic Book" pitchFamily="0" charset="0"/>
                <a:cs typeface="Arial" pitchFamily="0" charset="0"/>
              </a:rPr>
              <a:t>Ensure graceful error handling and guide users in case of errors.</a:t>
            </a:r>
            <a:endParaRPr lang="en-US" altLang="zh-CN" sz="1700" b="0" i="0" u="none" strike="noStrike" kern="0" cap="none" spc="-1" baseline="0">
              <a:solidFill>
                <a:srgbClr val="000000"/>
              </a:solidFill>
              <a:latin typeface="Arial" pitchFamily="0" charset="0"/>
              <a:ea typeface="DejaVu Sans" pitchFamily="0" charset="0"/>
              <a:cs typeface="Arial" pitchFamily="0" charset="0"/>
            </a:endParaRPr>
          </a:p>
          <a:p>
            <a:pPr marL="0" indent="0" algn="l">
              <a:lnSpc>
                <a:spcPct val="110000"/>
              </a:lnSpc>
              <a:spcBef>
                <a:spcPts val="241"/>
              </a:spcBef>
              <a:spcAft>
                <a:spcPts val="601"/>
              </a:spcAft>
              <a:buNone/>
            </a:pPr>
            <a:r>
              <a:rPr lang="en-US" altLang="zh-CN" sz="1700" b="1" i="0" u="none" strike="noStrike" kern="0" cap="none" spc="-1" baseline="0">
                <a:solidFill>
                  <a:srgbClr val="404040"/>
                </a:solidFill>
                <a:latin typeface="Franklin Gothic Book" pitchFamily="0" charset="0"/>
                <a:ea typeface="Franklin Gothic Book" pitchFamily="0" charset="0"/>
                <a:cs typeface="Arial" pitchFamily="0" charset="0"/>
              </a:rPr>
              <a:t>Testing:</a:t>
            </a:r>
            <a:r>
              <a:rPr lang="en-US" altLang="zh-CN" sz="1700" b="0" i="0" u="none" strike="noStrike" kern="0" cap="none" spc="-1" baseline="0">
                <a:solidFill>
                  <a:srgbClr val="404040"/>
                </a:solidFill>
                <a:latin typeface="Franklin Gothic Book" pitchFamily="0" charset="0"/>
                <a:ea typeface="Franklin Gothic Book" pitchFamily="0" charset="0"/>
                <a:cs typeface="Arial" pitchFamily="0" charset="0"/>
              </a:rPr>
              <a:t>Test with various inputs to ensure functionality and security.</a:t>
            </a:r>
            <a:endParaRPr lang="en-US" altLang="zh-CN" sz="1700" b="0" i="0" u="none" strike="noStrike" kern="0" cap="none" spc="-1" baseline="0">
              <a:solidFill>
                <a:srgbClr val="000000"/>
              </a:solidFill>
              <a:latin typeface="Arial" pitchFamily="0" charset="0"/>
              <a:ea typeface="DejaVu Sans" pitchFamily="0" charset="0"/>
              <a:cs typeface="Arial" pitchFamily="0" charset="0"/>
            </a:endParaRPr>
          </a:p>
          <a:p>
            <a:pPr marL="0" indent="0" algn="l">
              <a:lnSpc>
                <a:spcPct val="110000"/>
              </a:lnSpc>
              <a:spcBef>
                <a:spcPts val="241"/>
              </a:spcBef>
              <a:spcAft>
                <a:spcPts val="601"/>
              </a:spcAft>
              <a:buNone/>
            </a:pPr>
            <a:r>
              <a:rPr lang="en-US" altLang="zh-CN" sz="1700" b="1" i="0" u="none" strike="noStrike" kern="0" cap="none" spc="-1" baseline="0">
                <a:solidFill>
                  <a:srgbClr val="404040"/>
                </a:solidFill>
                <a:latin typeface="Franklin Gothic Book" pitchFamily="0" charset="0"/>
                <a:ea typeface="Franklin Gothic Book" pitchFamily="0" charset="0"/>
                <a:cs typeface="Arial" pitchFamily="0" charset="0"/>
              </a:rPr>
              <a:t>Documentation:</a:t>
            </a:r>
            <a:r>
              <a:rPr lang="en-US" altLang="zh-CN" sz="1700" b="0" i="0" u="none" strike="noStrike" kern="0" cap="none" spc="-1" baseline="0">
                <a:solidFill>
                  <a:srgbClr val="404040"/>
                </a:solidFill>
                <a:latin typeface="Franklin Gothic Book" pitchFamily="0" charset="0"/>
                <a:ea typeface="Franklin Gothic Book" pitchFamily="0" charset="0"/>
                <a:cs typeface="Arial" pitchFamily="0" charset="0"/>
              </a:rPr>
              <a:t>Provide detailed instructions, including installation steps and output interpretation.</a:t>
            </a:r>
            <a:endParaRPr lang="en-US" altLang="zh-CN" sz="1700" b="0" i="0" u="none" strike="noStrike" kern="0" cap="none" spc="-1" baseline="0">
              <a:solidFill>
                <a:srgbClr val="000000"/>
              </a:solidFill>
              <a:latin typeface="Arial" pitchFamily="0" charset="0"/>
              <a:ea typeface="DejaVu Sans" pitchFamily="0" charset="0"/>
              <a:cs typeface="Arial" pitchFamily="0" charset="0"/>
            </a:endParaRPr>
          </a:p>
          <a:p>
            <a:pPr marL="0" indent="0" algn="l">
              <a:lnSpc>
                <a:spcPct val="110000"/>
              </a:lnSpc>
              <a:spcBef>
                <a:spcPts val="241"/>
              </a:spcBef>
              <a:spcAft>
                <a:spcPts val="601"/>
              </a:spcAft>
              <a:buNone/>
            </a:pPr>
            <a:r>
              <a:rPr lang="en-US" altLang="zh-CN" sz="1700" b="1" i="0" u="none" strike="noStrike" kern="0" cap="none" spc="-1" baseline="0">
                <a:solidFill>
                  <a:srgbClr val="404040"/>
                </a:solidFill>
                <a:latin typeface="Franklin Gothic Book" pitchFamily="0" charset="0"/>
                <a:ea typeface="Franklin Gothic Book" pitchFamily="0" charset="0"/>
                <a:cs typeface="Arial" pitchFamily="0" charset="0"/>
              </a:rPr>
              <a:t>Potential Enhancements:</a:t>
            </a:r>
            <a:r>
              <a:rPr lang="en-US" altLang="zh-CN" sz="1700" b="0" i="0" u="none" strike="noStrike" kern="0" cap="none" spc="-1" baseline="0">
                <a:solidFill>
                  <a:srgbClr val="404040"/>
                </a:solidFill>
                <a:latin typeface="Franklin Gothic Book" pitchFamily="0" charset="0"/>
                <a:ea typeface="Franklin Gothic Book" pitchFamily="0" charset="0"/>
                <a:cs typeface="Arial" pitchFamily="0" charset="0"/>
              </a:rPr>
              <a:t>Support different file formats.</a:t>
            </a:r>
            <a:endParaRPr lang="en-US" altLang="zh-CN" sz="1700" b="0" i="0" u="none" strike="noStrike" kern="0" cap="none" spc="-1" baseline="0">
              <a:solidFill>
                <a:srgbClr val="000000"/>
              </a:solidFill>
              <a:latin typeface="Arial" pitchFamily="0" charset="0"/>
              <a:ea typeface="DejaVu Sans" pitchFamily="0" charset="0"/>
              <a:cs typeface="Arial" pitchFamily="0" charset="0"/>
            </a:endParaRPr>
          </a:p>
          <a:p>
            <a:pPr marL="0" indent="0" algn="l">
              <a:lnSpc>
                <a:spcPct val="110000"/>
              </a:lnSpc>
              <a:spcBef>
                <a:spcPts val="241"/>
              </a:spcBef>
              <a:spcAft>
                <a:spcPts val="601"/>
              </a:spcAft>
              <a:buNone/>
            </a:pPr>
            <a:r>
              <a:rPr lang="en-US" altLang="zh-CN" sz="1700" b="0" i="0" u="none" strike="noStrike" kern="0" cap="none" spc="-1" baseline="0">
                <a:solidFill>
                  <a:srgbClr val="404040"/>
                </a:solidFill>
                <a:latin typeface="Franklin Gothic Book" pitchFamily="0" charset="0"/>
                <a:ea typeface="Franklin Gothic Book" pitchFamily="0" charset="0"/>
                <a:cs typeface="Arial" pitchFamily="0" charset="0"/>
              </a:rPr>
              <a:t>Enhance encryption methods for better security.</a:t>
            </a:r>
            <a:endParaRPr lang="en-US" altLang="zh-CN" sz="1700" b="0" i="0" u="none" strike="noStrike" kern="0" cap="none" spc="-1" baseline="0">
              <a:solidFill>
                <a:srgbClr val="000000"/>
              </a:solidFill>
              <a:latin typeface="Arial" pitchFamily="0" charset="0"/>
              <a:ea typeface="DejaVu Sans" pitchFamily="0" charset="0"/>
              <a:cs typeface="Arial" pitchFamily="0" charset="0"/>
            </a:endParaRPr>
          </a:p>
          <a:p>
            <a:pPr marL="0" indent="0" algn="l">
              <a:lnSpc>
                <a:spcPct val="110000"/>
              </a:lnSpc>
              <a:spcBef>
                <a:spcPts val="241"/>
              </a:spcBef>
              <a:spcAft>
                <a:spcPts val="601"/>
              </a:spcAft>
              <a:buNone/>
            </a:pPr>
            <a:r>
              <a:rPr lang="en-US" altLang="zh-CN" sz="1700" b="0" i="0" u="none" strike="noStrike" kern="0" cap="none" spc="-1" baseline="0">
                <a:solidFill>
                  <a:srgbClr val="404040"/>
                </a:solidFill>
                <a:latin typeface="Franklin Gothic Book" pitchFamily="0" charset="0"/>
                <a:ea typeface="Franklin Gothic Book" pitchFamily="0" charset="0"/>
                <a:cs typeface="Arial" pitchFamily="0" charset="0"/>
              </a:rPr>
              <a:t>Develop a user-friendly graphical interface.</a:t>
            </a:r>
            <a:endParaRPr lang="en-US" altLang="zh-CN" sz="1700" b="0" i="0" u="none" strike="noStrike" kern="0" cap="none" spc="-1" baseline="0">
              <a:solidFill>
                <a:srgbClr val="000000"/>
              </a:solidFill>
              <a:latin typeface="Arial" pitchFamily="0" charset="0"/>
              <a:ea typeface="DejaVu Sans" pitchFamily="0" charset="0"/>
              <a:cs typeface="Arial" pitchFamily="0" charset="0"/>
            </a:endParaRPr>
          </a:p>
          <a:p>
            <a:pPr marL="0" indent="0" algn="l">
              <a:lnSpc>
                <a:spcPct val="110000"/>
              </a:lnSpc>
              <a:spcBef>
                <a:spcPts val="241"/>
              </a:spcBef>
              <a:spcAft>
                <a:spcPts val="601"/>
              </a:spcAft>
              <a:buNone/>
            </a:pPr>
            <a:r>
              <a:rPr lang="en-US" altLang="zh-CN" sz="1700" b="0" i="0" u="none" strike="noStrike" kern="0" cap="none" spc="-1" baseline="0">
                <a:solidFill>
                  <a:srgbClr val="404040"/>
                </a:solidFill>
                <a:latin typeface="Franklin Gothic Book" pitchFamily="0" charset="0"/>
                <a:ea typeface="Franklin Gothic Book" pitchFamily="0" charset="0"/>
                <a:cs typeface="Arial" pitchFamily="0" charset="0"/>
              </a:rPr>
              <a:t>Implement features like image compression.</a:t>
            </a:r>
            <a:endParaRPr lang="en-US" altLang="zh-CN" sz="1700" b="0" i="0" u="none" strike="noStrike" kern="0" cap="none" spc="-1" baseline="0">
              <a:solidFill>
                <a:srgbClr val="000000"/>
              </a:solidFill>
              <a:latin typeface="Arial" pitchFamily="0" charset="0"/>
              <a:ea typeface="DejaVu Sans" pitchFamily="0" charset="0"/>
              <a:cs typeface="Arial" pitchFamily="0" charset="0"/>
            </a:endParaRPr>
          </a:p>
          <a:p>
            <a:pPr marL="0" indent="0" algn="l">
              <a:lnSpc>
                <a:spcPct val="110000"/>
              </a:lnSpc>
              <a:spcBef>
                <a:spcPts val="241"/>
              </a:spcBef>
              <a:spcAft>
                <a:spcPts val="601"/>
              </a:spcAft>
              <a:buNone/>
            </a:pPr>
            <a:endParaRPr lang="en-US" altLang="zh-CN" sz="1700" b="0" i="0" u="none" strike="noStrike" kern="0" cap="none" spc="-1" baseline="0">
              <a:solidFill>
                <a:srgbClr val="000000"/>
              </a:solidFill>
              <a:latin typeface="Arial" pitchFamily="0" charset="0"/>
              <a:ea typeface="DejaVu Sans" pitchFamily="0" charset="0"/>
              <a:cs typeface="Arial" pitchFamily="0" charset="0"/>
            </a:endParaRPr>
          </a:p>
          <a:p>
            <a:pPr marL="0" indent="0" algn="l">
              <a:lnSpc>
                <a:spcPct val="110000"/>
              </a:lnSpc>
              <a:spcBef>
                <a:spcPts val="241"/>
              </a:spcBef>
              <a:spcAft>
                <a:spcPts val="601"/>
              </a:spcAft>
              <a:buNone/>
            </a:pPr>
            <a:endParaRPr lang="en-US" altLang="zh-CN" sz="1700" b="0" i="0" u="none" strike="noStrike" kern="0" cap="none" spc="-1" baseline="0">
              <a:solidFill>
                <a:srgbClr val="000000"/>
              </a:solidFill>
              <a:latin typeface="Arial" pitchFamily="0" charset="0"/>
              <a:ea typeface="DejaVu Sans" pitchFamily="0" charset="0"/>
              <a:cs typeface="Arial" pitchFamily="0" charset="0"/>
            </a:endParaRPr>
          </a:p>
          <a:p>
            <a:pPr marL="0" indent="0" algn="l">
              <a:lnSpc>
                <a:spcPct val="110000"/>
              </a:lnSpc>
              <a:spcBef>
                <a:spcPts val="241"/>
              </a:spcBef>
              <a:spcAft>
                <a:spcPts val="601"/>
              </a:spcAft>
              <a:buNone/>
            </a:pPr>
            <a:endParaRPr lang="en-US" altLang="zh-CN" sz="1700" b="0" i="0" u="none" strike="noStrike" kern="0" cap="none" spc="-1" baseline="0">
              <a:solidFill>
                <a:srgbClr val="000000"/>
              </a:solidFill>
              <a:latin typeface="Arial" pitchFamily="0" charset="0"/>
              <a:ea typeface="DejaVu Sans" pitchFamily="0" charset="0"/>
              <a:cs typeface="Arial" pitchFamily="0" charset="0"/>
            </a:endParaRPr>
          </a:p>
          <a:p>
            <a:pPr marL="0" indent="0" algn="l">
              <a:lnSpc>
                <a:spcPct val="110000"/>
              </a:lnSpc>
              <a:spcBef>
                <a:spcPts val="241"/>
              </a:spcBef>
              <a:spcAft>
                <a:spcPts val="601"/>
              </a:spcAft>
              <a:buNone/>
            </a:pPr>
            <a:endParaRPr lang="en-US" altLang="zh-CN" sz="1700" b="0" i="0" u="none" strike="noStrike" kern="0" cap="none" spc="-1" baseline="0">
              <a:solidFill>
                <a:srgbClr val="000000"/>
              </a:solidFill>
              <a:latin typeface="Arial" pitchFamily="0" charset="0"/>
              <a:ea typeface="DejaVu Sans" pitchFamily="0" charset="0"/>
              <a:cs typeface="Arial" pitchFamily="0" charset="0"/>
            </a:endParaRPr>
          </a:p>
          <a:p>
            <a:pPr marL="0" indent="0" algn="l">
              <a:lnSpc>
                <a:spcPct val="110000"/>
              </a:lnSpc>
              <a:spcBef>
                <a:spcPts val="241"/>
              </a:spcBef>
              <a:spcAft>
                <a:spcPts val="601"/>
              </a:spcAft>
              <a:buNone/>
            </a:pPr>
            <a:endParaRPr lang="zh-CN" altLang="en-US" sz="1700" b="0" i="0" u="none" strike="noStrike" kern="0" cap="none" spc="-1" baseline="0">
              <a:solidFill>
                <a:srgbClr val="000000"/>
              </a:solidFill>
              <a:latin typeface="Arial" pitchFamily="0" charset="0"/>
              <a:ea typeface="DejaVu Sans" pitchFamily="0" charset="0"/>
              <a:cs typeface="Arial" pitchFamily="0" charset="0"/>
            </a:endParaRPr>
          </a:p>
        </p:txBody>
      </p:sp>
    </p:spTree>
    <p:extLst>
      <p:ext uri="{BB962C8B-B14F-4D97-AF65-F5344CB8AC3E}">
        <p14:creationId xmlns:p14="http://schemas.microsoft.com/office/powerpoint/2010/main" val="872048076"/>
      </p:ext>
    </p:extLst>
  </p:cSld>
  <p:clrMapOvr>
    <a:masterClrMapping/>
  </p:clrMapOvr>
  <p:transition spd="slow"/>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9" name="矩形"/>
          <p:cNvSpPr>
            <a:spLocks/>
          </p:cNvSpPr>
          <p:nvPr/>
        </p:nvSpPr>
        <p:spPr>
          <a:xfrm rot="0">
            <a:off x="635040" y="720000"/>
            <a:ext cx="11028599" cy="529200"/>
          </a:xfrm>
          <a:prstGeom prst="rect"/>
          <a:noFill/>
          <a:ln w="0" cmpd="sng" cap="flat">
            <a:noFill/>
            <a:prstDash val="solid"/>
            <a:round/>
          </a:ln>
        </p:spPr>
        <p:txBody>
          <a:bodyPr vert="horz" wrap="square" lIns="90000" tIns="45000" rIns="90000" bIns="45000" anchor="b" anchorCtr="0">
            <a:prstTxWarp prst="textNoShape"/>
          </a:bodyPr>
          <a:lstStyle/>
          <a:p>
            <a:pPr marL="0" indent="0" algn="l">
              <a:lnSpc>
                <a:spcPct val="100000"/>
              </a:lnSpc>
              <a:spcBef>
                <a:spcPts val="0"/>
              </a:spcBef>
              <a:spcAft>
                <a:spcPts val="0"/>
              </a:spcAft>
              <a:buNone/>
            </a:pPr>
            <a:r>
              <a:rPr lang="en-US" altLang="zh-CN" sz="3000" b="1" i="0" u="none" strike="noStrike" kern="0" cap="all" spc="-1" baseline="0">
                <a:solidFill>
                  <a:srgbClr val="1CADE4"/>
                </a:solidFill>
                <a:latin typeface="Arial" pitchFamily="0" charset="0"/>
                <a:ea typeface="Franklin Gothic Demi" pitchFamily="0" charset="0"/>
                <a:cs typeface="Arial" pitchFamily="0" charset="0"/>
              </a:rPr>
              <a:t>System  Approach</a:t>
            </a:r>
            <a:endParaRPr lang="zh-CN" altLang="en-US" sz="3000" b="0" i="0" u="none" strike="noStrike" kern="0" cap="none" spc="-1" baseline="0">
              <a:solidFill>
                <a:srgbClr val="000000"/>
              </a:solidFill>
              <a:latin typeface="Arial" pitchFamily="0" charset="0"/>
              <a:ea typeface="DejaVu Sans" pitchFamily="0" charset="0"/>
              <a:cs typeface="Arial" pitchFamily="0" charset="0"/>
            </a:endParaRPr>
          </a:p>
        </p:txBody>
      </p:sp>
      <p:sp>
        <p:nvSpPr>
          <p:cNvPr id="40" name="矩形"/>
          <p:cNvSpPr>
            <a:spLocks/>
          </p:cNvSpPr>
          <p:nvPr/>
        </p:nvSpPr>
        <p:spPr>
          <a:xfrm rot="0">
            <a:off x="635040" y="1735560"/>
            <a:ext cx="11028599" cy="4672080"/>
          </a:xfrm>
          <a:prstGeom prst="rect"/>
          <a:noFill/>
          <a:ln w="0" cmpd="sng" cap="flat">
            <a:noFill/>
            <a:prstDash val="solid"/>
            <a:round/>
          </a:ln>
        </p:spPr>
        <p:txBody>
          <a:bodyPr vert="horz" wrap="square" lIns="90000" tIns="45000" rIns="90000" bIns="45000" anchor="ctr" anchorCtr="0">
            <a:prstTxWarp prst="textNoShape"/>
          </a:bodyPr>
          <a:lstStyle/>
          <a:p>
            <a:pPr marL="0" indent="0" algn="just">
              <a:lnSpc>
                <a:spcPct val="110000"/>
              </a:lnSpc>
              <a:spcBef>
                <a:spcPts val="360"/>
              </a:spcBef>
              <a:spcAft>
                <a:spcPts val="601"/>
              </a:spcAft>
              <a:buNone/>
              <a:tabLst>
                <a:tab pos="0" algn="l"/>
              </a:tabLst>
            </a:pPr>
            <a:r>
              <a:rPr lang="en-US" altLang="zh-CN" sz="1800" b="0" i="0" u="none" strike="noStrike" kern="0" cap="none" spc="-1" baseline="0">
                <a:solidFill>
                  <a:srgbClr val="0F0F0F"/>
                </a:solidFill>
                <a:latin typeface="Franklin Gothic Book" pitchFamily="0" charset="0"/>
                <a:ea typeface="Franklin Gothic Book" pitchFamily="0" charset="0"/>
                <a:cs typeface="Arial" pitchFamily="0" charset="0"/>
              </a:rPr>
              <a:t>The "System Approach" section outlines the steganography system's development strategy. Hardware requirements: dual-core processor, 4GB RAM, ample storage; GPU optional for faster processing. Software: Python 3.x, OpenCV (via pip), numpy, argparse. Supported image formats: JPEG, PNG, BMP. OpenCV (cv2) is the primary library, known for image manipulation. Integration is simple via pip or conda. Adherence to these requirements enables efficient development and deployment for concealing and retrieving secret messages within image files.</a:t>
            </a:r>
            <a:endParaRPr lang="en-US" altLang="zh-CN" sz="1800" b="0" i="0" u="none" strike="noStrike" kern="0" cap="none" spc="-1" baseline="0">
              <a:solidFill>
                <a:srgbClr val="000000"/>
              </a:solidFill>
              <a:latin typeface="Arial" pitchFamily="0" charset="0"/>
              <a:ea typeface="DejaVu Sans" pitchFamily="0" charset="0"/>
              <a:cs typeface="Arial" pitchFamily="0" charset="0"/>
            </a:endParaRPr>
          </a:p>
          <a:p>
            <a:pPr marL="0" indent="0" algn="just">
              <a:lnSpc>
                <a:spcPct val="110000"/>
              </a:lnSpc>
              <a:spcBef>
                <a:spcPts val="360"/>
              </a:spcBef>
              <a:spcAft>
                <a:spcPts val="601"/>
              </a:spcAft>
              <a:buNone/>
              <a:tabLst>
                <a:tab pos="0" algn="l"/>
              </a:tabLst>
            </a:pPr>
            <a:endParaRPr lang="en-US" altLang="zh-CN" sz="1800" b="0" i="0" u="none" strike="noStrike" kern="0" cap="none" spc="-1" baseline="0">
              <a:solidFill>
                <a:srgbClr val="000000"/>
              </a:solidFill>
              <a:latin typeface="Arial" pitchFamily="0" charset="0"/>
              <a:ea typeface="DejaVu Sans" pitchFamily="0" charset="0"/>
              <a:cs typeface="Arial" pitchFamily="0" charset="0"/>
            </a:endParaRPr>
          </a:p>
          <a:p>
            <a:pPr marL="0" indent="0" algn="just">
              <a:lnSpc>
                <a:spcPct val="110000"/>
              </a:lnSpc>
              <a:spcBef>
                <a:spcPts val="360"/>
              </a:spcBef>
              <a:spcAft>
                <a:spcPts val="601"/>
              </a:spcAft>
              <a:buNone/>
              <a:tabLst>
                <a:tab pos="0" algn="l"/>
              </a:tabLst>
            </a:pPr>
            <a:r>
              <a:rPr lang="en-US" altLang="zh-CN" sz="1800" b="0" i="0" u="none" strike="noStrike" kern="0" cap="none" spc="-1" baseline="0">
                <a:solidFill>
                  <a:srgbClr val="0F0F0F"/>
                </a:solidFill>
                <a:latin typeface="Franklin Gothic Book" pitchFamily="0" charset="0"/>
                <a:ea typeface="Franklin Gothic Book" pitchFamily="0" charset="0"/>
                <a:cs typeface="Arial" pitchFamily="0" charset="0"/>
              </a:rPr>
              <a:t>Hardware requirements: dual-core processor, 4GB RAM, ample storage space.</a:t>
            </a:r>
            <a:endParaRPr lang="en-US" altLang="zh-CN" sz="1800" b="0" i="0" u="none" strike="noStrike" kern="0" cap="none" spc="-1" baseline="0">
              <a:solidFill>
                <a:srgbClr val="000000"/>
              </a:solidFill>
              <a:latin typeface="Arial" pitchFamily="0" charset="0"/>
              <a:ea typeface="DejaVu Sans" pitchFamily="0" charset="0"/>
              <a:cs typeface="Arial" pitchFamily="0" charset="0"/>
            </a:endParaRPr>
          </a:p>
          <a:p>
            <a:pPr marL="0" indent="0" algn="just">
              <a:lnSpc>
                <a:spcPct val="110000"/>
              </a:lnSpc>
              <a:spcBef>
                <a:spcPts val="360"/>
              </a:spcBef>
              <a:spcAft>
                <a:spcPts val="601"/>
              </a:spcAft>
              <a:buNone/>
              <a:tabLst>
                <a:tab pos="0" algn="l"/>
              </a:tabLst>
            </a:pPr>
            <a:r>
              <a:rPr lang="en-US" altLang="zh-CN" sz="1800" b="0" i="0" u="none" strike="noStrike" kern="0" cap="none" spc="-1" baseline="0">
                <a:solidFill>
                  <a:srgbClr val="0F0F0F"/>
                </a:solidFill>
                <a:latin typeface="Franklin Gothic Book" pitchFamily="0" charset="0"/>
                <a:ea typeface="Franklin Gothic Book" pitchFamily="0" charset="0"/>
                <a:cs typeface="Arial" pitchFamily="0" charset="0"/>
              </a:rPr>
              <a:t>Optional GPU usage for accelerated processing.</a:t>
            </a:r>
            <a:endParaRPr lang="en-US" altLang="zh-CN" sz="1800" b="0" i="0" u="none" strike="noStrike" kern="0" cap="none" spc="-1" baseline="0">
              <a:solidFill>
                <a:srgbClr val="000000"/>
              </a:solidFill>
              <a:latin typeface="Arial" pitchFamily="0" charset="0"/>
              <a:ea typeface="DejaVu Sans" pitchFamily="0" charset="0"/>
              <a:cs typeface="Arial" pitchFamily="0" charset="0"/>
            </a:endParaRPr>
          </a:p>
          <a:p>
            <a:pPr marL="0" indent="0" algn="just">
              <a:lnSpc>
                <a:spcPct val="110000"/>
              </a:lnSpc>
              <a:spcBef>
                <a:spcPts val="360"/>
              </a:spcBef>
              <a:spcAft>
                <a:spcPts val="601"/>
              </a:spcAft>
              <a:buNone/>
              <a:tabLst>
                <a:tab pos="0" algn="l"/>
              </a:tabLst>
            </a:pPr>
            <a:r>
              <a:rPr lang="en-US" altLang="zh-CN" sz="1800" b="0" i="0" u="none" strike="noStrike" kern="0" cap="none" spc="-1" baseline="0">
                <a:solidFill>
                  <a:srgbClr val="0F0F0F"/>
                </a:solidFill>
                <a:latin typeface="Franklin Gothic Book" pitchFamily="0" charset="0"/>
                <a:ea typeface="Franklin Gothic Book" pitchFamily="0" charset="0"/>
                <a:cs typeface="Arial" pitchFamily="0" charset="0"/>
              </a:rPr>
              <a:t>Software requirements: Python 3.x, OpenCV (installable via pip), numpy, argparse.</a:t>
            </a:r>
            <a:endParaRPr lang="en-US" altLang="zh-CN" sz="1800" b="0" i="0" u="none" strike="noStrike" kern="0" cap="none" spc="-1" baseline="0">
              <a:solidFill>
                <a:srgbClr val="000000"/>
              </a:solidFill>
              <a:latin typeface="Arial" pitchFamily="0" charset="0"/>
              <a:ea typeface="DejaVu Sans" pitchFamily="0" charset="0"/>
              <a:cs typeface="Arial" pitchFamily="0" charset="0"/>
            </a:endParaRPr>
          </a:p>
          <a:p>
            <a:pPr marL="0" indent="0" algn="just">
              <a:lnSpc>
                <a:spcPct val="110000"/>
              </a:lnSpc>
              <a:spcBef>
                <a:spcPts val="360"/>
              </a:spcBef>
              <a:spcAft>
                <a:spcPts val="601"/>
              </a:spcAft>
              <a:buNone/>
              <a:tabLst>
                <a:tab pos="0" algn="l"/>
              </a:tabLst>
            </a:pPr>
            <a:r>
              <a:rPr lang="en-US" altLang="zh-CN" sz="1800" b="0" i="0" u="none" strike="noStrike" kern="0" cap="none" spc="-1" baseline="0">
                <a:solidFill>
                  <a:srgbClr val="0F0F0F"/>
                </a:solidFill>
                <a:latin typeface="Franklin Gothic Book" pitchFamily="0" charset="0"/>
                <a:ea typeface="Franklin Gothic Book" pitchFamily="0" charset="0"/>
                <a:cs typeface="Arial" pitchFamily="0" charset="0"/>
              </a:rPr>
              <a:t>Supported image formats: JPEG, PNG, BMP.</a:t>
            </a:r>
            <a:endParaRPr lang="en-US" altLang="zh-CN" sz="1800" b="0" i="0" u="none" strike="noStrike" kern="0" cap="none" spc="-1" baseline="0">
              <a:solidFill>
                <a:srgbClr val="000000"/>
              </a:solidFill>
              <a:latin typeface="Arial" pitchFamily="0" charset="0"/>
              <a:ea typeface="DejaVu Sans" pitchFamily="0" charset="0"/>
              <a:cs typeface="Arial" pitchFamily="0" charset="0"/>
            </a:endParaRPr>
          </a:p>
          <a:p>
            <a:pPr marL="0" indent="0" algn="just">
              <a:lnSpc>
                <a:spcPct val="110000"/>
              </a:lnSpc>
              <a:spcBef>
                <a:spcPts val="360"/>
              </a:spcBef>
              <a:spcAft>
                <a:spcPts val="601"/>
              </a:spcAft>
              <a:buNone/>
              <a:tabLst>
                <a:tab pos="0" algn="l"/>
              </a:tabLst>
            </a:pPr>
            <a:r>
              <a:rPr lang="en-US" altLang="zh-CN" sz="1800" b="0" i="0" u="none" strike="noStrike" kern="0" cap="none" spc="-1" baseline="0">
                <a:solidFill>
                  <a:srgbClr val="0F0F0F"/>
                </a:solidFill>
                <a:latin typeface="Franklin Gothic Book" pitchFamily="0" charset="0"/>
                <a:ea typeface="Franklin Gothic Book" pitchFamily="0" charset="0"/>
                <a:cs typeface="Arial" pitchFamily="0" charset="0"/>
              </a:rPr>
              <a:t>OpenCV (cv2) serves as the primary library, renowned for its image manipulation capabilities.</a:t>
            </a:r>
            <a:endParaRPr lang="en-US" altLang="zh-CN" sz="1800" b="0" i="0" u="none" strike="noStrike" kern="0" cap="none" spc="-1" baseline="0">
              <a:solidFill>
                <a:srgbClr val="000000"/>
              </a:solidFill>
              <a:latin typeface="Arial" pitchFamily="0" charset="0"/>
              <a:ea typeface="DejaVu Sans" pitchFamily="0" charset="0"/>
              <a:cs typeface="Arial" pitchFamily="0" charset="0"/>
            </a:endParaRPr>
          </a:p>
          <a:p>
            <a:pPr marL="0" indent="0" algn="just">
              <a:lnSpc>
                <a:spcPct val="110000"/>
              </a:lnSpc>
              <a:spcBef>
                <a:spcPts val="360"/>
              </a:spcBef>
              <a:spcAft>
                <a:spcPts val="601"/>
              </a:spcAft>
              <a:buNone/>
              <a:tabLst>
                <a:tab pos="0" algn="l"/>
              </a:tabLst>
            </a:pPr>
            <a:endParaRPr lang="zh-CN" altLang="en-US" sz="1800" b="0" i="0" u="none" strike="noStrike" kern="0" cap="none" spc="-1" baseline="0">
              <a:solidFill>
                <a:srgbClr val="000000"/>
              </a:solidFill>
              <a:latin typeface="Arial" pitchFamily="0" charset="0"/>
              <a:ea typeface="DejaVu Sans" pitchFamily="0" charset="0"/>
              <a:cs typeface="Arial" pitchFamily="0" charset="0"/>
            </a:endParaRPr>
          </a:p>
        </p:txBody>
      </p:sp>
    </p:spTree>
    <p:extLst>
      <p:ext uri="{BB962C8B-B14F-4D97-AF65-F5344CB8AC3E}">
        <p14:creationId xmlns:p14="http://schemas.microsoft.com/office/powerpoint/2010/main" val="1370557580"/>
      </p:ext>
    </p:extLst>
  </p:cSld>
  <p:clrMapOvr>
    <a:masterClrMapping/>
  </p:clrMapOvr>
  <p:transition spd="slow"/>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1" name="矩形"/>
          <p:cNvSpPr>
            <a:spLocks/>
          </p:cNvSpPr>
          <p:nvPr/>
        </p:nvSpPr>
        <p:spPr>
          <a:xfrm rot="0">
            <a:off x="581040" y="702000"/>
            <a:ext cx="11028599" cy="529199"/>
          </a:xfrm>
          <a:prstGeom prst="rect"/>
          <a:noFill/>
          <a:ln w="0" cmpd="sng" cap="flat">
            <a:noFill/>
            <a:prstDash val="solid"/>
            <a:round/>
          </a:ln>
        </p:spPr>
        <p:txBody>
          <a:bodyPr vert="horz" wrap="square" lIns="90000" tIns="45000" rIns="90000" bIns="45000" anchor="b" anchorCtr="0">
            <a:prstTxWarp prst="textNoShape"/>
          </a:bodyPr>
          <a:lstStyle/>
          <a:p>
            <a:pPr marL="0" indent="0" algn="l">
              <a:lnSpc>
                <a:spcPct val="100000"/>
              </a:lnSpc>
              <a:spcBef>
                <a:spcPts val="0"/>
              </a:spcBef>
              <a:spcAft>
                <a:spcPts val="0"/>
              </a:spcAft>
              <a:buNone/>
            </a:pPr>
            <a:r>
              <a:rPr lang="en-US" altLang="zh-CN" sz="3000" b="1" i="0" u="none" strike="noStrike" kern="0" cap="all" spc="-1" baseline="0">
                <a:solidFill>
                  <a:srgbClr val="1CADE4"/>
                </a:solidFill>
                <a:latin typeface="Arial" pitchFamily="0" charset="0"/>
                <a:ea typeface="Franklin Gothic Demi" pitchFamily="0" charset="0"/>
                <a:cs typeface="Arial" pitchFamily="0" charset="0"/>
              </a:rPr>
              <a:t>Algorithm &amp; Deployment</a:t>
            </a:r>
            <a:endParaRPr lang="zh-CN" altLang="en-US" sz="3000" b="0" i="0" u="none" strike="noStrike" kern="0" cap="none" spc="-1" baseline="0">
              <a:solidFill>
                <a:srgbClr val="000000"/>
              </a:solidFill>
              <a:latin typeface="Arial" pitchFamily="0" charset="0"/>
              <a:ea typeface="DejaVu Sans" pitchFamily="0" charset="0"/>
              <a:cs typeface="Arial" pitchFamily="0" charset="0"/>
            </a:endParaRPr>
          </a:p>
        </p:txBody>
      </p:sp>
      <p:sp>
        <p:nvSpPr>
          <p:cNvPr id="42" name="矩形"/>
          <p:cNvSpPr>
            <a:spLocks/>
          </p:cNvSpPr>
          <p:nvPr/>
        </p:nvSpPr>
        <p:spPr>
          <a:xfrm rot="0">
            <a:off x="616680" y="2052360"/>
            <a:ext cx="11028599" cy="4672080"/>
          </a:xfrm>
          <a:prstGeom prst="rect"/>
          <a:noFill/>
          <a:ln w="0" cmpd="sng" cap="flat">
            <a:noFill/>
            <a:prstDash val="solid"/>
            <a:round/>
          </a:ln>
        </p:spPr>
        <p:txBody>
          <a:bodyPr vert="horz" wrap="square" lIns="90000" tIns="45000" rIns="90000" bIns="45000" anchor="ctr" anchorCtr="0">
            <a:prstTxWarp prst="textNoShape"/>
          </a:bodyPr>
          <a:lstStyle/>
          <a:p>
            <a:pPr marL="0" indent="0" algn="l">
              <a:lnSpc>
                <a:spcPct val="110000"/>
              </a:lnSpc>
              <a:spcBef>
                <a:spcPts val="281"/>
              </a:spcBef>
              <a:spcAft>
                <a:spcPts val="601"/>
              </a:spcAft>
              <a:buNone/>
            </a:pPr>
            <a:r>
              <a:rPr lang="en-US" altLang="zh-CN" sz="1400" b="1" i="0" u="none" strike="noStrike" kern="0" cap="none" spc="-1" baseline="0">
                <a:solidFill>
                  <a:srgbClr val="404040"/>
                </a:solidFill>
                <a:latin typeface="Franklin Gothic Book" pitchFamily="0" charset="0"/>
                <a:ea typeface="Franklin Gothic Book" pitchFamily="0" charset="0"/>
                <a:cs typeface="Arial" pitchFamily="0" charset="0"/>
              </a:rPr>
              <a:t>Algorithm:</a:t>
            </a:r>
            <a:endParaRPr lang="en-US" altLang="zh-CN" sz="1400" b="0" i="0" u="none" strike="noStrike" kern="0" cap="none" spc="-1" baseline="0">
              <a:solidFill>
                <a:srgbClr val="000000"/>
              </a:solidFill>
              <a:latin typeface="Arial" pitchFamily="0" charset="0"/>
              <a:ea typeface="DejaVu Sans" pitchFamily="0" charset="0"/>
              <a:cs typeface="Arial" pitchFamily="0" charset="0"/>
            </a:endParaRPr>
          </a:p>
          <a:p>
            <a:pPr marL="0" indent="0" algn="l">
              <a:lnSpc>
                <a:spcPct val="110000"/>
              </a:lnSpc>
              <a:spcBef>
                <a:spcPts val="281"/>
              </a:spcBef>
              <a:spcAft>
                <a:spcPts val="601"/>
              </a:spcAft>
              <a:buNone/>
            </a:pPr>
            <a:r>
              <a:rPr lang="en-US" altLang="zh-CN" sz="1400" b="1" i="0" u="none" strike="noStrike" kern="0" cap="none" spc="-1" baseline="0">
                <a:solidFill>
                  <a:srgbClr val="404040"/>
                </a:solidFill>
                <a:latin typeface="Franklin Gothic Book" pitchFamily="0" charset="0"/>
                <a:ea typeface="Franklin Gothic Book" pitchFamily="0" charset="0"/>
                <a:cs typeface="Arial" pitchFamily="0" charset="0"/>
              </a:rPr>
              <a:t>Encryption: </a:t>
            </a:r>
            <a:r>
              <a:rPr lang="en-US" altLang="zh-CN" sz="1400" b="0" i="0" u="none" strike="noStrike" kern="0" cap="none" spc="-1" baseline="0">
                <a:solidFill>
                  <a:srgbClr val="404040"/>
                </a:solidFill>
                <a:latin typeface="Franklin Gothic Book" pitchFamily="0" charset="0"/>
                <a:ea typeface="Franklin Gothic Book" pitchFamily="0" charset="0"/>
                <a:cs typeface="Arial" pitchFamily="0" charset="0"/>
              </a:rPr>
              <a:t>Read image, convert message to binary, modify LSBs of RGB, scramble with password, save.</a:t>
            </a:r>
            <a:endParaRPr lang="en-US" altLang="zh-CN" sz="1400" b="0" i="0" u="none" strike="noStrike" kern="0" cap="none" spc="-1" baseline="0">
              <a:solidFill>
                <a:srgbClr val="000000"/>
              </a:solidFill>
              <a:latin typeface="Arial" pitchFamily="0" charset="0"/>
              <a:ea typeface="DejaVu Sans" pitchFamily="0" charset="0"/>
              <a:cs typeface="Arial" pitchFamily="0" charset="0"/>
            </a:endParaRPr>
          </a:p>
          <a:p>
            <a:pPr marL="0" indent="0" algn="l">
              <a:lnSpc>
                <a:spcPct val="110000"/>
              </a:lnSpc>
              <a:spcBef>
                <a:spcPts val="281"/>
              </a:spcBef>
              <a:spcAft>
                <a:spcPts val="601"/>
              </a:spcAft>
              <a:buNone/>
            </a:pPr>
            <a:r>
              <a:rPr lang="en-US" altLang="zh-CN" sz="1400" b="1" i="0" u="none" strike="noStrike" kern="0" cap="none" spc="-1" baseline="0">
                <a:solidFill>
                  <a:srgbClr val="404040"/>
                </a:solidFill>
                <a:latin typeface="Franklin Gothic Book" pitchFamily="0" charset="0"/>
                <a:ea typeface="Franklin Gothic Book" pitchFamily="0" charset="0"/>
                <a:cs typeface="Arial" pitchFamily="0" charset="0"/>
              </a:rPr>
              <a:t>Decryption:</a:t>
            </a:r>
            <a:r>
              <a:rPr lang="en-US" altLang="zh-CN" sz="1400" b="0" i="0" u="none" strike="noStrike" kern="0" cap="none" spc="-1" baseline="0">
                <a:solidFill>
                  <a:srgbClr val="404040"/>
                </a:solidFill>
                <a:latin typeface="Franklin Gothic Book" pitchFamily="0" charset="0"/>
                <a:ea typeface="Franklin Gothic Book" pitchFamily="0" charset="0"/>
                <a:cs typeface="Arial" pitchFamily="0" charset="0"/>
              </a:rPr>
              <a:t> Read encrypted image, extract LSBs, decrypt with password, convert binary to original message.</a:t>
            </a:r>
            <a:endParaRPr lang="en-US" altLang="zh-CN" sz="1400" b="0" i="0" u="none" strike="noStrike" kern="0" cap="none" spc="-1" baseline="0">
              <a:solidFill>
                <a:srgbClr val="000000"/>
              </a:solidFill>
              <a:latin typeface="Arial" pitchFamily="0" charset="0"/>
              <a:ea typeface="DejaVu Sans" pitchFamily="0" charset="0"/>
              <a:cs typeface="Arial" pitchFamily="0" charset="0"/>
            </a:endParaRPr>
          </a:p>
          <a:p>
            <a:pPr marL="0" indent="0" algn="l">
              <a:lnSpc>
                <a:spcPct val="110000"/>
              </a:lnSpc>
              <a:spcBef>
                <a:spcPts val="281"/>
              </a:spcBef>
              <a:spcAft>
                <a:spcPts val="601"/>
              </a:spcAft>
              <a:buNone/>
            </a:pPr>
            <a:endParaRPr lang="en-US" altLang="zh-CN" sz="1400" b="0" i="0" u="none" strike="noStrike" kern="0" cap="none" spc="-1" baseline="0">
              <a:solidFill>
                <a:srgbClr val="000000"/>
              </a:solidFill>
              <a:latin typeface="Arial" pitchFamily="0" charset="0"/>
              <a:ea typeface="DejaVu Sans" pitchFamily="0" charset="0"/>
              <a:cs typeface="Arial" pitchFamily="0" charset="0"/>
            </a:endParaRPr>
          </a:p>
          <a:p>
            <a:pPr marL="0" indent="0" algn="l">
              <a:lnSpc>
                <a:spcPct val="110000"/>
              </a:lnSpc>
              <a:spcBef>
                <a:spcPts val="281"/>
              </a:spcBef>
              <a:spcAft>
                <a:spcPts val="601"/>
              </a:spcAft>
              <a:buNone/>
            </a:pPr>
            <a:r>
              <a:rPr lang="en-US" altLang="zh-CN" sz="1400" b="1" i="0" u="none" strike="noStrike" kern="0" cap="none" spc="-1" baseline="0">
                <a:solidFill>
                  <a:srgbClr val="404040"/>
                </a:solidFill>
                <a:latin typeface="Franklin Gothic Book" pitchFamily="0" charset="0"/>
                <a:ea typeface="Franklin Gothic Book" pitchFamily="0" charset="0"/>
                <a:cs typeface="Arial" pitchFamily="0" charset="0"/>
              </a:rPr>
              <a:t>Deployment:</a:t>
            </a:r>
            <a:endParaRPr lang="en-US" altLang="zh-CN" sz="1400" b="0" i="0" u="none" strike="noStrike" kern="0" cap="none" spc="-1" baseline="0">
              <a:solidFill>
                <a:srgbClr val="000000"/>
              </a:solidFill>
              <a:latin typeface="Arial" pitchFamily="0" charset="0"/>
              <a:ea typeface="DejaVu Sans" pitchFamily="0" charset="0"/>
              <a:cs typeface="Arial" pitchFamily="0" charset="0"/>
            </a:endParaRPr>
          </a:p>
          <a:p>
            <a:pPr marL="0" indent="0" algn="l">
              <a:lnSpc>
                <a:spcPct val="110000"/>
              </a:lnSpc>
              <a:spcBef>
                <a:spcPts val="281"/>
              </a:spcBef>
              <a:spcAft>
                <a:spcPts val="601"/>
              </a:spcAft>
              <a:buNone/>
            </a:pPr>
            <a:r>
              <a:rPr lang="en-US" altLang="zh-CN" sz="1400" b="1" i="0" u="none" strike="noStrike" kern="0" cap="none" spc="-1" baseline="0">
                <a:solidFill>
                  <a:srgbClr val="404040"/>
                </a:solidFill>
                <a:latin typeface="Franklin Gothic Book" pitchFamily="0" charset="0"/>
                <a:ea typeface="Franklin Gothic Book" pitchFamily="0" charset="0"/>
                <a:cs typeface="Arial" pitchFamily="0" charset="0"/>
              </a:rPr>
              <a:t>Development: </a:t>
            </a:r>
            <a:r>
              <a:rPr lang="en-US" altLang="zh-CN" sz="1400" b="0" i="0" u="none" strike="noStrike" kern="0" cap="none" spc="-1" baseline="0">
                <a:solidFill>
                  <a:srgbClr val="404040"/>
                </a:solidFill>
                <a:latin typeface="Franklin Gothic Book" pitchFamily="0" charset="0"/>
                <a:ea typeface="Franklin Gothic Book" pitchFamily="0" charset="0"/>
                <a:cs typeface="Arial" pitchFamily="0" charset="0"/>
              </a:rPr>
              <a:t>Write Python script with OpenCV, ensure error handling and robustness. Consider modular design for scalability.</a:t>
            </a:r>
            <a:endParaRPr lang="en-US" altLang="zh-CN" sz="1400" b="0" i="0" u="none" strike="noStrike" kern="0" cap="none" spc="-1" baseline="0">
              <a:solidFill>
                <a:srgbClr val="000000"/>
              </a:solidFill>
              <a:latin typeface="Arial" pitchFamily="0" charset="0"/>
              <a:ea typeface="DejaVu Sans" pitchFamily="0" charset="0"/>
              <a:cs typeface="Arial" pitchFamily="0" charset="0"/>
            </a:endParaRPr>
          </a:p>
          <a:p>
            <a:pPr marL="0" indent="0" algn="l">
              <a:lnSpc>
                <a:spcPct val="110000"/>
              </a:lnSpc>
              <a:spcBef>
                <a:spcPts val="281"/>
              </a:spcBef>
              <a:spcAft>
                <a:spcPts val="601"/>
              </a:spcAft>
              <a:buNone/>
            </a:pPr>
            <a:r>
              <a:rPr lang="en-US" altLang="zh-CN" sz="1400" b="1" i="0" u="none" strike="noStrike" kern="0" cap="none" spc="-1" baseline="0">
                <a:solidFill>
                  <a:srgbClr val="404040"/>
                </a:solidFill>
                <a:latin typeface="Franklin Gothic Book" pitchFamily="0" charset="0"/>
                <a:ea typeface="Franklin Gothic Book" pitchFamily="0" charset="0"/>
                <a:cs typeface="Arial" pitchFamily="0" charset="0"/>
              </a:rPr>
              <a:t>Environment Setup: </a:t>
            </a:r>
            <a:r>
              <a:rPr lang="en-US" altLang="zh-CN" sz="1400" b="0" i="0" u="none" strike="noStrike" kern="0" cap="none" spc="-1" baseline="0">
                <a:solidFill>
                  <a:srgbClr val="404040"/>
                </a:solidFill>
                <a:latin typeface="Franklin Gothic Book" pitchFamily="0" charset="0"/>
                <a:ea typeface="Franklin Gothic Book" pitchFamily="0" charset="0"/>
                <a:cs typeface="Arial" pitchFamily="0" charset="0"/>
              </a:rPr>
              <a:t>Install Python 3.x, OpenCV, numpy, argparse. Deploy on target system(s) meeting hardware and software requirements.</a:t>
            </a:r>
            <a:endParaRPr lang="en-US" altLang="zh-CN" sz="1400" b="0" i="0" u="none" strike="noStrike" kern="0" cap="none" spc="-1" baseline="0">
              <a:solidFill>
                <a:srgbClr val="000000"/>
              </a:solidFill>
              <a:latin typeface="Arial" pitchFamily="0" charset="0"/>
              <a:ea typeface="DejaVu Sans" pitchFamily="0" charset="0"/>
              <a:cs typeface="Arial" pitchFamily="0" charset="0"/>
            </a:endParaRPr>
          </a:p>
          <a:p>
            <a:pPr marL="0" indent="0" algn="l">
              <a:lnSpc>
                <a:spcPct val="110000"/>
              </a:lnSpc>
              <a:spcBef>
                <a:spcPts val="281"/>
              </a:spcBef>
              <a:spcAft>
                <a:spcPts val="601"/>
              </a:spcAft>
              <a:buNone/>
            </a:pPr>
            <a:r>
              <a:rPr lang="en-US" altLang="zh-CN" sz="1400" b="1" i="0" u="none" strike="noStrike" kern="0" cap="none" spc="-1" baseline="0">
                <a:solidFill>
                  <a:srgbClr val="404040"/>
                </a:solidFill>
                <a:latin typeface="Franklin Gothic Book" pitchFamily="0" charset="0"/>
                <a:ea typeface="Franklin Gothic Book" pitchFamily="0" charset="0"/>
                <a:cs typeface="Arial" pitchFamily="0" charset="0"/>
              </a:rPr>
              <a:t>Usage Instructions:</a:t>
            </a:r>
            <a:r>
              <a:rPr lang="en-US" altLang="zh-CN" sz="1400" b="0" i="0" u="none" strike="noStrike" kern="0" cap="none" spc="-1" baseline="0">
                <a:solidFill>
                  <a:srgbClr val="404040"/>
                </a:solidFill>
                <a:latin typeface="Franklin Gothic Book" pitchFamily="0" charset="0"/>
                <a:ea typeface="Franklin Gothic Book" pitchFamily="0" charset="0"/>
                <a:cs typeface="Arial" pitchFamily="0" charset="0"/>
              </a:rPr>
              <a:t> Provide clear instructions with examples, and consider developing a user-friendly GUI for enhanced usability.</a:t>
            </a:r>
            <a:endParaRPr lang="en-US" altLang="zh-CN" sz="1400" b="0" i="0" u="none" strike="noStrike" kern="0" cap="none" spc="-1" baseline="0">
              <a:solidFill>
                <a:srgbClr val="000000"/>
              </a:solidFill>
              <a:latin typeface="Arial" pitchFamily="0" charset="0"/>
              <a:ea typeface="DejaVu Sans" pitchFamily="0" charset="0"/>
              <a:cs typeface="Arial" pitchFamily="0" charset="0"/>
            </a:endParaRPr>
          </a:p>
          <a:p>
            <a:pPr marL="0" indent="0" algn="l">
              <a:lnSpc>
                <a:spcPct val="110000"/>
              </a:lnSpc>
              <a:spcBef>
                <a:spcPts val="281"/>
              </a:spcBef>
              <a:spcAft>
                <a:spcPts val="601"/>
              </a:spcAft>
              <a:buNone/>
            </a:pPr>
            <a:r>
              <a:rPr lang="en-US" altLang="zh-CN" sz="1400" b="1" i="0" u="none" strike="noStrike" kern="0" cap="none" spc="-1" baseline="0">
                <a:solidFill>
                  <a:srgbClr val="404040"/>
                </a:solidFill>
                <a:latin typeface="Franklin Gothic Book" pitchFamily="0" charset="0"/>
                <a:ea typeface="Franklin Gothic Book" pitchFamily="0" charset="0"/>
                <a:cs typeface="Arial" pitchFamily="0" charset="0"/>
              </a:rPr>
              <a:t>Maintenance and Updates:</a:t>
            </a:r>
            <a:r>
              <a:rPr lang="en-US" altLang="zh-CN" sz="1400" b="0" i="0" u="none" strike="noStrike" kern="0" cap="none" spc="-1" baseline="0">
                <a:solidFill>
                  <a:srgbClr val="404040"/>
                </a:solidFill>
                <a:latin typeface="Franklin Gothic Book" pitchFamily="0" charset="0"/>
                <a:ea typeface="Franklin Gothic Book" pitchFamily="0" charset="0"/>
                <a:cs typeface="Arial" pitchFamily="0" charset="0"/>
              </a:rPr>
              <a:t> Schedule regular updates, incorporate user feedback for feature enhancements, and stay informed about steganography advancements to ensure the system's effectiveness and security. Regularly update documentation for clarity and ease of use.</a:t>
            </a:r>
            <a:endParaRPr lang="en-US" altLang="zh-CN" sz="1400" b="0" i="0" u="none" strike="noStrike" kern="0" cap="none" spc="-1" baseline="0">
              <a:solidFill>
                <a:srgbClr val="000000"/>
              </a:solidFill>
              <a:latin typeface="Arial" pitchFamily="0" charset="0"/>
              <a:ea typeface="DejaVu Sans" pitchFamily="0" charset="0"/>
              <a:cs typeface="Arial" pitchFamily="0" charset="0"/>
            </a:endParaRPr>
          </a:p>
          <a:p>
            <a:pPr marL="0" indent="0" algn="l">
              <a:lnSpc>
                <a:spcPct val="110000"/>
              </a:lnSpc>
              <a:spcBef>
                <a:spcPts val="281"/>
              </a:spcBef>
              <a:spcAft>
                <a:spcPts val="601"/>
              </a:spcAft>
              <a:buNone/>
            </a:pPr>
            <a:endParaRPr lang="en-US" altLang="zh-CN" sz="1400" b="0" i="0" u="none" strike="noStrike" kern="0" cap="none" spc="-1" baseline="0">
              <a:solidFill>
                <a:srgbClr val="000000"/>
              </a:solidFill>
              <a:latin typeface="Arial" pitchFamily="0" charset="0"/>
              <a:ea typeface="DejaVu Sans" pitchFamily="0" charset="0"/>
              <a:cs typeface="Arial" pitchFamily="0" charset="0"/>
            </a:endParaRPr>
          </a:p>
          <a:p>
            <a:pPr marL="0" indent="0" algn="l">
              <a:lnSpc>
                <a:spcPct val="110000"/>
              </a:lnSpc>
              <a:spcBef>
                <a:spcPts val="281"/>
              </a:spcBef>
              <a:spcAft>
                <a:spcPts val="601"/>
              </a:spcAft>
              <a:buNone/>
            </a:pPr>
            <a:endParaRPr lang="en-US" altLang="zh-CN" sz="1400" b="0" i="0" u="none" strike="noStrike" kern="0" cap="none" spc="-1" baseline="0">
              <a:solidFill>
                <a:srgbClr val="000000"/>
              </a:solidFill>
              <a:latin typeface="Arial" pitchFamily="0" charset="0"/>
              <a:ea typeface="DejaVu Sans" pitchFamily="0" charset="0"/>
              <a:cs typeface="Arial" pitchFamily="0" charset="0"/>
            </a:endParaRPr>
          </a:p>
          <a:p>
            <a:pPr marL="0" indent="0" algn="l">
              <a:lnSpc>
                <a:spcPct val="110000"/>
              </a:lnSpc>
              <a:spcBef>
                <a:spcPts val="281"/>
              </a:spcBef>
              <a:spcAft>
                <a:spcPts val="601"/>
              </a:spcAft>
              <a:buNone/>
            </a:pPr>
            <a:endParaRPr lang="en-US" altLang="zh-CN" sz="1400" b="0" i="0" u="none" strike="noStrike" kern="0" cap="none" spc="-1" baseline="0">
              <a:solidFill>
                <a:srgbClr val="000000"/>
              </a:solidFill>
              <a:latin typeface="Arial" pitchFamily="0" charset="0"/>
              <a:ea typeface="DejaVu Sans" pitchFamily="0" charset="0"/>
              <a:cs typeface="Arial" pitchFamily="0" charset="0"/>
            </a:endParaRPr>
          </a:p>
          <a:p>
            <a:pPr marL="0" indent="0" algn="l">
              <a:lnSpc>
                <a:spcPct val="110000"/>
              </a:lnSpc>
              <a:spcBef>
                <a:spcPts val="281"/>
              </a:spcBef>
              <a:spcAft>
                <a:spcPts val="601"/>
              </a:spcAft>
              <a:buNone/>
            </a:pPr>
            <a:endParaRPr lang="en-US" altLang="zh-CN" sz="1400" b="0" i="0" u="none" strike="noStrike" kern="0" cap="none" spc="-1" baseline="0">
              <a:solidFill>
                <a:srgbClr val="000000"/>
              </a:solidFill>
              <a:latin typeface="Arial" pitchFamily="0" charset="0"/>
              <a:ea typeface="DejaVu Sans" pitchFamily="0" charset="0"/>
              <a:cs typeface="Arial" pitchFamily="0" charset="0"/>
            </a:endParaRPr>
          </a:p>
          <a:p>
            <a:pPr marL="0" indent="0" algn="l">
              <a:lnSpc>
                <a:spcPct val="110000"/>
              </a:lnSpc>
              <a:spcBef>
                <a:spcPts val="281"/>
              </a:spcBef>
              <a:spcAft>
                <a:spcPts val="601"/>
              </a:spcAft>
              <a:buNone/>
            </a:pPr>
            <a:endParaRPr lang="zh-CN" altLang="en-US" sz="1400" b="0" i="0" u="none" strike="noStrike" kern="0" cap="none" spc="-1" baseline="0">
              <a:solidFill>
                <a:srgbClr val="000000"/>
              </a:solidFill>
              <a:latin typeface="Arial" pitchFamily="0" charset="0"/>
              <a:ea typeface="DejaVu Sans" pitchFamily="0" charset="0"/>
              <a:cs typeface="Arial" pitchFamily="0" charset="0"/>
            </a:endParaRPr>
          </a:p>
        </p:txBody>
      </p:sp>
    </p:spTree>
    <p:extLst>
      <p:ext uri="{BB962C8B-B14F-4D97-AF65-F5344CB8AC3E}">
        <p14:creationId xmlns:p14="http://schemas.microsoft.com/office/powerpoint/2010/main" val="1796085384"/>
      </p:ext>
    </p:extLst>
  </p:cSld>
  <p:clrMapOvr>
    <a:masterClrMapping/>
  </p:clrMapOvr>
  <p:transition spd="slow"/>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3" name="矩形"/>
          <p:cNvSpPr>
            <a:spLocks/>
          </p:cNvSpPr>
          <p:nvPr/>
        </p:nvSpPr>
        <p:spPr>
          <a:xfrm rot="0">
            <a:off x="581040" y="702000"/>
            <a:ext cx="11028599" cy="529199"/>
          </a:xfrm>
          <a:prstGeom prst="rect"/>
          <a:noFill/>
          <a:ln w="0" cmpd="sng" cap="flat">
            <a:noFill/>
            <a:prstDash val="solid"/>
            <a:round/>
          </a:ln>
        </p:spPr>
        <p:txBody>
          <a:bodyPr vert="horz" wrap="square" lIns="90000" tIns="45000" rIns="90000" bIns="45000" anchor="b" anchorCtr="0">
            <a:prstTxWarp prst="textNoShape"/>
          </a:bodyPr>
          <a:lstStyle/>
          <a:p>
            <a:pPr marL="0" indent="0" algn="l">
              <a:lnSpc>
                <a:spcPct val="100000"/>
              </a:lnSpc>
              <a:spcBef>
                <a:spcPts val="0"/>
              </a:spcBef>
              <a:spcAft>
                <a:spcPts val="0"/>
              </a:spcAft>
              <a:buNone/>
            </a:pPr>
            <a:r>
              <a:rPr lang="en-US" altLang="zh-CN" sz="3000" b="1" i="0" u="none" strike="noStrike" kern="0" cap="all" spc="-1" baseline="0">
                <a:solidFill>
                  <a:srgbClr val="1CADE4"/>
                </a:solidFill>
                <a:latin typeface="Arial" pitchFamily="0" charset="0"/>
                <a:ea typeface="Franklin Gothic Demi" pitchFamily="0" charset="0"/>
                <a:cs typeface="Arial" pitchFamily="0" charset="0"/>
              </a:rPr>
              <a:t>Result</a:t>
            </a:r>
            <a:endParaRPr lang="zh-CN" altLang="en-US" sz="3000" b="0" i="0" u="none" strike="noStrike" kern="0" cap="none" spc="-1" baseline="0">
              <a:solidFill>
                <a:srgbClr val="000000"/>
              </a:solidFill>
              <a:latin typeface="Arial" pitchFamily="0" charset="0"/>
              <a:ea typeface="DejaVu Sans" pitchFamily="0" charset="0"/>
              <a:cs typeface="Arial" pitchFamily="0" charset="0"/>
            </a:endParaRPr>
          </a:p>
        </p:txBody>
      </p:sp>
      <p:sp>
        <p:nvSpPr>
          <p:cNvPr id="44" name="矩形"/>
          <p:cNvSpPr>
            <a:spLocks/>
          </p:cNvSpPr>
          <p:nvPr/>
        </p:nvSpPr>
        <p:spPr>
          <a:xfrm rot="0">
            <a:off x="581040" y="1302120"/>
            <a:ext cx="11028599" cy="4672080"/>
          </a:xfrm>
          <a:prstGeom prst="rect"/>
          <a:noFill/>
          <a:ln w="0" cmpd="sng" cap="flat">
            <a:noFill/>
            <a:prstDash val="solid"/>
            <a:round/>
          </a:ln>
        </p:spPr>
      </p:sp>
      <p:pic>
        <p:nvPicPr>
          <p:cNvPr id="45" name="图片"/>
          <p:cNvPicPr>
            <a:picLocks/>
          </p:cNvPicPr>
          <p:nvPr/>
        </p:nvPicPr>
        <p:blipFill>
          <a:blip r:embed="rId1" cstate="print"/>
          <a:stretch>
            <a:fillRect/>
          </a:stretch>
        </p:blipFill>
        <p:spPr>
          <a:xfrm rot="0">
            <a:off x="685800" y="1231200"/>
            <a:ext cx="10515600" cy="5257800"/>
          </a:xfrm>
          <a:prstGeom prst="rect"/>
          <a:noFill/>
          <a:ln w="0" cmpd="sng" cap="flat">
            <a:noFill/>
            <a:prstDash val="solid"/>
            <a:round/>
          </a:ln>
        </p:spPr>
      </p:pic>
    </p:spTree>
    <p:extLst>
      <p:ext uri="{BB962C8B-B14F-4D97-AF65-F5344CB8AC3E}">
        <p14:creationId xmlns:p14="http://schemas.microsoft.com/office/powerpoint/2010/main" val="1573886194"/>
      </p:ext>
    </p:extLst>
  </p:cSld>
  <p:clrMapOvr>
    <a:masterClrMapping/>
  </p:clrMapOvr>
  <p:transition spd="slow"/>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6" name="矩形"/>
          <p:cNvSpPr>
            <a:spLocks/>
          </p:cNvSpPr>
          <p:nvPr/>
        </p:nvSpPr>
        <p:spPr>
          <a:xfrm rot="0">
            <a:off x="581040" y="702000"/>
            <a:ext cx="11028599" cy="529199"/>
          </a:xfrm>
          <a:prstGeom prst="rect"/>
          <a:noFill/>
          <a:ln w="0" cmpd="sng" cap="flat">
            <a:noFill/>
            <a:prstDash val="solid"/>
            <a:round/>
          </a:ln>
        </p:spPr>
        <p:txBody>
          <a:bodyPr vert="horz" wrap="square" lIns="90000" tIns="45000" rIns="90000" bIns="45000" anchor="b" anchorCtr="0">
            <a:prstTxWarp prst="textNoShape"/>
          </a:bodyPr>
          <a:lstStyle/>
          <a:p>
            <a:pPr marL="0" indent="0" algn="l">
              <a:lnSpc>
                <a:spcPct val="100000"/>
              </a:lnSpc>
              <a:spcBef>
                <a:spcPts val="0"/>
              </a:spcBef>
              <a:spcAft>
                <a:spcPts val="0"/>
              </a:spcAft>
              <a:buNone/>
            </a:pPr>
            <a:r>
              <a:rPr lang="en-US" altLang="zh-CN" sz="3000" b="1" i="0" u="none" strike="noStrike" kern="0" cap="all" spc="-1" baseline="0">
                <a:solidFill>
                  <a:srgbClr val="1CADE4"/>
                </a:solidFill>
                <a:latin typeface="Arial" pitchFamily="0" charset="0"/>
                <a:ea typeface="Franklin Gothic Demi" pitchFamily="0" charset="0"/>
                <a:cs typeface="Arial" pitchFamily="0" charset="0"/>
              </a:rPr>
              <a:t>Conclusion</a:t>
            </a:r>
            <a:endParaRPr lang="zh-CN" altLang="en-US" sz="3000" b="0" i="0" u="none" strike="noStrike" kern="0" cap="none" spc="-1" baseline="0">
              <a:solidFill>
                <a:srgbClr val="000000"/>
              </a:solidFill>
              <a:latin typeface="Arial" pitchFamily="0" charset="0"/>
              <a:ea typeface="DejaVu Sans" pitchFamily="0" charset="0"/>
              <a:cs typeface="Arial" pitchFamily="0" charset="0"/>
            </a:endParaRPr>
          </a:p>
        </p:txBody>
      </p:sp>
      <p:sp>
        <p:nvSpPr>
          <p:cNvPr id="47" name="矩形"/>
          <p:cNvSpPr>
            <a:spLocks/>
          </p:cNvSpPr>
          <p:nvPr/>
        </p:nvSpPr>
        <p:spPr>
          <a:xfrm rot="0">
            <a:off x="581040" y="1302120"/>
            <a:ext cx="11028599" cy="4672080"/>
          </a:xfrm>
          <a:prstGeom prst="rect"/>
          <a:noFill/>
          <a:ln w="0" cmpd="sng" cap="flat">
            <a:noFill/>
            <a:prstDash val="solid"/>
            <a:round/>
          </a:ln>
        </p:spPr>
        <p:txBody>
          <a:bodyPr vert="horz" wrap="square" lIns="90000" tIns="45000" rIns="90000" bIns="45000" anchor="ctr" anchorCtr="0">
            <a:prstTxWarp prst="textNoShape"/>
          </a:bodyPr>
          <a:lstStyle/>
          <a:p>
            <a:pPr marL="0" indent="0" algn="just">
              <a:lnSpc>
                <a:spcPct val="110000"/>
              </a:lnSpc>
              <a:spcBef>
                <a:spcPts val="400"/>
              </a:spcBef>
              <a:spcAft>
                <a:spcPts val="601"/>
              </a:spcAft>
              <a:buNone/>
            </a:pPr>
            <a:r>
              <a:rPr lang="en-US" altLang="zh-CN" sz="2000" b="0" i="0" u="none" strike="noStrike" kern="0" cap="none" spc="-1" baseline="0">
                <a:solidFill>
                  <a:srgbClr val="0F0F0F"/>
                </a:solidFill>
                <a:latin typeface="Franklin Gothic Book" pitchFamily="0" charset="0"/>
                <a:ea typeface="Franklin Gothic Book" pitchFamily="0" charset="0"/>
                <a:cs typeface="Arial" pitchFamily="0" charset="0"/>
              </a:rPr>
              <a:t>In conclusion, the development and deployment of the steganography system present a robust solution for concealing and retrieving secret messages within image files. By adhering to the outlined algorithm and deployment strategy, users can efficiently encrypt and decrypt messages while maintaining security and usability. Leveraging Python with OpenCV and additional libraries ensures flexibility and scalability in implementing the system across different platforms. Regular maintenance, updates, and user feedback integration are essential for continuous improvement and adaptation to evolving steganography techniques. Overall, the steganography system offers a reliable and effective means of secure communication through hidden messages within images.</a:t>
            </a:r>
            <a:endParaRPr lang="zh-CN" altLang="en-US" sz="2000" b="0" i="0" u="none" strike="noStrike" kern="0" cap="none" spc="-1" baseline="0">
              <a:solidFill>
                <a:srgbClr val="000000"/>
              </a:solidFill>
              <a:latin typeface="Arial" pitchFamily="0" charset="0"/>
              <a:ea typeface="DejaVu Sans" pitchFamily="0" charset="0"/>
              <a:cs typeface="Arial" pitchFamily="0" charset="0"/>
            </a:endParaRPr>
          </a:p>
        </p:txBody>
      </p:sp>
    </p:spTree>
    <p:extLst>
      <p:ext uri="{BB962C8B-B14F-4D97-AF65-F5344CB8AC3E}">
        <p14:creationId xmlns:p14="http://schemas.microsoft.com/office/powerpoint/2010/main" val="1450106884"/>
      </p:ext>
    </p:extLst>
  </p:cSld>
  <p:clrMapOvr>
    <a:masterClrMapping/>
  </p:clrMapOvr>
  <p:transition spd="slow"/>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8" name="矩形"/>
          <p:cNvSpPr>
            <a:spLocks/>
          </p:cNvSpPr>
          <p:nvPr/>
        </p:nvSpPr>
        <p:spPr>
          <a:xfrm rot="0">
            <a:off x="563040" y="2311560"/>
            <a:ext cx="11028599" cy="4672080"/>
          </a:xfrm>
          <a:prstGeom prst="rect"/>
          <a:noFill/>
          <a:ln w="0" cmpd="sng" cap="flat">
            <a:noFill/>
            <a:prstDash val="solid"/>
            <a:round/>
          </a:ln>
        </p:spPr>
        <p:txBody>
          <a:bodyPr vert="horz" wrap="square" lIns="90000" tIns="45000" rIns="90000" bIns="45000" anchor="ctr" anchorCtr="0">
            <a:prstTxWarp prst="textNoShape"/>
          </a:bodyPr>
          <a:lstStyle/>
          <a:p>
            <a:pPr marL="0" indent="0" algn="just">
              <a:lnSpc>
                <a:spcPct val="110000"/>
              </a:lnSpc>
              <a:spcBef>
                <a:spcPts val="400"/>
              </a:spcBef>
              <a:spcAft>
                <a:spcPts val="601"/>
              </a:spcAft>
              <a:buNone/>
              <a:tabLst>
                <a:tab pos="0" algn="l"/>
              </a:tabLst>
            </a:pPr>
            <a:endParaRPr lang="en-US" altLang="zh-CN" sz="1800" b="0" i="0" u="none" strike="noStrike" kern="0" cap="none" spc="-1" baseline="0">
              <a:solidFill>
                <a:srgbClr val="000000"/>
              </a:solidFill>
              <a:latin typeface="Arial" pitchFamily="0" charset="0"/>
              <a:ea typeface="DejaVu Sans" pitchFamily="0" charset="0"/>
              <a:cs typeface="Arial" pitchFamily="0" charset="0"/>
            </a:endParaRPr>
          </a:p>
          <a:p>
            <a:pPr marL="0" indent="0" algn="just">
              <a:lnSpc>
                <a:spcPct val="110000"/>
              </a:lnSpc>
              <a:spcBef>
                <a:spcPts val="400"/>
              </a:spcBef>
              <a:spcAft>
                <a:spcPts val="601"/>
              </a:spcAft>
              <a:buNone/>
              <a:tabLst>
                <a:tab pos="0" algn="l"/>
              </a:tabLst>
            </a:pPr>
            <a:r>
              <a:rPr lang="en-US" altLang="zh-CN" sz="2000" b="0" i="0" u="none" strike="noStrike" kern="0" cap="none" spc="-1" baseline="0">
                <a:solidFill>
                  <a:srgbClr val="404040"/>
                </a:solidFill>
                <a:latin typeface="Franklin Gothic Book" pitchFamily="0" charset="0"/>
                <a:ea typeface="Franklin Gothic Book" pitchFamily="0" charset="0"/>
                <a:cs typeface="Arial" pitchFamily="0" charset="0"/>
              </a:rPr>
              <a:t>In steganography, future development focuses on enhancing security through advanced encryption techniques and stronger cryptographic algorithms. Performance optimization is crucial, especially for handling large image files. Supporting various image formats and file types improves versatility. A user-friendly graphical interface and cross-platform compatibility enhance accessibility. Integration with communication tools streamlines secure message transmission. Automated key management simplifies encryption while ensuring security. Advanced image processing techniques bolster message hiding and resist detection. Cloud-based solutions offer scalable and distributed message storage and transmission. Continuous research and development drive innovation, ensuring ongoing enhancement of steganography system capabilities and security.</a:t>
            </a:r>
            <a:endParaRPr lang="en-US" altLang="zh-CN" sz="2000" b="0" i="0" u="none" strike="noStrike" kern="0" cap="none" spc="-1" baseline="0">
              <a:solidFill>
                <a:srgbClr val="000000"/>
              </a:solidFill>
              <a:latin typeface="Arial" pitchFamily="0" charset="0"/>
              <a:ea typeface="DejaVu Sans" pitchFamily="0" charset="0"/>
              <a:cs typeface="Arial" pitchFamily="0" charset="0"/>
            </a:endParaRPr>
          </a:p>
          <a:p>
            <a:pPr marL="0" indent="0" algn="just">
              <a:lnSpc>
                <a:spcPct val="110000"/>
              </a:lnSpc>
              <a:spcBef>
                <a:spcPts val="400"/>
              </a:spcBef>
              <a:spcAft>
                <a:spcPts val="601"/>
              </a:spcAft>
              <a:buNone/>
              <a:tabLst>
                <a:tab pos="0" algn="l"/>
              </a:tabLst>
            </a:pPr>
            <a:endParaRPr lang="en-US" altLang="zh-CN" sz="2000" b="0" i="0" u="none" strike="noStrike" kern="0" cap="none" spc="-1" baseline="0">
              <a:solidFill>
                <a:srgbClr val="000000"/>
              </a:solidFill>
              <a:latin typeface="Arial" pitchFamily="0" charset="0"/>
              <a:ea typeface="DejaVu Sans" pitchFamily="0" charset="0"/>
              <a:cs typeface="Arial" pitchFamily="0" charset="0"/>
            </a:endParaRPr>
          </a:p>
          <a:p>
            <a:pPr marL="0" indent="0" algn="just">
              <a:lnSpc>
                <a:spcPct val="110000"/>
              </a:lnSpc>
              <a:spcBef>
                <a:spcPts val="400"/>
              </a:spcBef>
              <a:spcAft>
                <a:spcPts val="601"/>
              </a:spcAft>
              <a:buNone/>
              <a:tabLst>
                <a:tab pos="0" algn="l"/>
              </a:tabLst>
            </a:pPr>
            <a:endParaRPr lang="en-US" altLang="zh-CN" sz="2000" b="0" i="0" u="none" strike="noStrike" kern="0" cap="none" spc="-1" baseline="0">
              <a:solidFill>
                <a:srgbClr val="000000"/>
              </a:solidFill>
              <a:latin typeface="Arial" pitchFamily="0" charset="0"/>
              <a:ea typeface="DejaVu Sans" pitchFamily="0" charset="0"/>
              <a:cs typeface="Arial" pitchFamily="0" charset="0"/>
            </a:endParaRPr>
          </a:p>
          <a:p>
            <a:pPr marL="0" indent="0" algn="just">
              <a:lnSpc>
                <a:spcPct val="110000"/>
              </a:lnSpc>
              <a:spcBef>
                <a:spcPts val="400"/>
              </a:spcBef>
              <a:spcAft>
                <a:spcPts val="601"/>
              </a:spcAft>
              <a:buNone/>
              <a:tabLst>
                <a:tab pos="0" algn="l"/>
              </a:tabLst>
            </a:pPr>
            <a:endParaRPr lang="en-US" altLang="zh-CN" sz="2000" b="0" i="0" u="none" strike="noStrike" kern="0" cap="none" spc="-1" baseline="0">
              <a:solidFill>
                <a:srgbClr val="000000"/>
              </a:solidFill>
              <a:latin typeface="Arial" pitchFamily="0" charset="0"/>
              <a:ea typeface="DejaVu Sans" pitchFamily="0" charset="0"/>
              <a:cs typeface="Arial" pitchFamily="0" charset="0"/>
            </a:endParaRPr>
          </a:p>
          <a:p>
            <a:pPr marL="0" indent="0" algn="just">
              <a:lnSpc>
                <a:spcPct val="110000"/>
              </a:lnSpc>
              <a:spcBef>
                <a:spcPts val="400"/>
              </a:spcBef>
              <a:spcAft>
                <a:spcPts val="601"/>
              </a:spcAft>
              <a:buNone/>
              <a:tabLst>
                <a:tab pos="0" algn="l"/>
              </a:tabLst>
            </a:pPr>
            <a:endParaRPr lang="en-US" altLang="zh-CN" sz="2000" b="0" i="0" u="none" strike="noStrike" kern="0" cap="none" spc="-1" baseline="0">
              <a:solidFill>
                <a:srgbClr val="000000"/>
              </a:solidFill>
              <a:latin typeface="Arial" pitchFamily="0" charset="0"/>
              <a:ea typeface="DejaVu Sans" pitchFamily="0" charset="0"/>
              <a:cs typeface="Arial" pitchFamily="0" charset="0"/>
            </a:endParaRPr>
          </a:p>
          <a:p>
            <a:pPr marL="0" indent="0" algn="just">
              <a:lnSpc>
                <a:spcPct val="110000"/>
              </a:lnSpc>
              <a:spcBef>
                <a:spcPts val="400"/>
              </a:spcBef>
              <a:spcAft>
                <a:spcPts val="601"/>
              </a:spcAft>
              <a:buNone/>
              <a:tabLst>
                <a:tab pos="0" algn="l"/>
              </a:tabLst>
            </a:pPr>
            <a:endParaRPr lang="en-US" altLang="zh-CN" sz="2000" b="0" i="0" u="none" strike="noStrike" kern="0" cap="none" spc="-1" baseline="0">
              <a:solidFill>
                <a:srgbClr val="000000"/>
              </a:solidFill>
              <a:latin typeface="Arial" pitchFamily="0" charset="0"/>
              <a:ea typeface="DejaVu Sans" pitchFamily="0" charset="0"/>
              <a:cs typeface="Arial" pitchFamily="0" charset="0"/>
            </a:endParaRPr>
          </a:p>
          <a:p>
            <a:pPr marL="0" indent="0" algn="just">
              <a:lnSpc>
                <a:spcPct val="110000"/>
              </a:lnSpc>
              <a:spcBef>
                <a:spcPts val="400"/>
              </a:spcBef>
              <a:spcAft>
                <a:spcPts val="601"/>
              </a:spcAft>
              <a:buNone/>
              <a:tabLst>
                <a:tab pos="0" algn="l"/>
              </a:tabLst>
            </a:pPr>
            <a:endParaRPr lang="zh-CN" altLang="en-US" sz="2000" b="0" i="0" u="none" strike="noStrike" kern="0" cap="none" spc="-1" baseline="0">
              <a:solidFill>
                <a:srgbClr val="000000"/>
              </a:solidFill>
              <a:latin typeface="Arial" pitchFamily="0" charset="0"/>
              <a:ea typeface="DejaVu Sans" pitchFamily="0" charset="0"/>
              <a:cs typeface="Arial" pitchFamily="0" charset="0"/>
            </a:endParaRPr>
          </a:p>
        </p:txBody>
      </p:sp>
      <p:sp>
        <p:nvSpPr>
          <p:cNvPr id="49" name="矩形"/>
          <p:cNvSpPr>
            <a:spLocks/>
          </p:cNvSpPr>
          <p:nvPr/>
        </p:nvSpPr>
        <p:spPr>
          <a:xfrm rot="0">
            <a:off x="535680" y="844560"/>
            <a:ext cx="11028599" cy="529200"/>
          </a:xfrm>
          <a:prstGeom prst="rect"/>
          <a:noFill/>
          <a:ln w="0" cmpd="sng" cap="flat">
            <a:noFill/>
            <a:prstDash val="solid"/>
            <a:round/>
          </a:ln>
        </p:spPr>
        <p:txBody>
          <a:bodyPr vert="horz" wrap="square" lIns="90000" tIns="45000" rIns="90000" bIns="45000" anchor="b" anchorCtr="0">
            <a:prstTxWarp prst="textNoShape"/>
          </a:bodyPr>
          <a:lstStyle/>
          <a:p>
            <a:pPr marL="0" indent="0" algn="l">
              <a:lnSpc>
                <a:spcPct val="100000"/>
              </a:lnSpc>
              <a:spcBef>
                <a:spcPts val="0"/>
              </a:spcBef>
              <a:spcAft>
                <a:spcPts val="0"/>
              </a:spcAft>
              <a:buNone/>
            </a:pPr>
            <a:r>
              <a:rPr lang="en-US" altLang="zh-CN" sz="3000" b="1" i="0" u="none" strike="noStrike" kern="0" cap="all" spc="-1" baseline="0">
                <a:solidFill>
                  <a:srgbClr val="1CADE4"/>
                </a:solidFill>
                <a:latin typeface="Arial" pitchFamily="0" charset="0"/>
                <a:ea typeface="DejaVu Sans" pitchFamily="0" charset="0"/>
                <a:cs typeface="Arial" pitchFamily="0" charset="0"/>
              </a:rPr>
              <a:t>Future scope</a:t>
            </a:r>
            <a:endParaRPr lang="zh-CN" altLang="en-US" sz="3000" b="0" i="0" u="none" strike="noStrike" kern="0" cap="none" spc="-1" baseline="0">
              <a:solidFill>
                <a:srgbClr val="000000"/>
              </a:solidFill>
              <a:latin typeface="Arial" pitchFamily="0" charset="0"/>
              <a:ea typeface="DejaVu Sans" pitchFamily="0" charset="0"/>
              <a:cs typeface="Arial" pitchFamily="0" charset="0"/>
            </a:endParaRPr>
          </a:p>
        </p:txBody>
      </p:sp>
    </p:spTree>
    <p:extLst>
      <p:ext uri="{BB962C8B-B14F-4D97-AF65-F5344CB8AC3E}">
        <p14:creationId xmlns:p14="http://schemas.microsoft.com/office/powerpoint/2010/main" val="339297725"/>
      </p:ext>
    </p:extLst>
  </p:cSld>
  <p:clrMapOvr>
    <a:masterClrMapping/>
  </p:clrMapOvr>
  <p:transition spd="slow"/>
</p:sld>
</file>

<file path=ppt/theme/theme1.xml><?xml version="1.0" encoding="utf-8"?>
<a:theme xmlns:a="http://schemas.openxmlformats.org/drawingml/2006/main" name="Office Theme">
  <a:themeElements>
    <a:clrScheme name="Office Them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Office Theme">
  <a:themeElements>
    <a:clrScheme name="Office Them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3.xml><?xml version="1.0" encoding="utf-8"?>
<a:theme xmlns:a="http://schemas.openxmlformats.org/drawingml/2006/main" name="Office Theme">
  <a:themeElements>
    <a:clrScheme name="Office Them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31</cp:revision>
  <dcterms:created xsi:type="dcterms:W3CDTF">2021-05-26T16:50:10Z</dcterms:created>
  <dcterms:modified xsi:type="dcterms:W3CDTF">2024-04-05T13:37:02Z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Notes">
    <vt:i4>0</vt:i4>
  </property>
  <property fmtid="{D5CDD505-2E9C-101B-9397-08002B2CF9AE}" pid="7" name="PresentationFormat">
    <vt:lpwstr>Widescreen</vt:lpwstr>
  </property>
  <property fmtid="{D5CDD505-2E9C-101B-9397-08002B2CF9AE}" pid="8" name="ScaleCrop">
    <vt:bool>false</vt:bool>
  </property>
  <property fmtid="{D5CDD505-2E9C-101B-9397-08002B2CF9AE}" pid="9" name="ShareDoc">
    <vt:bool>false</vt:bool>
  </property>
  <property fmtid="{D5CDD505-2E9C-101B-9397-08002B2CF9AE}" pid="10" name="Slides">
    <vt:i4>11</vt:i4>
  </property>
</Properties>
</file>