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 id="2147483673" r:id="rId2"/>
    <p:sldMasterId id="2147483686" r:id="rId3"/>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7895" cy="9143861"/>
  <p:kinsoku lang="zh-CN" invalStChars="!%),.:;?]}¨·ˇˉ་―‖’”…‰∶、。〃々〉》」』】〕〗！＂＇％），．：；？］｀｜｝～￠" invalEndChars="([{·‘“〈《「『【〔〖（．［｛￡￥"/>
  <p:defaultTextStyle>
    <a:defPPr>
      <a:defRPr lang="zh-CN"/>
    </a:defPPr>
    <a:lvl1pPr marL="0" algn="l" defTabSz="914400" fontAlgn="base" hangingPunct="0">
      <a:defRPr sz="2400">
        <a:solidFill>
          <a:schemeClr val="tx1"/>
        </a:solidFill>
        <a:latin typeface="Droid Sans"/>
        <a:ea typeface="Droid Sans"/>
        <a:cs typeface="Times New Roman"/>
      </a:defRPr>
    </a:lvl1pPr>
    <a:lvl2pPr marL="228600" algn="l" defTabSz="914400" fontAlgn="base" hangingPunct="0">
      <a:defRPr sz="2400">
        <a:solidFill>
          <a:schemeClr val="tx1"/>
        </a:solidFill>
        <a:latin typeface="Droid Sans"/>
        <a:ea typeface="Droid Sans"/>
        <a:cs typeface="Times New Roman"/>
      </a:defRPr>
    </a:lvl2pPr>
    <a:lvl3pPr marL="457200" algn="l" defTabSz="914400" fontAlgn="base" hangingPunct="0">
      <a:defRPr sz="2400">
        <a:solidFill>
          <a:schemeClr val="tx1"/>
        </a:solidFill>
        <a:latin typeface="Droid Sans"/>
        <a:ea typeface="Droid Sans"/>
        <a:cs typeface="Times New Roman"/>
      </a:defRPr>
    </a:lvl3pPr>
    <a:lvl4pPr marL="685800" algn="l" defTabSz="914400" fontAlgn="base" hangingPunct="0">
      <a:defRPr sz="2400">
        <a:solidFill>
          <a:schemeClr val="tx1"/>
        </a:solidFill>
        <a:latin typeface="Droid Sans"/>
        <a:ea typeface="Droid Sans"/>
        <a:cs typeface="Times New Roman"/>
      </a:defRPr>
    </a:lvl4pPr>
    <a:lvl5pPr marL="914400" algn="l" defTabSz="914400" fontAlgn="base" hangingPunct="0">
      <a:defRPr sz="2400">
        <a:solidFill>
          <a:schemeClr val="tx1"/>
        </a:solidFill>
        <a:latin typeface="Droid Sans"/>
        <a:ea typeface="Droid Sans"/>
        <a:cs typeface="Times New Roman"/>
      </a:defRPr>
    </a:lvl5pPr>
    <a:lvl6pPr marL="1143000" algn="l" defTabSz="914400" fontAlgn="base" hangingPunct="0">
      <a:defRPr sz="2400">
        <a:solidFill>
          <a:schemeClr val="tx1"/>
        </a:solidFill>
        <a:latin typeface="Droid Sans"/>
        <a:ea typeface="Droid Sans"/>
        <a:cs typeface="Times New Roman"/>
      </a:defRPr>
    </a:lvl6pPr>
    <a:lvl7pPr marL="1371600" algn="l" defTabSz="914400" fontAlgn="base" hangingPunct="0">
      <a:defRPr sz="2400">
        <a:solidFill>
          <a:schemeClr val="tx1"/>
        </a:solidFill>
        <a:latin typeface="Droid Sans"/>
        <a:ea typeface="Droid Sans"/>
        <a:cs typeface="Times New Roman"/>
      </a:defRPr>
    </a:lvl7pPr>
    <a:lvl8pPr marL="1600200" algn="l" defTabSz="914400" fontAlgn="base" hangingPunct="0">
      <a:defRPr sz="2400">
        <a:solidFill>
          <a:schemeClr val="tx1"/>
        </a:solidFill>
        <a:latin typeface="Droid Sans"/>
        <a:ea typeface="Droid Sans"/>
        <a:cs typeface="Times New Roman"/>
      </a:defRPr>
    </a:lvl8pPr>
    <a:lvl9pPr marL="1600200" algn="l" defTabSz="914400" fontAlgn="base" hangingPunct="0">
      <a:defRPr sz="2400">
        <a:solidFill>
          <a:schemeClr val="tx1"/>
        </a:solidFill>
        <a:latin typeface="Droid Sans"/>
        <a:ea typeface="Droid Sans"/>
        <a:cs typeface="Times New Roman"/>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0284158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209933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445502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7" name="矩形"/>
          <p:cNvSpPr>
            <a:spLocks xmlns:a="http://schemas.openxmlformats.org/drawingml/2006/main"/>
          </p:cNvSpPr>
          <p:nvPr/>
        </p:nvSpPr>
        <p:spPr>
          <a:xfrm xmlns:a="http://schemas.openxmlformats.org/drawingml/2006/main" rot="0">
            <a:off x="446400" y="457200"/>
            <a:ext cx="3702599" cy="94319"/>
          </a:xfrm>
          <a:prstGeom xmlns:a="http://schemas.openxmlformats.org/drawingml/2006/main" prst="rect"/>
          <a:solidFill xmlns:a="http://schemas.openxmlformats.org/drawingml/2006/main">
            <a:srgbClr val="465359"/>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sp>
        <p:nvSpPr>
          <p:cNvPr id="26" name="矩形"/>
          <p:cNvSpPr>
            <a:spLocks xmlns:a="http://schemas.openxmlformats.org/drawingml/2006/main"/>
          </p:cNvSpPr>
          <p:nvPr/>
        </p:nvSpPr>
        <p:spPr>
          <a:xfrm xmlns:a="http://schemas.openxmlformats.org/drawingml/2006/main" rot="0">
            <a:off x="8042040" y="453599"/>
            <a:ext cx="3702599" cy="97920"/>
          </a:xfrm>
          <a:prstGeom xmlns:a="http://schemas.openxmlformats.org/drawingml/2006/main" prst="rect"/>
          <a:solidFill xmlns:a="http://schemas.openxmlformats.org/drawingml/2006/main">
            <a:srgbClr val="969FA7"/>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sp>
        <p:nvSpPr>
          <p:cNvPr id="25" name="矩形"/>
          <p:cNvSpPr>
            <a:spLocks xmlns:a="http://schemas.openxmlformats.org/drawingml/2006/main"/>
          </p:cNvSpPr>
          <p:nvPr/>
        </p:nvSpPr>
        <p:spPr>
          <a:xfrm xmlns:a="http://schemas.openxmlformats.org/drawingml/2006/main" rot="0">
            <a:off x="4241880" y="457200"/>
            <a:ext cx="3702600" cy="90720"/>
          </a:xfrm>
          <a:prstGeom xmlns:a="http://schemas.openxmlformats.org/drawingml/2006/main" prst="rect"/>
          <a:solidFill xmlns:a="http://schemas.openxmlformats.org/drawingml/2006/main">
            <a:srgbClr val="1CADE4"/>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pic>
        <p:nvPicPr>
          <p:cNvPr id="24"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0" y="6437880"/>
            <a:ext cx="1125000" cy="364319"/>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23" name="矩形"/>
          <p:cNvSpPr>
            <a:spLocks xmlns:a="http://schemas.openxmlformats.org/drawingml/2006/main"/>
          </p:cNvSpPr>
          <p:nvPr/>
        </p:nvSpPr>
        <p:spPr>
          <a:xfrm xmlns:a="http://schemas.openxmlformats.org/drawingml/2006/main" rot="0">
            <a:off x="446400" y="3085920"/>
            <a:ext cx="11298240" cy="3337560"/>
          </a:xfrm>
          <a:prstGeom xmlns:a="http://schemas.openxmlformats.org/drawingml/2006/main" prst="rect"/>
          <a:solidFill xmlns:a="http://schemas.openxmlformats.org/drawingml/2006/main">
            <a:srgbClr val="465359"/>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sp>
        <p:nvSpPr>
          <p:cNvPr id="21" name="文本框"/>
          <p:cNvSpPr>
            <a:spLocks xmlns:a="http://schemas.openxmlformats.org/drawingml/2006/main" noGrp="1"/>
          </p:cNvSpPr>
          <p:nvPr>
            <p:ph type="title"/>
          </p:nvPr>
        </p:nvSpPr>
        <p:spPr>
          <a:xfrm xmlns:a="http://schemas.openxmlformats.org/drawingml/2006/main" rot="0">
            <a:off x="576000" y="452880"/>
            <a:ext cx="11028960" cy="11451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4400" b="0" strike="noStrike" spc="-1">
              <a:latin typeface="Arial" pitchFamily="0" charset="0"/>
            </a:endParaRPr>
          </a:p>
        </p:txBody>
      </p:sp>
      <p:sp>
        <p:nvSpPr>
          <p:cNvPr id="22" name="文本框"/>
          <p:cNvSpPr>
            <a:spLocks xmlns:a="http://schemas.openxmlformats.org/drawingml/2006/main" noGrp="1"/>
          </p:cNvSpPr>
          <p:nvPr>
            <p:ph type="body"/>
          </p:nvPr>
        </p:nvSpPr>
        <p:spPr>
          <a:xfrm xmlns:a="http://schemas.openxmlformats.org/drawingml/2006/main" rot="0">
            <a:off x="609480" y="1604520"/>
            <a:ext cx="10972440" cy="3977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3200" b="0" strike="noStrike" spc="-1">
              <a:latin typeface="Arial" pitchFamily="0" charset="0"/>
            </a:endParaRPr>
          </a:p>
        </p:txBody>
      </p:sp>
    </p:spTree>
    <p:extLst>
      <p:ext uri="{BB962C8B-B14F-4D97-AF65-F5344CB8AC3E}">
        <p14:creationId xmlns:p14="http://schemas.microsoft.com/office/powerpoint/2010/main" val="1507341335"/>
      </p:ext>
    </p:extLst>
  </p:cSld>
  <p:clrMapOvr>
    <a:masterClrMapping xmlns:a="http://schemas.openxmlformats.org/drawingml/2006/main"/>
  </p:clrMapOvr>
</p:sldLayout>
</file>

<file path=ppt/slideLayouts/slideLayout13.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1363433038"/>
      </p:ext>
    </p:extLst>
  </p:cSld>
  <p:clrMapOvr>
    <a:masterClrMapping xmlns:a="http://schemas.openxmlformats.org/drawingml/2006/main"/>
  </p:clrMapOvr>
</p:sldLayout>
</file>

<file path=ppt/slideLayouts/slideLayout14.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35372157"/>
      </p:ext>
    </p:extLst>
  </p:cSld>
  <p:clrMapOvr>
    <a:masterClrMapping xmlns:a="http://schemas.openxmlformats.org/drawingml/2006/main"/>
  </p:clrMapOvr>
</p:sldLayout>
</file>

<file path=ppt/slideLayouts/slideLayout15.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040730155"/>
      </p:ext>
    </p:extLst>
  </p:cSld>
  <p:clrMapOvr>
    <a:masterClrMapping xmlns:a="http://schemas.openxmlformats.org/drawingml/2006/main"/>
  </p:clrMapOvr>
</p:sldLayout>
</file>

<file path=ppt/slideLayouts/slideLayout16.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53759560"/>
      </p:ext>
    </p:extLst>
  </p:cSld>
  <p:clrMapOvr>
    <a:masterClrMapping xmlns:a="http://schemas.openxmlformats.org/drawingml/2006/main"/>
  </p:clrMapOvr>
</p:sldLayout>
</file>

<file path=ppt/slideLayouts/slideLayout17.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4592020"/>
      </p:ext>
    </p:extLst>
  </p:cSld>
  <p:clrMapOvr>
    <a:masterClrMapping xmlns:a="http://schemas.openxmlformats.org/drawingml/2006/main"/>
  </p:clrMapOvr>
</p:sldLayout>
</file>

<file path=ppt/slideLayouts/slideLayout18.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731890949"/>
      </p:ext>
    </p:extLst>
  </p:cSld>
  <p:clrMapOvr>
    <a:masterClrMapping xmlns:a="http://schemas.openxmlformats.org/drawingml/2006/main"/>
  </p:clrMapOvr>
</p:sldLayout>
</file>

<file path=ppt/slideLayouts/slideLayout19.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29855780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39274310"/>
      </p:ext>
    </p:extLst>
  </p:cSld>
  <p:clrMapOvr>
    <a:masterClrMapping xmlns:a="http://schemas.openxmlformats.org/drawingml/2006/main"/>
  </p:clrMapOvr>
</p:sldLayout>
</file>

<file path=ppt/slideLayouts/slideLayout20.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73063280"/>
      </p:ext>
    </p:extLst>
  </p:cSld>
  <p:clrMapOvr>
    <a:masterClrMapping xmlns:a="http://schemas.openxmlformats.org/drawingml/2006/main"/>
  </p:clrMapOvr>
</p:sldLayout>
</file>

<file path=ppt/slideLayouts/slideLayout21.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699572311"/>
      </p:ext>
    </p:extLst>
  </p:cSld>
  <p:clrMapOvr>
    <a:masterClrMapping xmlns:a="http://schemas.openxmlformats.org/drawingml/2006/main"/>
  </p:clrMapOvr>
</p:sldLayout>
</file>

<file path=ppt/slideLayouts/slideLayout22.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5794711"/>
      </p:ext>
    </p:extLst>
  </p:cSld>
  <p:clrMapOvr>
    <a:masterClrMapping xmlns:a="http://schemas.openxmlformats.org/drawingml/2006/main"/>
  </p:clrMapOvr>
</p:sldLayout>
</file>

<file path=ppt/slideLayouts/slideLayout23.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09992525"/>
      </p:ext>
    </p:extLst>
  </p:cSld>
  <p:clrMapOvr>
    <a:masterClrMapping xmlns:a="http://schemas.openxmlformats.org/drawingml/2006/main"/>
  </p:clrMapOvr>
</p:sldLayout>
</file>

<file path=ppt/slideLayouts/slideLayout2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4" name="矩形"/>
          <p:cNvSpPr>
            <a:spLocks xmlns:a="http://schemas.openxmlformats.org/drawingml/2006/main"/>
          </p:cNvSpPr>
          <p:nvPr/>
        </p:nvSpPr>
        <p:spPr>
          <a:xfrm xmlns:a="http://schemas.openxmlformats.org/drawingml/2006/main" rot="0">
            <a:off x="446400" y="457200"/>
            <a:ext cx="3702599" cy="94319"/>
          </a:xfrm>
          <a:prstGeom xmlns:a="http://schemas.openxmlformats.org/drawingml/2006/main" prst="rect"/>
          <a:solidFill xmlns:a="http://schemas.openxmlformats.org/drawingml/2006/main">
            <a:srgbClr val="465359"/>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sp>
        <p:nvSpPr>
          <p:cNvPr id="33" name="矩形"/>
          <p:cNvSpPr>
            <a:spLocks xmlns:a="http://schemas.openxmlformats.org/drawingml/2006/main"/>
          </p:cNvSpPr>
          <p:nvPr/>
        </p:nvSpPr>
        <p:spPr>
          <a:xfrm xmlns:a="http://schemas.openxmlformats.org/drawingml/2006/main" rot="0">
            <a:off x="8042040" y="453599"/>
            <a:ext cx="3702599" cy="97920"/>
          </a:xfrm>
          <a:prstGeom xmlns:a="http://schemas.openxmlformats.org/drawingml/2006/main" prst="rect"/>
          <a:solidFill xmlns:a="http://schemas.openxmlformats.org/drawingml/2006/main">
            <a:srgbClr val="969FA7"/>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sp>
        <p:nvSpPr>
          <p:cNvPr id="32" name="矩形"/>
          <p:cNvSpPr>
            <a:spLocks xmlns:a="http://schemas.openxmlformats.org/drawingml/2006/main"/>
          </p:cNvSpPr>
          <p:nvPr/>
        </p:nvSpPr>
        <p:spPr>
          <a:xfrm xmlns:a="http://schemas.openxmlformats.org/drawingml/2006/main" rot="0">
            <a:off x="4241880" y="457200"/>
            <a:ext cx="3702600" cy="90720"/>
          </a:xfrm>
          <a:prstGeom xmlns:a="http://schemas.openxmlformats.org/drawingml/2006/main" prst="rect"/>
          <a:solidFill xmlns:a="http://schemas.openxmlformats.org/drawingml/2006/main">
            <a:srgbClr val="1CADE4"/>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pic>
        <p:nvPicPr>
          <p:cNvPr id="31"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0" y="6437880"/>
            <a:ext cx="1125000" cy="364319"/>
          </a:xfrm>
          <a:prstGeom xmlns:a="http://schemas.openxmlformats.org/drawingml/2006/main" prst="rect"/>
          <a:noFill xmlns:a="http://schemas.openxmlformats.org/drawingml/2006/main"/>
          <a:ln xmlns:a="http://schemas.openxmlformats.org/drawingml/2006/main" w="12700" cmpd="sng" cap="flat">
            <a:noFill/>
            <a:prstDash val="solid"/>
            <a:round/>
          </a:ln>
        </p:spPr>
      </p:pic>
    </p:spTree>
    <p:extLst>
      <p:ext uri="{BB962C8B-B14F-4D97-AF65-F5344CB8AC3E}">
        <p14:creationId xmlns:p14="http://schemas.microsoft.com/office/powerpoint/2010/main" val="26073392"/>
      </p:ext>
    </p:extLst>
  </p:cSld>
  <p:clrMapOvr>
    <a:masterClrMapping xmlns:a="http://schemas.openxmlformats.org/drawingml/2006/main"/>
  </p:clrMapOvr>
</p:sldLayout>
</file>

<file path=ppt/slideLayouts/slideLayout25.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889867670"/>
      </p:ext>
    </p:extLst>
  </p:cSld>
  <p:clrMapOvr>
    <a:masterClrMapping xmlns:a="http://schemas.openxmlformats.org/drawingml/2006/main"/>
  </p:clrMapOvr>
</p:sldLayout>
</file>

<file path=ppt/slideLayouts/slideLayout26.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05283739"/>
      </p:ext>
    </p:extLst>
  </p:cSld>
  <p:clrMapOvr>
    <a:masterClrMapping xmlns:a="http://schemas.openxmlformats.org/drawingml/2006/main"/>
  </p:clrMapOvr>
</p:sldLayout>
</file>

<file path=ppt/slideLayouts/slideLayout27.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932423030"/>
      </p:ext>
    </p:extLst>
  </p:cSld>
  <p:clrMapOvr>
    <a:masterClrMapping xmlns:a="http://schemas.openxmlformats.org/drawingml/2006/main"/>
  </p:clrMapOvr>
</p:sldLayout>
</file>

<file path=ppt/slideLayouts/slideLayout28.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73871485"/>
      </p:ext>
    </p:extLst>
  </p:cSld>
  <p:clrMapOvr>
    <a:masterClrMapping xmlns:a="http://schemas.openxmlformats.org/drawingml/2006/main"/>
  </p:clrMapOvr>
</p:sldLayout>
</file>

<file path=ppt/slideLayouts/slideLayout29.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3382628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687679907"/>
      </p:ext>
    </p:extLst>
  </p:cSld>
  <p:clrMapOvr>
    <a:masterClrMapping xmlns:a="http://schemas.openxmlformats.org/drawingml/2006/main"/>
  </p:clrMapOvr>
</p:sldLayout>
</file>

<file path=ppt/slideLayouts/slideLayout30.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669072202"/>
      </p:ext>
    </p:extLst>
  </p:cSld>
  <p:clrMapOvr>
    <a:masterClrMapping xmlns:a="http://schemas.openxmlformats.org/drawingml/2006/main"/>
  </p:clrMapOvr>
</p:sldLayout>
</file>

<file path=ppt/slideLayouts/slideLayout31.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471335119"/>
      </p:ext>
    </p:extLst>
  </p:cSld>
  <p:clrMapOvr>
    <a:masterClrMapping xmlns:a="http://schemas.openxmlformats.org/drawingml/2006/main"/>
  </p:clrMapOvr>
</p:sldLayout>
</file>

<file path=ppt/slideLayouts/slideLayout32.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609533783"/>
      </p:ext>
    </p:extLst>
  </p:cSld>
  <p:clrMapOvr>
    <a:masterClrMapping xmlns:a="http://schemas.openxmlformats.org/drawingml/2006/main"/>
  </p:clrMapOvr>
</p:sldLayout>
</file>

<file path=ppt/slideLayouts/slideLayout33.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532553397"/>
      </p:ext>
    </p:extLst>
  </p:cSld>
  <p:clrMapOvr>
    <a:masterClrMapping xmlns:a="http://schemas.openxmlformats.org/drawingml/2006/main"/>
  </p:clrMapOvr>
</p:sldLayout>
</file>

<file path=ppt/slideLayouts/slideLayout34.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871104920"/>
      </p:ext>
    </p:extLst>
  </p:cSld>
  <p:clrMapOvr>
    <a:masterClrMapping xmlns:a="http://schemas.openxmlformats.org/drawingml/2006/main"/>
  </p:clrMapOvr>
</p:sldLayout>
</file>

<file path=ppt/slideLayouts/slideLayout35.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23333501"/>
      </p:ext>
    </p:extLst>
  </p:cSld>
  <p:clrMapOvr>
    <a:masterClrMapping xmlns:a="http://schemas.openxmlformats.org/drawingml/2006/main"/>
  </p:clrMapOvr>
</p:sldLayout>
</file>

<file path=ppt/slideLayouts/slideLayout3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57" name="矩形"/>
          <p:cNvSpPr>
            <a:spLocks xmlns:a="http://schemas.openxmlformats.org/drawingml/2006/main"/>
          </p:cNvSpPr>
          <p:nvPr/>
        </p:nvSpPr>
        <p:spPr>
          <a:xfrm xmlns:a="http://schemas.openxmlformats.org/drawingml/2006/main" rot="0">
            <a:off x="446400" y="457200"/>
            <a:ext cx="3702599" cy="94319"/>
          </a:xfrm>
          <a:prstGeom xmlns:a="http://schemas.openxmlformats.org/drawingml/2006/main" prst="rect"/>
          <a:solidFill xmlns:a="http://schemas.openxmlformats.org/drawingml/2006/main">
            <a:srgbClr val="465359"/>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sp>
        <p:nvSpPr>
          <p:cNvPr id="56" name="矩形"/>
          <p:cNvSpPr>
            <a:spLocks xmlns:a="http://schemas.openxmlformats.org/drawingml/2006/main"/>
          </p:cNvSpPr>
          <p:nvPr/>
        </p:nvSpPr>
        <p:spPr>
          <a:xfrm xmlns:a="http://schemas.openxmlformats.org/drawingml/2006/main" rot="0">
            <a:off x="8042040" y="453599"/>
            <a:ext cx="3702599" cy="97920"/>
          </a:xfrm>
          <a:prstGeom xmlns:a="http://schemas.openxmlformats.org/drawingml/2006/main" prst="rect"/>
          <a:solidFill xmlns:a="http://schemas.openxmlformats.org/drawingml/2006/main">
            <a:srgbClr val="969FA7"/>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sp>
        <p:nvSpPr>
          <p:cNvPr id="55" name="矩形"/>
          <p:cNvSpPr>
            <a:spLocks xmlns:a="http://schemas.openxmlformats.org/drawingml/2006/main"/>
          </p:cNvSpPr>
          <p:nvPr/>
        </p:nvSpPr>
        <p:spPr>
          <a:xfrm xmlns:a="http://schemas.openxmlformats.org/drawingml/2006/main" rot="0">
            <a:off x="4241880" y="457200"/>
            <a:ext cx="3702600" cy="90720"/>
          </a:xfrm>
          <a:prstGeom xmlns:a="http://schemas.openxmlformats.org/drawingml/2006/main" prst="rect"/>
          <a:solidFill xmlns:a="http://schemas.openxmlformats.org/drawingml/2006/main">
            <a:srgbClr val="1CADE4"/>
          </a:solidFill>
          <a:ln xmlns:a="http://schemas.openxmlformats.org/drawingml/2006/main" w="12600" cmpd="sng" cap="flat">
            <a:noFill/>
            <a:prstDash val="solid"/>
            <a:round/>
          </a:ln>
          <a:effectLst xmlns:a="http://schemas.openxmlformats.org/drawingml/2006/main">
            <a:outerShdw sx="100000" sy="100000" algn="b" rotWithShape="0" blurRad="0" dist="25560" dir="5400000">
              <a:srgbClr val="000000">
                <a:alpha val="54509"/>
              </a:srgbClr>
            </a:outerShdw>
          </a:effectLst>
        </p:spPr>
      </p:sp>
      <p:pic>
        <p:nvPicPr>
          <p:cNvPr id="54"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0" y="6437880"/>
            <a:ext cx="1125000" cy="364319"/>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53" name="文本框"/>
          <p:cNvSpPr>
            <a:spLocks xmlns:a="http://schemas.openxmlformats.org/drawingml/2006/main" noGrp="1"/>
          </p:cNvSpPr>
          <p:nvPr>
            <p:ph type="title"/>
          </p:nvPr>
        </p:nvSpPr>
        <p:spPr>
          <a:xfrm xmlns:a="http://schemas.openxmlformats.org/drawingml/2006/main" rot="0">
            <a:off x="576000" y="452880"/>
            <a:ext cx="11028960" cy="11451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4400" b="0" strike="noStrike" spc="-1">
              <a:latin typeface="Arial" pitchFamily="0" charset="0"/>
            </a:endParaRPr>
          </a:p>
        </p:txBody>
      </p:sp>
    </p:spTree>
    <p:extLst>
      <p:ext uri="{BB962C8B-B14F-4D97-AF65-F5344CB8AC3E}">
        <p14:creationId xmlns:p14="http://schemas.microsoft.com/office/powerpoint/2010/main" val="17406359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1502744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753411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8669861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8430080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270830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5310421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446400" y="457200"/>
            <a:ext cx="3702599" cy="94319"/>
          </a:xfrm>
          <a:prstGeom prst="rect"/>
          <a:solidFill>
            <a:srgbClr val="465359"/>
          </a:solidFill>
          <a:ln w="12600" cmpd="sng" cap="flat">
            <a:noFill/>
            <a:prstDash val="solid"/>
            <a:round/>
          </a:ln>
          <a:effectLst>
            <a:outerShdw sx="100000" sy="100000" algn="b" rotWithShape="0" blurRad="0" dist="25560" dir="5400000">
              <a:srgbClr val="000000">
                <a:alpha val="54509"/>
              </a:srgbClr>
            </a:outerShdw>
          </a:effectLst>
        </p:spPr>
      </p:sp>
      <p:sp>
        <p:nvSpPr>
          <p:cNvPr id="3" name="矩形"/>
          <p:cNvSpPr>
            <a:spLocks/>
          </p:cNvSpPr>
          <p:nvPr/>
        </p:nvSpPr>
        <p:spPr>
          <a:xfrm rot="0">
            <a:off x="8042040" y="453599"/>
            <a:ext cx="3702599" cy="97920"/>
          </a:xfrm>
          <a:prstGeom prst="rect"/>
          <a:solidFill>
            <a:srgbClr val="969FA7"/>
          </a:solidFill>
          <a:ln w="12600" cmpd="sng" cap="flat">
            <a:noFill/>
            <a:prstDash val="solid"/>
            <a:round/>
          </a:ln>
          <a:effectLst>
            <a:outerShdw sx="100000" sy="100000" algn="b" rotWithShape="0" blurRad="0" dist="25560" dir="5400000">
              <a:srgbClr val="000000">
                <a:alpha val="54509"/>
              </a:srgbClr>
            </a:outerShdw>
          </a:effectLst>
        </p:spPr>
      </p:sp>
      <p:sp>
        <p:nvSpPr>
          <p:cNvPr id="4" name="矩形"/>
          <p:cNvSpPr>
            <a:spLocks/>
          </p:cNvSpPr>
          <p:nvPr/>
        </p:nvSpPr>
        <p:spPr>
          <a:xfrm rot="0">
            <a:off x="4241880" y="457200"/>
            <a:ext cx="3702600" cy="90720"/>
          </a:xfrm>
          <a:prstGeom prst="rect"/>
          <a:solidFill>
            <a:srgbClr val="1CADE4"/>
          </a:solidFill>
          <a:ln w="12600" cmpd="sng" cap="flat">
            <a:noFill/>
            <a:prstDash val="solid"/>
            <a:round/>
          </a:ln>
          <a:effectLst>
            <a:outerShdw sx="100000" sy="100000" algn="b" rotWithShape="0" blurRad="0" dist="25560" dir="5400000">
              <a:srgbClr val="000000">
                <a:alpha val="54509"/>
              </a:srgbClr>
            </a:outerShdw>
          </a:effectLst>
        </p:spPr>
      </p:sp>
      <p:pic>
        <p:nvPicPr>
          <p:cNvPr id="5" name="图片" descr="Logo&#10;&#10;Description automatically generated"/>
          <p:cNvPicPr>
            <a:picLocks/>
          </p:cNvPicPr>
          <p:nvPr/>
        </p:nvPicPr>
        <p:blipFill>
          <a:blip r:embed="rId1" cstate="print"/>
          <a:stretch>
            <a:fillRect/>
          </a:stretch>
        </p:blipFill>
        <p:spPr>
          <a:xfrm rot="0">
            <a:off x="10485000" y="6437880"/>
            <a:ext cx="1125000" cy="364319"/>
          </a:xfrm>
          <a:prstGeom prst="rect"/>
          <a:noFill/>
          <a:ln w="12700" cmpd="sng" cap="flat">
            <a:noFill/>
            <a:prstDash val="solid"/>
            <a:round/>
          </a:ln>
        </p:spPr>
      </p:pic>
      <p:sp>
        <p:nvSpPr>
          <p:cNvPr id="6" name="矩形"/>
          <p:cNvSpPr>
            <a:spLocks/>
          </p:cNvSpPr>
          <p:nvPr/>
        </p:nvSpPr>
        <p:spPr>
          <a:xfrm rot="0">
            <a:off x="446400" y="3085920"/>
            <a:ext cx="11298240" cy="3337560"/>
          </a:xfrm>
          <a:prstGeom prst="rect"/>
          <a:solidFill>
            <a:srgbClr val="465359"/>
          </a:solidFill>
          <a:ln w="12600" cmpd="sng" cap="flat">
            <a:noFill/>
            <a:prstDash val="solid"/>
            <a:round/>
          </a:ln>
          <a:effectLst>
            <a:outerShdw sx="100000" sy="100000" algn="b" rotWithShape="0" blurRad="0" dist="25560" dir="5400000">
              <a:srgbClr val="000000">
                <a:alpha val="54509"/>
              </a:srgbClr>
            </a:outerShdw>
          </a:effectLst>
        </p:spPr>
      </p:sp>
      <p:sp>
        <p:nvSpPr>
          <p:cNvPr id="7" name="文本框"/>
          <p:cNvSpPr>
            <a:spLocks noGrp="1"/>
          </p:cNvSpPr>
          <p:nvPr>
            <p:ph type="title"/>
          </p:nvPr>
        </p:nvSpPr>
        <p:spPr>
          <a:xfrm rot="0">
            <a:off x="576000" y="452880"/>
            <a:ext cx="11028960" cy="1145160"/>
          </a:xfrm>
          <a:prstGeom prst="rect"/>
          <a:noFill/>
          <a:ln w="12700" cmpd="sng" cap="flat">
            <a:noFill/>
            <a:prstDash val="solid"/>
            <a:miter/>
          </a:ln>
        </p:spPr>
        <p:txBody>
          <a:bodyPr vert="horz" wrap="square" lIns="0" tIns="0" rIns="0" bIns="0" anchor="ctr" anchorCtr="0">
            <a:prstTxWarp prst="textNoShape"/>
          </a:bodyPr>
          <a:lstStyle/>
          <a:p>
            <a:r>
              <a:rPr lang="en-US" altLang="zh-CN" sz="1800" b="0" strike="noStrike" spc="-1">
                <a:latin typeface="Arial" pitchFamily="0" charset="0"/>
              </a:rPr>
              <a:t>Click to edit the title text format</a:t>
            </a:r>
            <a:endParaRPr lang="zh-CN" altLang="en-US" sz="1800" b="0" strike="noStrike" spc="-1">
              <a:latin typeface="Arial" pitchFamily="0" charset="0"/>
            </a:endParaRPr>
          </a:p>
        </p:txBody>
      </p:sp>
      <p:sp>
        <p:nvSpPr>
          <p:cNvPr id="8" name="文本框"/>
          <p:cNvSpPr>
            <a:spLocks noGrp="1"/>
          </p:cNvSpPr>
          <p:nvPr>
            <p:ph type="body"/>
          </p:nvPr>
        </p:nvSpPr>
        <p:spPr>
          <a:xfrm rot="0">
            <a:off x="609480" y="1604520"/>
            <a:ext cx="10972440" cy="3977279"/>
          </a:xfrm>
          <a:prstGeom prst="rect"/>
          <a:noFill/>
          <a:ln w="12700" cmpd="sng" cap="flat">
            <a:noFill/>
            <a:prstDash val="solid"/>
            <a:miter/>
          </a:ln>
        </p:spPr>
        <p:txBody>
          <a:bodyPr vert="horz" wrap="square" lIns="0" tIns="0" rIns="0" bIns="0" anchor="t" anchorCtr="0">
            <a:prstTxWarp prst="textNoShape"/>
          </a:bodyPr>
          <a:lstStyle/>
          <a:p>
            <a:pPr marL="431927" indent="-323977">
              <a:spcBef>
                <a:spcPts val="1417"/>
              </a:spcBef>
              <a:buClr>
                <a:srgbClr val="000000"/>
              </a:buClr>
              <a:buSzPct val="45000"/>
              <a:buFont typeface="Wingdings" pitchFamily="0" charset="2"/>
              <a:buChar char=""/>
            </a:pPr>
            <a:r>
              <a:rPr lang="en-US" altLang="zh-CN" sz="3200" b="0" strike="noStrike" spc="-1">
                <a:latin typeface="Arial" pitchFamily="0" charset="0"/>
              </a:rPr>
              <a:t>Click to edit the outline text format</a:t>
            </a:r>
            <a:endParaRPr lang="en-US" altLang="zh-CN" sz="3200" b="0" strike="noStrike" spc="-1">
              <a:latin typeface="Arial" pitchFamily="0" charset="0"/>
            </a:endParaRPr>
          </a:p>
          <a:p>
            <a:pPr marL="863853" indent="-323977">
              <a:spcBef>
                <a:spcPts val="1134"/>
              </a:spcBef>
              <a:buClr>
                <a:srgbClr val="000000"/>
              </a:buClr>
              <a:buSzPct val="75000"/>
              <a:buFont typeface="Symbol" pitchFamily="0" charset="2"/>
              <a:buChar char=""/>
            </a:pPr>
            <a:r>
              <a:rPr lang="en-US" altLang="zh-CN" sz="2800" b="0" strike="noStrike" spc="-1">
                <a:latin typeface="Arial" pitchFamily="0" charset="0"/>
              </a:rPr>
              <a:t>Second Outline Level</a:t>
            </a:r>
            <a:endParaRPr lang="en-US" altLang="zh-CN" sz="2800" b="0" strike="noStrike" spc="-1">
              <a:latin typeface="Arial" pitchFamily="0" charset="0"/>
            </a:endParaRPr>
          </a:p>
          <a:p>
            <a:pPr marL="1295908" indent="-287909">
              <a:spcBef>
                <a:spcPts val="850"/>
              </a:spcBef>
              <a:buClr>
                <a:srgbClr val="000000"/>
              </a:buClr>
              <a:buSzPct val="45000"/>
              <a:buFont typeface="Wingdings" pitchFamily="0" charset="2"/>
              <a:buChar char=""/>
            </a:pPr>
            <a:r>
              <a:rPr lang="en-US" altLang="zh-CN" sz="2400" b="0" strike="noStrike" spc="-1">
                <a:latin typeface="Arial" pitchFamily="0" charset="0"/>
              </a:rPr>
              <a:t>Third Outline Level</a:t>
            </a:r>
            <a:endParaRPr lang="en-US" altLang="zh-CN" sz="2400" b="0" strike="noStrike" spc="-1">
              <a:latin typeface="Arial" pitchFamily="0" charset="0"/>
            </a:endParaRPr>
          </a:p>
          <a:p>
            <a:pPr marL="1727835" indent="-215900">
              <a:spcBef>
                <a:spcPts val="567"/>
              </a:spcBef>
              <a:buClr>
                <a:srgbClr val="000000"/>
              </a:buClr>
              <a:buSzPct val="75000"/>
              <a:buFont typeface="Symbol" pitchFamily="0" charset="2"/>
              <a:buChar char=""/>
            </a:pPr>
            <a:r>
              <a:rPr lang="en-US" altLang="zh-CN" sz="2000" b="0" strike="noStrike" spc="-1">
                <a:latin typeface="Arial" pitchFamily="0" charset="0"/>
              </a:rPr>
              <a:t>Fourth Outline Level</a:t>
            </a:r>
            <a:endParaRPr lang="en-US" altLang="zh-CN" sz="2000" b="0" strike="noStrike" spc="-1">
              <a:latin typeface="Arial" pitchFamily="0" charset="0"/>
            </a:endParaRPr>
          </a:p>
          <a:p>
            <a:pPr marL="2159889" indent="-215900">
              <a:spcBef>
                <a:spcPts val="283"/>
              </a:spcBef>
              <a:buClr>
                <a:srgbClr val="000000"/>
              </a:buClr>
              <a:buSzPct val="45000"/>
              <a:buFont typeface="Wingdings" pitchFamily="0" charset="2"/>
              <a:buChar char=""/>
            </a:pPr>
            <a:r>
              <a:rPr lang="en-US" altLang="zh-CN" sz="2000" b="0" strike="noStrike" spc="-1">
                <a:latin typeface="Arial" pitchFamily="0" charset="0"/>
              </a:rPr>
              <a:t>Fifth Outline Level</a:t>
            </a:r>
            <a:endParaRPr lang="en-US" altLang="zh-CN" sz="2000" b="0" strike="noStrike" spc="-1">
              <a:latin typeface="Arial" pitchFamily="0" charset="0"/>
            </a:endParaRPr>
          </a:p>
          <a:p>
            <a:pPr marL="2591816" indent="-215900">
              <a:spcBef>
                <a:spcPts val="283"/>
              </a:spcBef>
              <a:buClr>
                <a:srgbClr val="000000"/>
              </a:buClr>
              <a:buSzPct val="45000"/>
              <a:buFont typeface="Wingdings" pitchFamily="0" charset="2"/>
              <a:buChar char=""/>
            </a:pPr>
            <a:r>
              <a:rPr lang="en-US" altLang="zh-CN" sz="2000" b="0" strike="noStrike" spc="-1">
                <a:latin typeface="Arial" pitchFamily="0" charset="0"/>
              </a:rPr>
              <a:t>Sixth Outline Level</a:t>
            </a:r>
            <a:endParaRPr lang="en-US" altLang="zh-CN" sz="2000" b="0" strike="noStrike" spc="-1">
              <a:latin typeface="Arial" pitchFamily="0" charset="0"/>
            </a:endParaRPr>
          </a:p>
          <a:p>
            <a:pPr marL="3023870" indent="-215900">
              <a:spcBef>
                <a:spcPts val="283"/>
              </a:spcBef>
              <a:buClr>
                <a:srgbClr val="000000"/>
              </a:buClr>
              <a:buSzPct val="45000"/>
              <a:buFont typeface="Wingdings" pitchFamily="0" charset="2"/>
              <a:buChar char=""/>
            </a:pPr>
            <a:r>
              <a:rPr lang="en-US" altLang="zh-CN" sz="2000" b="0" strike="noStrike" spc="-1">
                <a:latin typeface="Arial" pitchFamily="0" charset="0"/>
              </a:rPr>
              <a:t>Seventh Outline Level</a:t>
            </a:r>
            <a:endParaRPr lang="zh-CN" altLang="en-US" sz="2000" b="0" strike="noStrike" spc="-1">
              <a:latin typeface="Arial" pitchFamily="0" charset="0"/>
            </a:endParaRPr>
          </a:p>
        </p:txBody>
      </p:sp>
    </p:spTree>
    <p:extLst>
      <p:ext uri="{BB962C8B-B14F-4D97-AF65-F5344CB8AC3E}">
        <p14:creationId xmlns:p14="http://schemas.microsoft.com/office/powerpoint/2010/main" val="60023345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矩形"/>
          <p:cNvSpPr>
            <a:spLocks/>
          </p:cNvSpPr>
          <p:nvPr/>
        </p:nvSpPr>
        <p:spPr>
          <a:xfrm rot="0">
            <a:off x="446400" y="457200"/>
            <a:ext cx="3702599" cy="94319"/>
          </a:xfrm>
          <a:prstGeom prst="rect"/>
          <a:solidFill>
            <a:srgbClr val="465359"/>
          </a:solidFill>
          <a:ln w="12600" cmpd="sng" cap="flat">
            <a:noFill/>
            <a:prstDash val="solid"/>
            <a:round/>
          </a:ln>
          <a:effectLst>
            <a:outerShdw sx="100000" sy="100000" algn="b" rotWithShape="0" blurRad="0" dist="25560" dir="5400000">
              <a:srgbClr val="000000">
                <a:alpha val="54509"/>
              </a:srgbClr>
            </a:outerShdw>
          </a:effectLst>
        </p:spPr>
      </p:sp>
      <p:sp>
        <p:nvSpPr>
          <p:cNvPr id="10" name="矩形"/>
          <p:cNvSpPr>
            <a:spLocks/>
          </p:cNvSpPr>
          <p:nvPr/>
        </p:nvSpPr>
        <p:spPr>
          <a:xfrm rot="0">
            <a:off x="8042040" y="453599"/>
            <a:ext cx="3702599" cy="97920"/>
          </a:xfrm>
          <a:prstGeom prst="rect"/>
          <a:solidFill>
            <a:srgbClr val="969FA7"/>
          </a:solidFill>
          <a:ln w="12600" cmpd="sng" cap="flat">
            <a:noFill/>
            <a:prstDash val="solid"/>
            <a:round/>
          </a:ln>
          <a:effectLst>
            <a:outerShdw sx="100000" sy="100000" algn="b" rotWithShape="0" blurRad="0" dist="25560" dir="5400000">
              <a:srgbClr val="000000">
                <a:alpha val="54509"/>
              </a:srgbClr>
            </a:outerShdw>
          </a:effectLst>
        </p:spPr>
      </p:sp>
      <p:sp>
        <p:nvSpPr>
          <p:cNvPr id="11" name="矩形"/>
          <p:cNvSpPr>
            <a:spLocks/>
          </p:cNvSpPr>
          <p:nvPr/>
        </p:nvSpPr>
        <p:spPr>
          <a:xfrm rot="0">
            <a:off x="4241880" y="457200"/>
            <a:ext cx="3702600" cy="90720"/>
          </a:xfrm>
          <a:prstGeom prst="rect"/>
          <a:solidFill>
            <a:srgbClr val="1CADE4"/>
          </a:solidFill>
          <a:ln w="12600" cmpd="sng" cap="flat">
            <a:noFill/>
            <a:prstDash val="solid"/>
            <a:round/>
          </a:ln>
          <a:effectLst>
            <a:outerShdw sx="100000" sy="100000" algn="b" rotWithShape="0" blurRad="0" dist="25560" dir="5400000">
              <a:srgbClr val="000000">
                <a:alpha val="54509"/>
              </a:srgbClr>
            </a:outerShdw>
          </a:effectLst>
        </p:spPr>
      </p:sp>
      <p:pic>
        <p:nvPicPr>
          <p:cNvPr id="12" name="图片" descr="Logo&#10;&#10;Description automatically generated"/>
          <p:cNvPicPr>
            <a:picLocks/>
          </p:cNvPicPr>
          <p:nvPr/>
        </p:nvPicPr>
        <p:blipFill>
          <a:blip r:embed="rId1" cstate="print"/>
          <a:stretch>
            <a:fillRect/>
          </a:stretch>
        </p:blipFill>
        <p:spPr>
          <a:xfrm rot="0">
            <a:off x="10485000" y="6437880"/>
            <a:ext cx="1125000" cy="364319"/>
          </a:xfrm>
          <a:prstGeom prst="rect"/>
          <a:noFill/>
          <a:ln w="12700" cmpd="sng" cap="flat">
            <a:noFill/>
            <a:prstDash val="solid"/>
            <a:round/>
          </a:ln>
        </p:spPr>
      </p:pic>
      <p:sp>
        <p:nvSpPr>
          <p:cNvPr id="13" name="文本框"/>
          <p:cNvSpPr>
            <a:spLocks noGrp="1"/>
          </p:cNvSpPr>
          <p:nvPr>
            <p:ph type="title"/>
          </p:nvPr>
        </p:nvSpPr>
        <p:spPr>
          <a:xfrm rot="0">
            <a:off x="609480" y="273600"/>
            <a:ext cx="10972440" cy="1144800"/>
          </a:xfrm>
          <a:prstGeom prst="rect"/>
          <a:noFill/>
          <a:ln w="12700" cmpd="sng" cap="flat">
            <a:noFill/>
            <a:prstDash val="solid"/>
            <a:miter/>
          </a:ln>
        </p:spPr>
        <p:txBody>
          <a:bodyPr vert="horz" wrap="square" lIns="0" tIns="0" rIns="0" bIns="0" anchor="ctr" anchorCtr="0">
            <a:prstTxWarp prst="textNoShape"/>
          </a:bodyPr>
          <a:lstStyle/>
          <a:p>
            <a:pPr algn="ctr"/>
            <a:r>
              <a:rPr lang="en-US" altLang="zh-CN" sz="4400" b="0" strike="noStrike" spc="-1">
                <a:latin typeface="Arial" pitchFamily="0" charset="0"/>
              </a:rPr>
              <a:t>Click to edit the title text format</a:t>
            </a:r>
            <a:endParaRPr lang="zh-CN" altLang="en-US" sz="4400" b="0" strike="noStrike" spc="-1">
              <a:latin typeface="Arial" pitchFamily="0" charset="0"/>
            </a:endParaRPr>
          </a:p>
        </p:txBody>
      </p:sp>
      <p:sp>
        <p:nvSpPr>
          <p:cNvPr id="14" name="文本框"/>
          <p:cNvSpPr>
            <a:spLocks noGrp="1"/>
          </p:cNvSpPr>
          <p:nvPr>
            <p:ph type="body"/>
          </p:nvPr>
        </p:nvSpPr>
        <p:spPr>
          <a:xfrm rot="0">
            <a:off x="609480" y="1604520"/>
            <a:ext cx="10972440" cy="3977279"/>
          </a:xfrm>
          <a:prstGeom prst="rect"/>
          <a:noFill/>
          <a:ln w="12700" cmpd="sng" cap="flat">
            <a:noFill/>
            <a:prstDash val="solid"/>
            <a:miter/>
          </a:ln>
        </p:spPr>
        <p:txBody>
          <a:bodyPr vert="horz" wrap="square" lIns="0" tIns="0" rIns="0" bIns="0" anchor="t" anchorCtr="0">
            <a:prstTxWarp prst="textNoShape"/>
          </a:bodyPr>
          <a:lstStyle/>
          <a:p>
            <a:pPr marL="431927" indent="-323977">
              <a:spcBef>
                <a:spcPts val="1417"/>
              </a:spcBef>
              <a:buClr>
                <a:srgbClr val="000000"/>
              </a:buClr>
              <a:buSzPct val="45000"/>
              <a:buFont typeface="Wingdings" pitchFamily="0" charset="2"/>
              <a:buChar char=""/>
            </a:pPr>
            <a:r>
              <a:rPr lang="en-US" altLang="zh-CN" sz="3200" b="0" strike="noStrike" spc="-1">
                <a:latin typeface="Arial" pitchFamily="0" charset="0"/>
              </a:rPr>
              <a:t>Click to edit the outline text format</a:t>
            </a:r>
            <a:endParaRPr lang="en-US" altLang="zh-CN" sz="3200" b="0" strike="noStrike" spc="-1">
              <a:latin typeface="Arial" pitchFamily="0" charset="0"/>
            </a:endParaRPr>
          </a:p>
          <a:p>
            <a:pPr marL="863853" indent="-323977">
              <a:spcBef>
                <a:spcPts val="1134"/>
              </a:spcBef>
              <a:buClr>
                <a:srgbClr val="000000"/>
              </a:buClr>
              <a:buSzPct val="75000"/>
              <a:buFont typeface="Symbol" pitchFamily="0" charset="2"/>
              <a:buChar char=""/>
            </a:pPr>
            <a:r>
              <a:rPr lang="en-US" altLang="zh-CN" sz="2800" b="0" strike="noStrike" spc="-1">
                <a:latin typeface="Arial" pitchFamily="0" charset="0"/>
              </a:rPr>
              <a:t>Second Outline Level</a:t>
            </a:r>
            <a:endParaRPr lang="en-US" altLang="zh-CN" sz="2800" b="0" strike="noStrike" spc="-1">
              <a:latin typeface="Arial" pitchFamily="0" charset="0"/>
            </a:endParaRPr>
          </a:p>
          <a:p>
            <a:pPr marL="1295908" indent="-287909">
              <a:spcBef>
                <a:spcPts val="850"/>
              </a:spcBef>
              <a:buClr>
                <a:srgbClr val="000000"/>
              </a:buClr>
              <a:buSzPct val="45000"/>
              <a:buFont typeface="Wingdings" pitchFamily="0" charset="2"/>
              <a:buChar char=""/>
            </a:pPr>
            <a:r>
              <a:rPr lang="en-US" altLang="zh-CN" sz="2400" b="0" strike="noStrike" spc="-1">
                <a:latin typeface="Arial" pitchFamily="0" charset="0"/>
              </a:rPr>
              <a:t>Third Outline Level</a:t>
            </a:r>
            <a:endParaRPr lang="en-US" altLang="zh-CN" sz="2400" b="0" strike="noStrike" spc="-1">
              <a:latin typeface="Arial" pitchFamily="0" charset="0"/>
            </a:endParaRPr>
          </a:p>
          <a:p>
            <a:pPr marL="1727835" indent="-215900">
              <a:spcBef>
                <a:spcPts val="567"/>
              </a:spcBef>
              <a:buClr>
                <a:srgbClr val="000000"/>
              </a:buClr>
              <a:buSzPct val="75000"/>
              <a:buFont typeface="Symbol" pitchFamily="0" charset="2"/>
              <a:buChar char=""/>
            </a:pPr>
            <a:r>
              <a:rPr lang="en-US" altLang="zh-CN" sz="2000" b="0" strike="noStrike" spc="-1">
                <a:latin typeface="Arial" pitchFamily="0" charset="0"/>
              </a:rPr>
              <a:t>Fourth Outline Level</a:t>
            </a:r>
            <a:endParaRPr lang="en-US" altLang="zh-CN" sz="2000" b="0" strike="noStrike" spc="-1">
              <a:latin typeface="Arial" pitchFamily="0" charset="0"/>
            </a:endParaRPr>
          </a:p>
          <a:p>
            <a:pPr marL="2159889" indent="-215900">
              <a:spcBef>
                <a:spcPts val="283"/>
              </a:spcBef>
              <a:buClr>
                <a:srgbClr val="000000"/>
              </a:buClr>
              <a:buSzPct val="45000"/>
              <a:buFont typeface="Wingdings" pitchFamily="0" charset="2"/>
              <a:buChar char=""/>
            </a:pPr>
            <a:r>
              <a:rPr lang="en-US" altLang="zh-CN" sz="2000" b="0" strike="noStrike" spc="-1">
                <a:latin typeface="Arial" pitchFamily="0" charset="0"/>
              </a:rPr>
              <a:t>Fifth Outline Level</a:t>
            </a:r>
            <a:endParaRPr lang="en-US" altLang="zh-CN" sz="2000" b="0" strike="noStrike" spc="-1">
              <a:latin typeface="Arial" pitchFamily="0" charset="0"/>
            </a:endParaRPr>
          </a:p>
          <a:p>
            <a:pPr marL="2591816" indent="-215900">
              <a:spcBef>
                <a:spcPts val="283"/>
              </a:spcBef>
              <a:buClr>
                <a:srgbClr val="000000"/>
              </a:buClr>
              <a:buSzPct val="45000"/>
              <a:buFont typeface="Wingdings" pitchFamily="0" charset="2"/>
              <a:buChar char=""/>
            </a:pPr>
            <a:r>
              <a:rPr lang="en-US" altLang="zh-CN" sz="2000" b="0" strike="noStrike" spc="-1">
                <a:latin typeface="Arial" pitchFamily="0" charset="0"/>
              </a:rPr>
              <a:t>Sixth Outline Level</a:t>
            </a:r>
            <a:endParaRPr lang="en-US" altLang="zh-CN" sz="2000" b="0" strike="noStrike" spc="-1">
              <a:latin typeface="Arial" pitchFamily="0" charset="0"/>
            </a:endParaRPr>
          </a:p>
          <a:p>
            <a:pPr marL="3023870" indent="-215900">
              <a:spcBef>
                <a:spcPts val="283"/>
              </a:spcBef>
              <a:buClr>
                <a:srgbClr val="000000"/>
              </a:buClr>
              <a:buSzPct val="45000"/>
              <a:buFont typeface="Wingdings" pitchFamily="0" charset="2"/>
              <a:buChar char=""/>
            </a:pPr>
            <a:r>
              <a:rPr lang="en-US" altLang="zh-CN" sz="2000" b="0" strike="noStrike" spc="-1">
                <a:latin typeface="Arial" pitchFamily="0" charset="0"/>
              </a:rPr>
              <a:t>Seventh Outline Level</a:t>
            </a:r>
            <a:endParaRPr lang="zh-CN" altLang="en-US" sz="2000" b="0" strike="noStrike" spc="-1">
              <a:latin typeface="Arial" pitchFamily="0" charset="0"/>
            </a:endParaRPr>
          </a:p>
        </p:txBody>
      </p:sp>
    </p:spTree>
    <p:extLst>
      <p:ext uri="{BB962C8B-B14F-4D97-AF65-F5344CB8AC3E}">
        <p14:creationId xmlns:p14="http://schemas.microsoft.com/office/powerpoint/2010/main" val="46150816"/>
      </p:ext>
    </p:extLst>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 name="矩形"/>
          <p:cNvSpPr>
            <a:spLocks/>
          </p:cNvSpPr>
          <p:nvPr/>
        </p:nvSpPr>
        <p:spPr>
          <a:xfrm rot="0">
            <a:off x="446400" y="457200"/>
            <a:ext cx="3702599" cy="94319"/>
          </a:xfrm>
          <a:prstGeom prst="rect"/>
          <a:solidFill>
            <a:srgbClr val="465359"/>
          </a:solidFill>
          <a:ln w="12600" cmpd="sng" cap="flat">
            <a:noFill/>
            <a:prstDash val="solid"/>
            <a:round/>
          </a:ln>
          <a:effectLst>
            <a:outerShdw sx="100000" sy="100000" algn="b" rotWithShape="0" blurRad="0" dist="25560" dir="5400000">
              <a:srgbClr val="000000">
                <a:alpha val="54509"/>
              </a:srgbClr>
            </a:outerShdw>
          </a:effectLst>
        </p:spPr>
      </p:sp>
      <p:sp>
        <p:nvSpPr>
          <p:cNvPr id="16" name="矩形"/>
          <p:cNvSpPr>
            <a:spLocks/>
          </p:cNvSpPr>
          <p:nvPr/>
        </p:nvSpPr>
        <p:spPr>
          <a:xfrm rot="0">
            <a:off x="8042040" y="453599"/>
            <a:ext cx="3702599" cy="97920"/>
          </a:xfrm>
          <a:prstGeom prst="rect"/>
          <a:solidFill>
            <a:srgbClr val="969FA7"/>
          </a:solidFill>
          <a:ln w="12600" cmpd="sng" cap="flat">
            <a:noFill/>
            <a:prstDash val="solid"/>
            <a:round/>
          </a:ln>
          <a:effectLst>
            <a:outerShdw sx="100000" sy="100000" algn="b" rotWithShape="0" blurRad="0" dist="25560" dir="5400000">
              <a:srgbClr val="000000">
                <a:alpha val="54509"/>
              </a:srgbClr>
            </a:outerShdw>
          </a:effectLst>
        </p:spPr>
      </p:sp>
      <p:sp>
        <p:nvSpPr>
          <p:cNvPr id="17" name="矩形"/>
          <p:cNvSpPr>
            <a:spLocks/>
          </p:cNvSpPr>
          <p:nvPr/>
        </p:nvSpPr>
        <p:spPr>
          <a:xfrm rot="0">
            <a:off x="4241880" y="457200"/>
            <a:ext cx="3702600" cy="90720"/>
          </a:xfrm>
          <a:prstGeom prst="rect"/>
          <a:solidFill>
            <a:srgbClr val="1CADE4"/>
          </a:solidFill>
          <a:ln w="12600" cmpd="sng" cap="flat">
            <a:noFill/>
            <a:prstDash val="solid"/>
            <a:round/>
          </a:ln>
          <a:effectLst>
            <a:outerShdw sx="100000" sy="100000" algn="b" rotWithShape="0" blurRad="0" dist="25560" dir="5400000">
              <a:srgbClr val="000000">
                <a:alpha val="54509"/>
              </a:srgbClr>
            </a:outerShdw>
          </a:effectLst>
        </p:spPr>
      </p:sp>
      <p:pic>
        <p:nvPicPr>
          <p:cNvPr id="18" name="图片" descr="Logo&#10;&#10;Description automatically generated"/>
          <p:cNvPicPr>
            <a:picLocks/>
          </p:cNvPicPr>
          <p:nvPr/>
        </p:nvPicPr>
        <p:blipFill>
          <a:blip r:embed="rId1" cstate="print"/>
          <a:stretch>
            <a:fillRect/>
          </a:stretch>
        </p:blipFill>
        <p:spPr>
          <a:xfrm rot="0">
            <a:off x="10485000" y="6437880"/>
            <a:ext cx="1125000" cy="364319"/>
          </a:xfrm>
          <a:prstGeom prst="rect"/>
          <a:noFill/>
          <a:ln w="12700" cmpd="sng" cap="flat">
            <a:noFill/>
            <a:prstDash val="solid"/>
            <a:round/>
          </a:ln>
        </p:spPr>
      </p:pic>
      <p:sp>
        <p:nvSpPr>
          <p:cNvPr id="19" name="文本框"/>
          <p:cNvSpPr>
            <a:spLocks noGrp="1"/>
          </p:cNvSpPr>
          <p:nvPr>
            <p:ph type="title"/>
          </p:nvPr>
        </p:nvSpPr>
        <p:spPr>
          <a:xfrm rot="0">
            <a:off x="576000" y="452880"/>
            <a:ext cx="11028960" cy="1145160"/>
          </a:xfrm>
          <a:prstGeom prst="rect"/>
          <a:noFill/>
          <a:ln w="12700" cmpd="sng" cap="flat">
            <a:noFill/>
            <a:prstDash val="solid"/>
            <a:miter/>
          </a:ln>
        </p:spPr>
        <p:txBody>
          <a:bodyPr vert="horz" wrap="square" lIns="0" tIns="0" rIns="0" bIns="0" anchor="ctr" anchorCtr="0">
            <a:prstTxWarp prst="textNoShape"/>
          </a:bodyPr>
          <a:lstStyle/>
          <a:p>
            <a:r>
              <a:rPr lang="en-US" altLang="zh-CN" sz="1800" b="0" strike="noStrike" spc="-1">
                <a:latin typeface="Arial" pitchFamily="0" charset="0"/>
              </a:rPr>
              <a:t>Click to edit the title text format</a:t>
            </a:r>
            <a:endParaRPr lang="zh-CN" altLang="en-US" sz="1800" b="0" strike="noStrike" spc="-1">
              <a:latin typeface="Arial" pitchFamily="0" charset="0"/>
            </a:endParaRPr>
          </a:p>
        </p:txBody>
      </p:sp>
      <p:sp>
        <p:nvSpPr>
          <p:cNvPr id="20" name="文本框"/>
          <p:cNvSpPr>
            <a:spLocks noGrp="1"/>
          </p:cNvSpPr>
          <p:nvPr>
            <p:ph type="body"/>
          </p:nvPr>
        </p:nvSpPr>
        <p:spPr>
          <a:xfrm rot="0">
            <a:off x="609480" y="1604520"/>
            <a:ext cx="10972440" cy="3977279"/>
          </a:xfrm>
          <a:prstGeom prst="rect"/>
          <a:noFill/>
          <a:ln w="12700" cmpd="sng" cap="flat">
            <a:noFill/>
            <a:prstDash val="solid"/>
            <a:miter/>
          </a:ln>
        </p:spPr>
        <p:txBody>
          <a:bodyPr vert="horz" wrap="square" lIns="0" tIns="0" rIns="0" bIns="0" anchor="t" anchorCtr="0">
            <a:prstTxWarp prst="textNoShape"/>
          </a:bodyPr>
          <a:lstStyle/>
          <a:p>
            <a:pPr marL="431927" indent="-323977">
              <a:spcBef>
                <a:spcPts val="1417"/>
              </a:spcBef>
              <a:buClr>
                <a:srgbClr val="000000"/>
              </a:buClr>
              <a:buSzPct val="45000"/>
              <a:buFont typeface="Wingdings" pitchFamily="0" charset="2"/>
              <a:buChar char=""/>
            </a:pPr>
            <a:r>
              <a:rPr lang="en-US" altLang="zh-CN" sz="3200" b="0" strike="noStrike" spc="-1">
                <a:latin typeface="Arial" pitchFamily="0" charset="0"/>
              </a:rPr>
              <a:t>Click to edit the outline text format</a:t>
            </a:r>
            <a:endParaRPr lang="en-US" altLang="zh-CN" sz="3200" b="0" strike="noStrike" spc="-1">
              <a:latin typeface="Arial" pitchFamily="0" charset="0"/>
            </a:endParaRPr>
          </a:p>
          <a:p>
            <a:pPr marL="863853" indent="-323977">
              <a:spcBef>
                <a:spcPts val="1134"/>
              </a:spcBef>
              <a:buClr>
                <a:srgbClr val="000000"/>
              </a:buClr>
              <a:buSzPct val="75000"/>
              <a:buFont typeface="Symbol" pitchFamily="0" charset="2"/>
              <a:buChar char=""/>
            </a:pPr>
            <a:r>
              <a:rPr lang="en-US" altLang="zh-CN" sz="2800" b="0" strike="noStrike" spc="-1">
                <a:latin typeface="Arial" pitchFamily="0" charset="0"/>
              </a:rPr>
              <a:t>Second Outline Level</a:t>
            </a:r>
            <a:endParaRPr lang="en-US" altLang="zh-CN" sz="2800" b="0" strike="noStrike" spc="-1">
              <a:latin typeface="Arial" pitchFamily="0" charset="0"/>
            </a:endParaRPr>
          </a:p>
          <a:p>
            <a:pPr marL="1295908" indent="-287909">
              <a:spcBef>
                <a:spcPts val="850"/>
              </a:spcBef>
              <a:buClr>
                <a:srgbClr val="000000"/>
              </a:buClr>
              <a:buSzPct val="45000"/>
              <a:buFont typeface="Wingdings" pitchFamily="0" charset="2"/>
              <a:buChar char=""/>
            </a:pPr>
            <a:r>
              <a:rPr lang="en-US" altLang="zh-CN" sz="2400" b="0" strike="noStrike" spc="-1">
                <a:latin typeface="Arial" pitchFamily="0" charset="0"/>
              </a:rPr>
              <a:t>Third Outline Level</a:t>
            </a:r>
            <a:endParaRPr lang="en-US" altLang="zh-CN" sz="2400" b="0" strike="noStrike" spc="-1">
              <a:latin typeface="Arial" pitchFamily="0" charset="0"/>
            </a:endParaRPr>
          </a:p>
          <a:p>
            <a:pPr marL="1727835" indent="-215900">
              <a:spcBef>
                <a:spcPts val="567"/>
              </a:spcBef>
              <a:buClr>
                <a:srgbClr val="000000"/>
              </a:buClr>
              <a:buSzPct val="75000"/>
              <a:buFont typeface="Symbol" pitchFamily="0" charset="2"/>
              <a:buChar char=""/>
            </a:pPr>
            <a:r>
              <a:rPr lang="en-US" altLang="zh-CN" sz="2000" b="0" strike="noStrike" spc="-1">
                <a:latin typeface="Arial" pitchFamily="0" charset="0"/>
              </a:rPr>
              <a:t>Fourth Outline Level</a:t>
            </a:r>
            <a:endParaRPr lang="en-US" altLang="zh-CN" sz="2000" b="0" strike="noStrike" spc="-1">
              <a:latin typeface="Arial" pitchFamily="0" charset="0"/>
            </a:endParaRPr>
          </a:p>
          <a:p>
            <a:pPr marL="2159889" indent="-215900">
              <a:spcBef>
                <a:spcPts val="283"/>
              </a:spcBef>
              <a:buClr>
                <a:srgbClr val="000000"/>
              </a:buClr>
              <a:buSzPct val="45000"/>
              <a:buFont typeface="Wingdings" pitchFamily="0" charset="2"/>
              <a:buChar char=""/>
            </a:pPr>
            <a:r>
              <a:rPr lang="en-US" altLang="zh-CN" sz="2000" b="0" strike="noStrike" spc="-1">
                <a:latin typeface="Arial" pitchFamily="0" charset="0"/>
              </a:rPr>
              <a:t>Fifth Outline Level</a:t>
            </a:r>
            <a:endParaRPr lang="en-US" altLang="zh-CN" sz="2000" b="0" strike="noStrike" spc="-1">
              <a:latin typeface="Arial" pitchFamily="0" charset="0"/>
            </a:endParaRPr>
          </a:p>
          <a:p>
            <a:pPr marL="2591816" indent="-215900">
              <a:spcBef>
                <a:spcPts val="283"/>
              </a:spcBef>
              <a:buClr>
                <a:srgbClr val="000000"/>
              </a:buClr>
              <a:buSzPct val="45000"/>
              <a:buFont typeface="Wingdings" pitchFamily="0" charset="2"/>
              <a:buChar char=""/>
            </a:pPr>
            <a:r>
              <a:rPr lang="en-US" altLang="zh-CN" sz="2000" b="0" strike="noStrike" spc="-1">
                <a:latin typeface="Arial" pitchFamily="0" charset="0"/>
              </a:rPr>
              <a:t>Sixth Outline Level</a:t>
            </a:r>
            <a:endParaRPr lang="en-US" altLang="zh-CN" sz="2000" b="0" strike="noStrike" spc="-1">
              <a:latin typeface="Arial" pitchFamily="0" charset="0"/>
            </a:endParaRPr>
          </a:p>
          <a:p>
            <a:pPr marL="3023870" indent="-215900">
              <a:spcBef>
                <a:spcPts val="283"/>
              </a:spcBef>
              <a:buClr>
                <a:srgbClr val="000000"/>
              </a:buClr>
              <a:buSzPct val="45000"/>
              <a:buFont typeface="Wingdings" pitchFamily="0" charset="2"/>
              <a:buChar char=""/>
            </a:pPr>
            <a:r>
              <a:rPr lang="en-US" altLang="zh-CN" sz="2000" b="0" strike="noStrike" spc="-1">
                <a:latin typeface="Arial" pitchFamily="0" charset="0"/>
              </a:rPr>
              <a:t>Seventh Outline Level</a:t>
            </a:r>
            <a:endParaRPr lang="zh-CN" altLang="en-US" sz="2000" b="0" strike="noStrike" spc="-1">
              <a:latin typeface="Arial" pitchFamily="0" charset="0"/>
            </a:endParaRPr>
          </a:p>
        </p:txBody>
      </p:sp>
    </p:spTree>
    <p:extLst>
      <p:ext uri="{BB962C8B-B14F-4D97-AF65-F5344CB8AC3E}">
        <p14:creationId xmlns:p14="http://schemas.microsoft.com/office/powerpoint/2010/main" val="781955041"/>
      </p:ext>
    </p:extLst>
  </p:cSld>
  <p:clrMap bg1="lt1" tx1="dk1" bg2="lt2" tx2="dk2" accent1="accent1" accent2="accent2" accent3="accent3" accent4="accent4" accent5="accent5" accent6="accent6" hlink="hlink" folHlink="fol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1359000" y="1821600"/>
            <a:ext cx="9143280" cy="977040"/>
          </a:xfrm>
          <a:prstGeom prst="rect"/>
          <a:noFill/>
          <a:ln w="12700" cmpd="sng" cap="flat">
            <a:noFill/>
            <a:prstDash val="solid"/>
            <a:round/>
          </a:ln>
        </p:spPr>
        <p:txBody>
          <a:bodyPr vert="horz" wrap="square" lIns="90000" tIns="45000" rIns="90000" bIns="45000" anchor="b" anchorCtr="0">
            <a:prstTxWarp prst="textNoShape"/>
          </a:bodyPr>
          <a:lstStyle/>
          <a:p>
            <a:pPr marL="0" indent="0" algn="ctr">
              <a:lnSpc>
                <a:spcPct val="100000"/>
              </a:lnSpc>
              <a:spcBef>
                <a:spcPts val="0"/>
              </a:spcBef>
              <a:spcAft>
                <a:spcPts val="0"/>
              </a:spcAft>
              <a:buNone/>
            </a:pPr>
            <a:r>
              <a:rPr lang="en-US" altLang="zh-CN" sz="3600" b="1" i="0" u="none" strike="noStrike" kern="0" cap="all" spc="-1" baseline="0">
                <a:solidFill>
                  <a:srgbClr val="1CADE4"/>
                </a:solidFill>
                <a:latin typeface="Arial" pitchFamily="0" charset="0"/>
                <a:ea typeface="DejaVu Sans" pitchFamily="0" charset="0"/>
                <a:cs typeface="Arial" pitchFamily="0" charset="0"/>
              </a:rPr>
              <a:t>KEYLOGGER</a:t>
            </a:r>
            <a:endParaRPr lang="zh-CN" altLang="en-US" sz="3600" b="0" i="0" u="none" strike="noStrike" kern="0" cap="none" spc="-1" baseline="0">
              <a:solidFill>
                <a:schemeClr val="tx1"/>
              </a:solidFill>
              <a:latin typeface="Arial" pitchFamily="0" charset="0"/>
              <a:ea typeface="DejaVu Sans" pitchFamily="0" charset="0"/>
              <a:cs typeface="Arial" pitchFamily="0" charset="0"/>
            </a:endParaRPr>
          </a:p>
        </p:txBody>
      </p:sp>
      <p:sp>
        <p:nvSpPr>
          <p:cNvPr id="29" name="矩形"/>
          <p:cNvSpPr>
            <a:spLocks/>
          </p:cNvSpPr>
          <p:nvPr/>
        </p:nvSpPr>
        <p:spPr>
          <a:xfrm rot="0">
            <a:off x="-329760" y="1034280"/>
            <a:ext cx="12726000" cy="577799"/>
          </a:xfrm>
          <a:prstGeom prst="rect"/>
          <a:noFill/>
          <a:ln w="12700" cmpd="sng" cap="flat">
            <a:noFill/>
            <a:prstDash val="solid"/>
            <a:round/>
          </a:ln>
        </p:spPr>
        <p:txBody>
          <a:bodyPr vert="horz" wrap="square" lIns="90000" tIns="45000" rIns="90000" bIns="45000" anchor="t" anchorCtr="0">
            <a:prstTxWarp prst="textNoShape"/>
            <a:spAutoFit/>
          </a:bodyPr>
          <a:lstStyle/>
          <a:p>
            <a:pPr marL="0" indent="0" algn="ctr">
              <a:lnSpc>
                <a:spcPct val="100000"/>
              </a:lnSpc>
              <a:spcBef>
                <a:spcPts val="0"/>
              </a:spcBef>
              <a:spcAft>
                <a:spcPts val="0"/>
              </a:spcAft>
              <a:buNone/>
            </a:pPr>
            <a:r>
              <a:rPr lang="en-US" altLang="zh-CN" sz="3200" b="1" i="0" u="none" strike="noStrike" kern="0" cap="none" spc="-1" baseline="0">
                <a:solidFill>
                  <a:srgbClr val="1482AC"/>
                </a:solidFill>
                <a:latin typeface="Arial" pitchFamily="0" charset="0"/>
                <a:ea typeface="DejaVu Sans" pitchFamily="0" charset="0"/>
                <a:cs typeface="Arial" pitchFamily="0" charset="0"/>
              </a:rPr>
              <a:t>CYBER SECURITY PROJECT</a:t>
            </a:r>
            <a:endParaRPr lang="zh-CN" altLang="en-US" sz="3200" b="0" i="0" u="none" strike="noStrike" kern="0" cap="none" spc="-1" baseline="0">
              <a:solidFill>
                <a:schemeClr val="tx1"/>
              </a:solidFill>
              <a:latin typeface="Arial" pitchFamily="0" charset="0"/>
              <a:ea typeface="DejaVu Sans" pitchFamily="0" charset="0"/>
              <a:cs typeface="Arial" pitchFamily="0" charset="0"/>
            </a:endParaRPr>
          </a:p>
        </p:txBody>
      </p:sp>
      <p:sp>
        <p:nvSpPr>
          <p:cNvPr id="30" name="矩形"/>
          <p:cNvSpPr>
            <a:spLocks/>
          </p:cNvSpPr>
          <p:nvPr/>
        </p:nvSpPr>
        <p:spPr>
          <a:xfrm rot="0">
            <a:off x="3117600" y="4586400"/>
            <a:ext cx="7979400" cy="680550"/>
          </a:xfrm>
          <a:prstGeom prst="rect"/>
          <a:noFill/>
          <a:ln w="12700" cmpd="sng" cap="flat">
            <a:noFill/>
            <a:prstDash val="solid"/>
            <a:round/>
          </a:ln>
        </p:spPr>
        <p:txBody>
          <a:bodyPr vert="horz" wrap="square" lIns="90000" tIns="45000" rIns="90000" bIns="450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1" baseline="0">
                <a:solidFill>
                  <a:srgbClr val="1482AC"/>
                </a:solidFill>
                <a:latin typeface="Arial" pitchFamily="0" charset="0"/>
                <a:ea typeface="DejaVu Sans" pitchFamily="0" charset="0"/>
                <a:cs typeface="Arial" pitchFamily="0" charset="0"/>
              </a:rPr>
              <a:t>Presented By:</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0" indent="0" algn="l">
              <a:lnSpc>
                <a:spcPct val="100000"/>
              </a:lnSpc>
              <a:spcBef>
                <a:spcPts val="0"/>
              </a:spcBef>
              <a:spcAft>
                <a:spcPts val="0"/>
              </a:spcAft>
              <a:buNone/>
            </a:pPr>
            <a:r>
              <a:rPr lang="en-US" altLang="zh-CN" sz="2000" b="1" i="0" u="none" strike="noStrike" kern="0" cap="none" spc="-1" baseline="0">
                <a:solidFill>
                  <a:srgbClr val="1482AC"/>
                </a:solidFill>
                <a:latin typeface="Arial" pitchFamily="0" charset="0"/>
                <a:ea typeface="DejaVu Sans" pitchFamily="0" charset="0"/>
                <a:cs typeface="Arial" pitchFamily="0" charset="0"/>
              </a:rPr>
              <a:t>1. </a:t>
            </a:r>
            <a:r>
              <a:rPr lang="en-US" altLang="zh-CN" sz="2000" b="1" i="0" u="none" strike="noStrike" kern="0" cap="none" spc="-1" baseline="0">
                <a:solidFill>
                  <a:srgbClr val="1482AC"/>
                </a:solidFill>
                <a:latin typeface="Arial" pitchFamily="0" charset="0"/>
                <a:ea typeface="DejaVu Sans" pitchFamily="0" charset="0"/>
                <a:cs typeface="Arial" pitchFamily="0" charset="0"/>
              </a:rPr>
              <a:t>ANTONY VASANTH A </a:t>
            </a:r>
            <a:r>
              <a:rPr lang="en-US" altLang="zh-CN" sz="2000" b="1" i="0" u="none" strike="noStrike" kern="0" cap="none" spc="-1" baseline="0">
                <a:solidFill>
                  <a:srgbClr val="1482AC"/>
                </a:solidFill>
                <a:latin typeface="Arial" pitchFamily="0" charset="0"/>
                <a:ea typeface="DejaVu Sans" pitchFamily="0" charset="0"/>
                <a:cs typeface="Arial" pitchFamily="0" charset="0"/>
              </a:rPr>
              <a:t> | VV College Of Engineering | CSE</a:t>
            </a:r>
            <a:endParaRPr lang="zh-CN" altLang="en-US" sz="20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584511687"/>
      </p:ext>
    </p:extLst>
  </p:cSld>
  <p:clrMapOvr>
    <a:masterClrMapping/>
  </p:clrMapOvr>
  <p:transition spd="slow"/>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1" name="矩形"/>
          <p:cNvSpPr>
            <a:spLocks/>
          </p:cNvSpPr>
          <p:nvPr/>
        </p:nvSpPr>
        <p:spPr>
          <a:xfrm rot="0">
            <a:off x="581040" y="702000"/>
            <a:ext cx="11028960" cy="52956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500" b="1" i="0" u="none" strike="noStrike" kern="0" cap="all" spc="-1" baseline="0">
                <a:solidFill>
                  <a:srgbClr val="1CADE4"/>
                </a:solidFill>
                <a:latin typeface="Arial" pitchFamily="0" charset="0"/>
                <a:ea typeface="Franklin Gothic Demi" pitchFamily="0" charset="0"/>
                <a:cs typeface="Arial" pitchFamily="0" charset="0"/>
              </a:rPr>
              <a:t>References</a:t>
            </a:r>
            <a:endParaRPr lang="zh-CN" altLang="en-US" sz="2500" b="0" i="0" u="none" strike="noStrike" kern="0" cap="none" spc="-1" baseline="0">
              <a:solidFill>
                <a:schemeClr val="tx1"/>
              </a:solidFill>
              <a:latin typeface="Arial" pitchFamily="0" charset="0"/>
              <a:ea typeface="DejaVu Sans" pitchFamily="0" charset="0"/>
              <a:cs typeface="Arial" pitchFamily="0" charset="0"/>
            </a:endParaRPr>
          </a:p>
        </p:txBody>
      </p:sp>
      <p:sp>
        <p:nvSpPr>
          <p:cNvPr id="52" name="矩形"/>
          <p:cNvSpPr>
            <a:spLocks/>
          </p:cNvSpPr>
          <p:nvPr/>
        </p:nvSpPr>
        <p:spPr>
          <a:xfrm rot="0">
            <a:off x="581040" y="1302120"/>
            <a:ext cx="11028960" cy="4672440"/>
          </a:xfrm>
          <a:prstGeom prst="rect"/>
          <a:noFill/>
          <a:ln w="12700" cmpd="sng" cap="flat">
            <a:noFill/>
            <a:prstDash val="solid"/>
            <a:round/>
          </a:ln>
        </p:spPr>
        <p:txBody>
          <a:bodyPr vert="horz" wrap="square" lIns="90000" tIns="45000" rIns="90000" bIns="45000" anchor="ctr" anchorCtr="0">
            <a:prstTxWarp prst="textNoShape"/>
          </a:bodyPr>
          <a:lstStyle/>
          <a:p>
            <a:pPr marL="305054" indent="-304800" algn="l">
              <a:lnSpc>
                <a:spcPct val="110000"/>
              </a:lnSpc>
              <a:spcBef>
                <a:spcPts val="479"/>
              </a:spcBef>
              <a:spcAft>
                <a:spcPts val="601"/>
              </a:spcAft>
              <a:buClr>
                <a:srgbClr val="1CADE4"/>
              </a:buClr>
              <a:buSzPct val="92000"/>
              <a:buFont typeface="Wingdings 2" pitchFamily="0" charset="2"/>
              <a:buChar char=""/>
            </a:pPr>
            <a:r>
              <a:rPr lang="en-US" altLang="zh-CN" sz="2400" b="0" i="0" u="none" strike="noStrike" kern="0" cap="none" spc="-1" baseline="0">
                <a:solidFill>
                  <a:srgbClr val="0F0F0F"/>
                </a:solidFill>
                <a:latin typeface="Franklin Gothic Book" pitchFamily="0" charset="0"/>
                <a:ea typeface="Franklin Gothic Book" pitchFamily="0" charset="0"/>
                <a:cs typeface="Arial" pitchFamily="0" charset="0"/>
              </a:rPr>
              <a:t>Python Tkinter Documentation: https://docs.python.org/3/library/tkinter.html</a:t>
            </a:r>
            <a:endParaRPr lang="en-US" altLang="zh-CN" sz="2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79"/>
              </a:spcBef>
              <a:spcAft>
                <a:spcPts val="601"/>
              </a:spcAft>
              <a:buClr>
                <a:srgbClr val="1CADE4"/>
              </a:buClr>
              <a:buSzPct val="92000"/>
              <a:buFont typeface="Wingdings 2" pitchFamily="0" charset="2"/>
              <a:buChar char=""/>
            </a:pPr>
            <a:r>
              <a:rPr lang="en-US" altLang="zh-CN" sz="2400" b="0" i="0" u="none" strike="noStrike" kern="0" cap="none" spc="-1" baseline="0">
                <a:solidFill>
                  <a:srgbClr val="0F0F0F"/>
                </a:solidFill>
                <a:latin typeface="Franklin Gothic Book" pitchFamily="0" charset="0"/>
                <a:ea typeface="Franklin Gothic Book" pitchFamily="0" charset="0"/>
                <a:cs typeface="Arial" pitchFamily="0" charset="0"/>
              </a:rPr>
              <a:t>Pynput Documentation: https://pynput.readthedocs.io/en/latest/</a:t>
            </a:r>
            <a:endParaRPr lang="zh-CN" altLang="en-US" sz="24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738484668"/>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矩形"/>
          <p:cNvSpPr>
            <a:spLocks/>
          </p:cNvSpPr>
          <p:nvPr/>
        </p:nvSpPr>
        <p:spPr>
          <a:xfrm rot="0">
            <a:off x="1463040" y="2766240"/>
            <a:ext cx="9298080" cy="1324800"/>
          </a:xfrm>
          <a:prstGeom prst="rect"/>
          <a:noFill/>
          <a:ln w="12700" cmpd="sng" cap="flat">
            <a:noFill/>
            <a:prstDash val="solid"/>
            <a:round/>
          </a:ln>
        </p:spPr>
        <p:txBody>
          <a:bodyPr vert="horz" wrap="square" lIns="90000" tIns="45000" rIns="90000" bIns="45000" anchor="b" anchorCtr="0">
            <a:prstTxWarp prst="textNoShape"/>
          </a:bodyPr>
          <a:lstStyle/>
          <a:p>
            <a:pPr marL="0" indent="0" algn="ctr">
              <a:lnSpc>
                <a:spcPct val="100000"/>
              </a:lnSpc>
              <a:spcBef>
                <a:spcPts val="0"/>
              </a:spcBef>
              <a:spcAft>
                <a:spcPts val="0"/>
              </a:spcAft>
              <a:buNone/>
            </a:pPr>
            <a:r>
              <a:rPr lang="en-US" altLang="zh-CN" sz="2800" b="1" i="0" u="none" strike="noStrike" kern="0" cap="all" spc="-1" baseline="0">
                <a:solidFill>
                  <a:srgbClr val="002060"/>
                </a:solidFill>
                <a:latin typeface="Arial" pitchFamily="0" charset="0"/>
                <a:ea typeface="DejaVu Sans" pitchFamily="0" charset="0"/>
                <a:cs typeface="Arial" pitchFamily="0" charset="0"/>
              </a:rPr>
              <a:t>THANK YOU</a:t>
            </a:r>
            <a:endParaRPr lang="zh-CN" altLang="en-US" sz="28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948560836"/>
      </p:ext>
    </p:extLst>
  </p:cSld>
  <p:clrMapOvr>
    <a:masterClrMapping/>
  </p:clrMapOvr>
  <p:transition spd="slow"/>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5" name="矩形"/>
          <p:cNvSpPr>
            <a:spLocks/>
          </p:cNvSpPr>
          <p:nvPr/>
        </p:nvSpPr>
        <p:spPr>
          <a:xfrm rot="0">
            <a:off x="849600" y="558360"/>
            <a:ext cx="10514880" cy="132480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800" b="1" i="0" u="none" strike="noStrike" kern="0" cap="all" spc="-1" baseline="0">
                <a:solidFill>
                  <a:srgbClr val="002060"/>
                </a:solidFill>
                <a:latin typeface="Arial" pitchFamily="0" charset="0"/>
                <a:ea typeface="DejaVu Sans" pitchFamily="0" charset="0"/>
                <a:cs typeface="Arial" pitchFamily="0" charset="0"/>
              </a:rPr>
              <a:t>OUTLINE</a:t>
            </a:r>
            <a:endParaRPr lang="zh-CN" altLang="en-US" sz="2800" b="0" i="0" u="none" strike="noStrike" kern="0" cap="none" spc="-1" baseline="0">
              <a:solidFill>
                <a:schemeClr val="tx1"/>
              </a:solidFill>
              <a:latin typeface="Arial" pitchFamily="0" charset="0"/>
              <a:ea typeface="DejaVu Sans" pitchFamily="0" charset="0"/>
              <a:cs typeface="Arial" pitchFamily="0" charset="0"/>
            </a:endParaRPr>
          </a:p>
        </p:txBody>
      </p:sp>
      <p:sp>
        <p:nvSpPr>
          <p:cNvPr id="36" name="矩形"/>
          <p:cNvSpPr>
            <a:spLocks/>
          </p:cNvSpPr>
          <p:nvPr/>
        </p:nvSpPr>
        <p:spPr>
          <a:xfrm rot="0">
            <a:off x="838080" y="1618919"/>
            <a:ext cx="11018159" cy="5238361"/>
          </a:xfrm>
          <a:prstGeom prst="rect"/>
          <a:noFill/>
          <a:ln w="12700" cmpd="sng" cap="flat">
            <a:noFill/>
            <a:prstDash val="solid"/>
            <a:round/>
          </a:ln>
        </p:spPr>
        <p:txBody>
          <a:bodyPr vert="horz" wrap="square" lIns="90000" tIns="45000" rIns="90000" bIns="45000" anchor="t" anchorCtr="0">
            <a:prstTxWarp prst="textNoShape"/>
          </a:bodyPr>
          <a:lstStyle/>
          <a:p>
            <a:pPr marL="0" indent="0" algn="l">
              <a:lnSpc>
                <a:spcPct val="110000"/>
              </a:lnSpc>
              <a:spcBef>
                <a:spcPts val="400"/>
              </a:spcBef>
              <a:spcAft>
                <a:spcPts val="601"/>
              </a:spcAft>
              <a:buNone/>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  </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00"/>
              </a:spcBef>
              <a:spcAft>
                <a:spcPts val="601"/>
              </a:spcAft>
              <a:buClr>
                <a:srgbClr val="1CADE4"/>
              </a:buClr>
              <a:buSzPct val="92000"/>
              <a:buFont typeface="Wingdings 2" pitchFamily="0" charset="2"/>
              <a:buChar char=""/>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Problem Statement </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00"/>
              </a:spcBef>
              <a:spcAft>
                <a:spcPts val="601"/>
              </a:spcAft>
              <a:buClr>
                <a:srgbClr val="1CADE4"/>
              </a:buClr>
              <a:buSzPct val="92000"/>
              <a:buFont typeface="Wingdings 2" pitchFamily="0" charset="2"/>
              <a:buChar char=""/>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Proposed System/Solution</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00"/>
              </a:spcBef>
              <a:spcAft>
                <a:spcPts val="601"/>
              </a:spcAft>
              <a:buClr>
                <a:srgbClr val="1CADE4"/>
              </a:buClr>
              <a:buSzPct val="92000"/>
              <a:buFont typeface="Wingdings 2" pitchFamily="0" charset="2"/>
              <a:buChar char=""/>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System Development Approach </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00"/>
              </a:spcBef>
              <a:spcAft>
                <a:spcPts val="601"/>
              </a:spcAft>
              <a:buClr>
                <a:srgbClr val="1CADE4"/>
              </a:buClr>
              <a:buSzPct val="92000"/>
              <a:buFont typeface="Wingdings 2" pitchFamily="0" charset="2"/>
              <a:buChar char=""/>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Algorithm &amp; Deployment  </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00"/>
              </a:spcBef>
              <a:spcAft>
                <a:spcPts val="601"/>
              </a:spcAft>
              <a:buClr>
                <a:srgbClr val="1CADE4"/>
              </a:buClr>
              <a:buSzPct val="92000"/>
              <a:buFont typeface="Wingdings 2" pitchFamily="0" charset="2"/>
              <a:buChar char=""/>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Result (Output Image)</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00"/>
              </a:spcBef>
              <a:spcAft>
                <a:spcPts val="601"/>
              </a:spcAft>
              <a:buClr>
                <a:srgbClr val="1CADE4"/>
              </a:buClr>
              <a:buSzPct val="92000"/>
              <a:buFont typeface="Wingdings 2" pitchFamily="0" charset="2"/>
              <a:buChar char=""/>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Conclusion</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00"/>
              </a:spcBef>
              <a:spcAft>
                <a:spcPts val="601"/>
              </a:spcAft>
              <a:buClr>
                <a:srgbClr val="1CADE4"/>
              </a:buClr>
              <a:buSzPct val="92000"/>
              <a:buFont typeface="Wingdings 2" pitchFamily="0" charset="2"/>
              <a:buChar char=""/>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Future Scope</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400"/>
              </a:spcBef>
              <a:spcAft>
                <a:spcPts val="601"/>
              </a:spcAft>
              <a:buClr>
                <a:srgbClr val="1CADE4"/>
              </a:buClr>
              <a:buSzPct val="92000"/>
              <a:buFont typeface="Wingdings 2" pitchFamily="0" charset="2"/>
              <a:buChar char=""/>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References</a:t>
            </a:r>
            <a:endParaRPr lang="en-US" altLang="zh-CN" sz="2000" b="0" i="0" u="none" strike="noStrike" kern="0" cap="none" spc="-1" baseline="0">
              <a:solidFill>
                <a:schemeClr val="tx1"/>
              </a:solidFill>
              <a:latin typeface="Arial" pitchFamily="0" charset="0"/>
              <a:ea typeface="DejaVu Sans" pitchFamily="0" charset="0"/>
              <a:cs typeface="Arial" pitchFamily="0" charset="0"/>
            </a:endParaRPr>
          </a:p>
          <a:p>
            <a:pPr marL="0" indent="0" algn="l">
              <a:lnSpc>
                <a:spcPct val="110000"/>
              </a:lnSpc>
              <a:spcBef>
                <a:spcPts val="340"/>
              </a:spcBef>
              <a:spcAft>
                <a:spcPts val="601"/>
              </a:spcAft>
              <a:buNone/>
            </a:pPr>
            <a:endParaRPr lang="zh-CN" altLang="en-US" sz="20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565929976"/>
      </p:ext>
    </p:extLst>
  </p:cSld>
  <p:clrMapOvr>
    <a:masterClrMapping/>
  </p:clrMapOvr>
  <p:transition spd="slow"/>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7" name="矩形"/>
          <p:cNvSpPr>
            <a:spLocks/>
          </p:cNvSpPr>
          <p:nvPr/>
        </p:nvSpPr>
        <p:spPr>
          <a:xfrm rot="0">
            <a:off x="581040" y="702000"/>
            <a:ext cx="11028960" cy="52956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500" b="1" i="0" u="none" strike="noStrike" kern="0" cap="all" spc="-1" baseline="0">
                <a:solidFill>
                  <a:srgbClr val="1CADE4"/>
                </a:solidFill>
                <a:latin typeface="Arial" pitchFamily="0" charset="0"/>
                <a:ea typeface="DejaVu Sans" pitchFamily="0" charset="0"/>
                <a:cs typeface="Arial" pitchFamily="0" charset="0"/>
              </a:rPr>
              <a:t>Problem Statement</a:t>
            </a:r>
            <a:endParaRPr lang="zh-CN" altLang="en-US" sz="2500" b="0" i="0" u="none" strike="noStrike" kern="0" cap="none" spc="-1" baseline="0">
              <a:solidFill>
                <a:schemeClr val="tx1"/>
              </a:solidFill>
              <a:latin typeface="Arial" pitchFamily="0" charset="0"/>
              <a:ea typeface="DejaVu Sans" pitchFamily="0" charset="0"/>
              <a:cs typeface="Arial" pitchFamily="0" charset="0"/>
            </a:endParaRPr>
          </a:p>
        </p:txBody>
      </p:sp>
      <p:sp>
        <p:nvSpPr>
          <p:cNvPr id="38" name="矩形"/>
          <p:cNvSpPr>
            <a:spLocks/>
          </p:cNvSpPr>
          <p:nvPr/>
        </p:nvSpPr>
        <p:spPr>
          <a:xfrm rot="0">
            <a:off x="452520" y="1237680"/>
            <a:ext cx="11028960" cy="4672440"/>
          </a:xfrm>
          <a:prstGeom prst="rect"/>
          <a:noFill/>
          <a:ln w="12700" cmpd="sng" cap="flat">
            <a:noFill/>
            <a:prstDash val="solid"/>
            <a:round/>
          </a:ln>
        </p:spPr>
        <p:txBody>
          <a:bodyPr vert="horz" wrap="square" lIns="90000" tIns="45000" rIns="90000" bIns="45000" anchor="ctr" anchorCtr="0">
            <a:prstTxWarp prst="textNoShape"/>
          </a:bodyPr>
          <a:lstStyle/>
          <a:p>
            <a:pPr marL="0" indent="0" algn="just">
              <a:lnSpc>
                <a:spcPct val="110000"/>
              </a:lnSpc>
              <a:spcBef>
                <a:spcPts val="641"/>
              </a:spcBef>
              <a:spcAft>
                <a:spcPts val="601"/>
              </a:spcAft>
              <a:buNone/>
            </a:pPr>
            <a:r>
              <a:rPr lang="en-US" altLang="zh-CN" sz="2200" b="0" i="0" u="none" strike="noStrike" kern="0" cap="none" spc="-1" baseline="0">
                <a:solidFill>
                  <a:srgbClr val="0F0F0F"/>
                </a:solidFill>
                <a:latin typeface="Franklin Gothic Book" pitchFamily="0" charset="0"/>
                <a:ea typeface="Franklin Gothic Book" pitchFamily="0" charset="0"/>
                <a:cs typeface="Arial" pitchFamily="0"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ltLang="zh-CN" sz="22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40"/>
              </a:spcBef>
              <a:spcAft>
                <a:spcPts val="601"/>
              </a:spcAft>
              <a:buNone/>
            </a:pPr>
            <a:endParaRPr lang="zh-CN" altLang="en-US" sz="22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230801328"/>
      </p:ext>
    </p:extLst>
  </p:cSld>
  <p:clrMapOvr>
    <a:masterClrMapping/>
  </p:clrMapOvr>
  <p:transition spd="slow"/>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矩形"/>
          <p:cNvSpPr>
            <a:spLocks/>
          </p:cNvSpPr>
          <p:nvPr/>
        </p:nvSpPr>
        <p:spPr>
          <a:xfrm rot="0">
            <a:off x="581040" y="457200"/>
            <a:ext cx="11028960" cy="52956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500" b="1" i="0" u="none" strike="noStrike" kern="0" cap="all" spc="-1" baseline="0">
                <a:solidFill>
                  <a:srgbClr val="1CADE4"/>
                </a:solidFill>
                <a:latin typeface="Arial" pitchFamily="0" charset="0"/>
                <a:ea typeface="DejaVu Sans" pitchFamily="0" charset="0"/>
                <a:cs typeface="Arial" pitchFamily="0" charset="0"/>
              </a:rPr>
              <a:t>Proposed Solution</a:t>
            </a:r>
            <a:endParaRPr lang="zh-CN" altLang="en-US" sz="2500" b="0" i="0" u="none" strike="noStrike" kern="0" cap="none" spc="-1" baseline="0">
              <a:solidFill>
                <a:schemeClr val="tx1"/>
              </a:solidFill>
              <a:latin typeface="Arial" pitchFamily="0" charset="0"/>
              <a:ea typeface="DejaVu Sans" pitchFamily="0" charset="0"/>
              <a:cs typeface="Arial" pitchFamily="0" charset="0"/>
            </a:endParaRPr>
          </a:p>
        </p:txBody>
      </p:sp>
      <p:sp>
        <p:nvSpPr>
          <p:cNvPr id="40" name="矩形"/>
          <p:cNvSpPr>
            <a:spLocks/>
          </p:cNvSpPr>
          <p:nvPr/>
        </p:nvSpPr>
        <p:spPr>
          <a:xfrm rot="0">
            <a:off x="228600" y="914400"/>
            <a:ext cx="11612881" cy="5943240"/>
          </a:xfrm>
          <a:prstGeom prst="rect"/>
          <a:noFill/>
          <a:ln w="12700" cmpd="sng" cap="flat">
            <a:noFill/>
            <a:prstDash val="solid"/>
            <a:round/>
          </a:ln>
        </p:spPr>
        <p:txBody>
          <a:bodyPr vert="horz" wrap="square" lIns="90000" tIns="45000" rIns="90000" bIns="45000" anchor="ctr" anchorCtr="0">
            <a:prstTxWarp prst="textNoShape"/>
          </a:bodyPr>
          <a:lstStyle/>
          <a:p>
            <a:pPr marL="0" indent="0" algn="just">
              <a:lnSpc>
                <a:spcPct val="110000"/>
              </a:lnSpc>
              <a:spcBef>
                <a:spcPts val="241"/>
              </a:spcBef>
              <a:spcAft>
                <a:spcPts val="601"/>
              </a:spcAft>
              <a:buNone/>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Key Features:</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Benefits:</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Considerations:</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241"/>
              </a:spcBef>
              <a:spcAft>
                <a:spcPts val="601"/>
              </a:spcAft>
              <a:buClr>
                <a:srgbClr val="1CADE4"/>
              </a:buClr>
              <a:buSzPct val="92000"/>
              <a:buFont typeface="Wingdings 2" pitchFamily="0" charset="2"/>
              <a:buChar char=""/>
            </a:pPr>
            <a:r>
              <a:rPr lang="en-US" altLang="zh-CN" sz="1050" b="0" i="0" u="none" strike="noStrike" kern="0" cap="none" spc="-1" baseline="0">
                <a:solidFill>
                  <a:srgbClr val="404040"/>
                </a:solidFill>
                <a:latin typeface="Calibri" pitchFamily="0" charset="0"/>
                <a:ea typeface="Franklin Gothic Book" pitchFamily="0" charset="0"/>
                <a:cs typeface="Arial" pitchFamily="0" charset="0"/>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lang="en-US" altLang="zh-CN" sz="105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40"/>
              </a:spcBef>
              <a:spcAft>
                <a:spcPts val="601"/>
              </a:spcAft>
              <a:buNone/>
            </a:pPr>
            <a:endParaRPr lang="zh-CN" altLang="en-US" sz="105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2008365017"/>
      </p:ext>
    </p:extLst>
  </p:cSld>
  <p:clrMapOvr>
    <a:masterClrMapping/>
  </p:clrMapOvr>
  <p:transition spd="slow"/>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1" name="矩形"/>
          <p:cNvSpPr>
            <a:spLocks/>
          </p:cNvSpPr>
          <p:nvPr/>
        </p:nvSpPr>
        <p:spPr>
          <a:xfrm rot="0">
            <a:off x="581040" y="662400"/>
            <a:ext cx="11028960" cy="52956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500" b="1" i="0" u="none" strike="noStrike" kern="0" cap="all" spc="-1" baseline="0">
                <a:solidFill>
                  <a:srgbClr val="1CADE4"/>
                </a:solidFill>
                <a:latin typeface="Arial" pitchFamily="0" charset="0"/>
                <a:ea typeface="Franklin Gothic Demi" pitchFamily="0" charset="0"/>
                <a:cs typeface="Arial" pitchFamily="0" charset="0"/>
              </a:rPr>
              <a:t>System  Approach</a:t>
            </a:r>
            <a:endParaRPr lang="zh-CN" altLang="en-US" sz="2500" b="0" i="0" u="none" strike="noStrike" kern="0" cap="none" spc="-1" baseline="0">
              <a:solidFill>
                <a:schemeClr val="tx1"/>
              </a:solidFill>
              <a:latin typeface="Arial" pitchFamily="0" charset="0"/>
              <a:ea typeface="DejaVu Sans" pitchFamily="0" charset="0"/>
              <a:cs typeface="Arial" pitchFamily="0" charset="0"/>
            </a:endParaRPr>
          </a:p>
        </p:txBody>
      </p:sp>
      <p:sp>
        <p:nvSpPr>
          <p:cNvPr id="42" name="矩形"/>
          <p:cNvSpPr>
            <a:spLocks/>
          </p:cNvSpPr>
          <p:nvPr/>
        </p:nvSpPr>
        <p:spPr>
          <a:xfrm rot="0">
            <a:off x="629280" y="1576800"/>
            <a:ext cx="11028960" cy="5738040"/>
          </a:xfrm>
          <a:prstGeom prst="rect"/>
          <a:noFill/>
          <a:ln w="12700" cmpd="sng" cap="flat">
            <a:noFill/>
            <a:prstDash val="solid"/>
            <a:round/>
          </a:ln>
        </p:spPr>
        <p:txBody>
          <a:bodyPr vert="horz" wrap="square" lIns="90000" tIns="45000" rIns="90000" bIns="45000" anchor="ctr" anchorCtr="0">
            <a:prstTxWarp prst="textNoShape"/>
          </a:bodyPr>
          <a:lstStyle/>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The "System Approach" section outlines the overall strategy and methodology for developing and implementing the keylogger system. Below is a suggested structure for this section:</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System Requirements:</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The keylogger system has the following requirements to ensure its proper functioning:</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Operating System: The keylogger is compatible with major operating systems, including Windows, macOS, and Linux distributions.</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Python Version: The system requires Python 3.x to be installed on the target system.</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Dependencies: </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The keylogger relies on the following Python libraries:</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Tkinter: for creating the graphical user interface (GUI).</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Pynput: for monitoring keyboard events and capturing keystrokes.</a:t>
            </a: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endParaRPr lang="en-US" altLang="zh-CN" sz="1800" b="0" i="0" u="none" strike="noStrike" kern="0" cap="none" spc="-1" baseline="0">
              <a:solidFill>
                <a:schemeClr val="tx1"/>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pPr>
            <a:endParaRPr lang="zh-CN" altLang="en-US" sz="18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13819493"/>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3" name="矩形"/>
          <p:cNvSpPr>
            <a:spLocks/>
          </p:cNvSpPr>
          <p:nvPr/>
        </p:nvSpPr>
        <p:spPr>
          <a:xfrm rot="0">
            <a:off x="400680" y="685800"/>
            <a:ext cx="11028960" cy="52956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500" b="1" i="0" u="none" strike="noStrike" kern="0" cap="all" spc="-1" baseline="0">
                <a:solidFill>
                  <a:srgbClr val="1CADE4"/>
                </a:solidFill>
                <a:latin typeface="Arial" pitchFamily="0" charset="0"/>
                <a:ea typeface="Franklin Gothic Demi" pitchFamily="0" charset="0"/>
                <a:cs typeface="Arial" pitchFamily="0" charset="0"/>
              </a:rPr>
              <a:t>Algorithm &amp; Deployment</a:t>
            </a:r>
            <a:endParaRPr lang="zh-CN" altLang="en-US" sz="2500" b="0" i="0" u="none" strike="noStrike" kern="0" cap="none" spc="-1" baseline="0">
              <a:solidFill>
                <a:schemeClr val="tx1"/>
              </a:solidFill>
              <a:latin typeface="Arial" pitchFamily="0" charset="0"/>
              <a:ea typeface="DejaVu Sans" pitchFamily="0" charset="0"/>
              <a:cs typeface="Arial" pitchFamily="0" charset="0"/>
            </a:endParaRPr>
          </a:p>
        </p:txBody>
      </p:sp>
      <p:sp>
        <p:nvSpPr>
          <p:cNvPr id="44" name="矩形"/>
          <p:cNvSpPr>
            <a:spLocks/>
          </p:cNvSpPr>
          <p:nvPr/>
        </p:nvSpPr>
        <p:spPr>
          <a:xfrm rot="0">
            <a:off x="228600" y="1371600"/>
            <a:ext cx="11028960" cy="4672440"/>
          </a:xfrm>
          <a:prstGeom prst="rect"/>
          <a:noFill/>
          <a:ln w="12700" cmpd="sng" cap="flat">
            <a:noFill/>
            <a:prstDash val="solid"/>
            <a:round/>
          </a:ln>
        </p:spPr>
        <p:txBody>
          <a:bodyPr vert="horz" wrap="square" lIns="90000" tIns="45000" rIns="90000" bIns="45000" anchor="ctr" anchorCtr="0">
            <a:prstTxWarp prst="textNoShape"/>
          </a:bodyPr>
          <a:lstStyle/>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Initialization: </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The keylogger initializes by creating a GUI using Tkinter.</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Keylogging Process</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User triggers keylogging by clicking "Start." Keylogger captures key events using Pynput.</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Event Handling:</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Event handlers process key events, logging them into text and JSON files.</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Logging:</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Key events are written into key_log.txt for plain text and key_log.json for structured logging.</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Termination: </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User stops keylogging by clicking "Stop." Monitoring ceases, and logging finalizes.</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Deployment Guidelines</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System Preparation:</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Ensure compatible OS and Python version. Install required Python libraries (Tkinter, Pynput) via pip.</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Application Deployment: </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Transfer/install keylogger source code from a trusted source. Execute script to launch application and start keylogging.</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User Interaction:</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Interact via GUI for keylogging control. GUI provides clear status feedback.</a:t>
            </a:r>
            <a:endParaRPr lang="en-US" altLang="zh-CN" sz="1400" b="0" i="0" u="none" strike="noStrike" kern="0" cap="none" spc="-1" baseline="0">
              <a:solidFill>
                <a:schemeClr val="tx1"/>
              </a:solidFill>
              <a:latin typeface="Arial" pitchFamily="0" charset="0"/>
              <a:ea typeface="DejaVu Sans" pitchFamily="0" charset="0"/>
              <a:cs typeface="Arial" pitchFamily="0" charset="0"/>
            </a:endParaRPr>
          </a:p>
          <a:p>
            <a:pPr marL="305054" indent="-304800" algn="l">
              <a:lnSpc>
                <a:spcPct val="110000"/>
              </a:lnSpc>
              <a:spcBef>
                <a:spcPts val="281"/>
              </a:spcBef>
              <a:spcAft>
                <a:spcPts val="601"/>
              </a:spcAft>
              <a:buClr>
                <a:srgbClr val="1CADE4"/>
              </a:buClr>
              <a:buSzPct val="92000"/>
              <a:buFont typeface="Wingdings 2" pitchFamily="0" charset="2"/>
              <a:buChar char=""/>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Monitoring and Analysis:</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Monitor keystrokes in real-time or review later. Logged data serves security and forensic purposes.</a:t>
            </a:r>
            <a:endParaRPr lang="zh-CN" altLang="en-US" sz="14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3510945"/>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5" name="矩形"/>
          <p:cNvSpPr>
            <a:spLocks/>
          </p:cNvSpPr>
          <p:nvPr/>
        </p:nvSpPr>
        <p:spPr>
          <a:xfrm rot="0">
            <a:off x="581040" y="702000"/>
            <a:ext cx="11028960" cy="52956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500" b="1" i="0" u="none" strike="noStrike" kern="0" cap="all" spc="-1" baseline="0">
                <a:solidFill>
                  <a:srgbClr val="1CADE4"/>
                </a:solidFill>
                <a:latin typeface="Arial" pitchFamily="0" charset="0"/>
                <a:ea typeface="Franklin Gothic Demi" pitchFamily="0" charset="0"/>
                <a:cs typeface="Arial" pitchFamily="0" charset="0"/>
              </a:rPr>
              <a:t>Result</a:t>
            </a:r>
            <a:endParaRPr lang="zh-CN" altLang="en-US" sz="2500" b="0" i="0" u="none" strike="noStrike" kern="0" cap="none" spc="-1" baseline="0">
              <a:solidFill>
                <a:schemeClr val="tx1"/>
              </a:solidFill>
              <a:latin typeface="Arial" pitchFamily="0" charset="0"/>
              <a:ea typeface="DejaVu Sans" pitchFamily="0" charset="0"/>
              <a:cs typeface="Arial" pitchFamily="0" charset="0"/>
            </a:endParaRPr>
          </a:p>
        </p:txBody>
      </p:sp>
      <p:pic>
        <p:nvPicPr>
          <p:cNvPr id="46" name="图片"/>
          <p:cNvPicPr>
            <a:picLocks/>
          </p:cNvPicPr>
          <p:nvPr/>
        </p:nvPicPr>
        <p:blipFill>
          <a:blip r:embed="rId1" cstate="print"/>
          <a:stretch>
            <a:fillRect/>
          </a:stretch>
        </p:blipFill>
        <p:spPr>
          <a:xfrm rot="0">
            <a:off x="1600200" y="1231920"/>
            <a:ext cx="9372240" cy="5268600"/>
          </a:xfrm>
          <a:prstGeom prst="rect"/>
          <a:noFill/>
          <a:ln w="12700" cmpd="sng" cap="flat">
            <a:noFill/>
            <a:prstDash val="solid"/>
            <a:round/>
          </a:ln>
        </p:spPr>
      </p:pic>
    </p:spTree>
    <p:extLst>
      <p:ext uri="{BB962C8B-B14F-4D97-AF65-F5344CB8AC3E}">
        <p14:creationId xmlns:p14="http://schemas.microsoft.com/office/powerpoint/2010/main" val="323505013"/>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矩形"/>
          <p:cNvSpPr>
            <a:spLocks/>
          </p:cNvSpPr>
          <p:nvPr/>
        </p:nvSpPr>
        <p:spPr>
          <a:xfrm rot="0">
            <a:off x="581040" y="702000"/>
            <a:ext cx="11028960" cy="52956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500" b="1" i="0" u="none" strike="noStrike" kern="0" cap="all" spc="-1" baseline="0">
                <a:solidFill>
                  <a:srgbClr val="1CADE4"/>
                </a:solidFill>
                <a:latin typeface="Arial" pitchFamily="0" charset="0"/>
                <a:ea typeface="Franklin Gothic Demi" pitchFamily="0" charset="0"/>
                <a:cs typeface="Arial" pitchFamily="0" charset="0"/>
              </a:rPr>
              <a:t>Conclusion</a:t>
            </a:r>
            <a:endParaRPr lang="zh-CN" altLang="en-US" sz="2500" b="0" i="0" u="none" strike="noStrike" kern="0" cap="none" spc="-1" baseline="0">
              <a:solidFill>
                <a:schemeClr val="tx1"/>
              </a:solidFill>
              <a:latin typeface="Arial" pitchFamily="0" charset="0"/>
              <a:ea typeface="DejaVu Sans" pitchFamily="0" charset="0"/>
              <a:cs typeface="Arial" pitchFamily="0" charset="0"/>
            </a:endParaRPr>
          </a:p>
        </p:txBody>
      </p:sp>
      <p:sp>
        <p:nvSpPr>
          <p:cNvPr id="48" name="矩形"/>
          <p:cNvSpPr>
            <a:spLocks/>
          </p:cNvSpPr>
          <p:nvPr/>
        </p:nvSpPr>
        <p:spPr>
          <a:xfrm rot="0">
            <a:off x="516600" y="1546920"/>
            <a:ext cx="11028960" cy="4672440"/>
          </a:xfrm>
          <a:prstGeom prst="rect"/>
          <a:noFill/>
          <a:ln w="12700" cmpd="sng" cap="flat">
            <a:noFill/>
            <a:prstDash val="solid"/>
            <a:round/>
          </a:ln>
        </p:spPr>
        <p:txBody>
          <a:bodyPr vert="horz" wrap="square" lIns="90000" tIns="45000" rIns="90000" bIns="45000" anchor="ctr" anchorCtr="0">
            <a:prstTxWarp prst="textNoShape"/>
          </a:bodyPr>
          <a:lstStyle/>
          <a:p>
            <a:pPr marL="305054" indent="-304800" algn="just">
              <a:lnSpc>
                <a:spcPct val="110000"/>
              </a:lnSpc>
              <a:spcBef>
                <a:spcPts val="400"/>
              </a:spcBef>
              <a:spcAft>
                <a:spcPts val="601"/>
              </a:spcAft>
              <a:buClr>
                <a:srgbClr val="1CADE4"/>
              </a:buClr>
              <a:buSzPct val="92000"/>
              <a:buFont typeface="Wingdings 2" pitchFamily="0" charset="2"/>
              <a:buChar char=""/>
            </a:pPr>
            <a:r>
              <a:rPr lang="en-US" altLang="zh-CN" sz="1600" b="0" i="0" u="none" strike="noStrike" kern="0" cap="none" spc="-1" baseline="0">
                <a:solidFill>
                  <a:srgbClr val="0F0F0F"/>
                </a:solidFill>
                <a:latin typeface="Franklin Gothic Book" pitchFamily="0" charset="0"/>
                <a:ea typeface="Franklin Gothic Book" pitchFamily="0" charset="0"/>
                <a:cs typeface="Arial" pitchFamily="0" charset="0"/>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lang="en-US" altLang="zh-CN" sz="160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400"/>
              </a:spcBef>
              <a:spcAft>
                <a:spcPts val="601"/>
              </a:spcAft>
              <a:buClr>
                <a:srgbClr val="1CADE4"/>
              </a:buClr>
              <a:buSzPct val="92000"/>
              <a:buFont typeface="Wingdings 2" pitchFamily="0" charset="2"/>
              <a:buChar char=""/>
            </a:pPr>
            <a:r>
              <a:rPr lang="en-US" altLang="zh-CN" sz="1600" b="0" i="0" u="none" strike="noStrike" kern="0" cap="none" spc="-1" baseline="0">
                <a:solidFill>
                  <a:srgbClr val="0F0F0F"/>
                </a:solidFill>
                <a:latin typeface="Franklin Gothic Book" pitchFamily="0" charset="0"/>
                <a:ea typeface="Franklin Gothic Book" pitchFamily="0" charset="0"/>
                <a:cs typeface="Arial" pitchFamily="0" charset="0"/>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lang="en-US" altLang="zh-CN" sz="160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400"/>
              </a:spcBef>
              <a:spcAft>
                <a:spcPts val="601"/>
              </a:spcAft>
              <a:buClr>
                <a:srgbClr val="1CADE4"/>
              </a:buClr>
              <a:buSzPct val="92000"/>
              <a:buFont typeface="Wingdings 2" pitchFamily="0" charset="2"/>
              <a:buChar char=""/>
            </a:pPr>
            <a:r>
              <a:rPr lang="en-US" altLang="zh-CN" sz="1600" b="0" i="0" u="none" strike="noStrike" kern="0" cap="none" spc="-1" baseline="0">
                <a:solidFill>
                  <a:srgbClr val="0F0F0F"/>
                </a:solidFill>
                <a:latin typeface="Franklin Gothic Book" pitchFamily="0" charset="0"/>
                <a:ea typeface="Franklin Gothic Book" pitchFamily="0" charset="0"/>
                <a:cs typeface="Arial" pitchFamily="0" charset="0"/>
              </a:rPr>
              <a:t>Deployment guidelines ensure seamless installation and execution of the keylogger on target systems, while user interaction via the GUI interface offers clear feedback and intuitive control options.</a:t>
            </a:r>
            <a:endParaRPr lang="en-US" altLang="zh-CN" sz="1600" b="0" i="0" u="none" strike="noStrike" kern="0" cap="none" spc="-1" baseline="0">
              <a:solidFill>
                <a:schemeClr val="tx1"/>
              </a:solidFill>
              <a:latin typeface="Arial" pitchFamily="0" charset="0"/>
              <a:ea typeface="DejaVu Sans" pitchFamily="0" charset="0"/>
              <a:cs typeface="Arial" pitchFamily="0" charset="0"/>
            </a:endParaRPr>
          </a:p>
          <a:p>
            <a:pPr marL="305054" indent="-304800" algn="just">
              <a:lnSpc>
                <a:spcPct val="110000"/>
              </a:lnSpc>
              <a:spcBef>
                <a:spcPts val="400"/>
              </a:spcBef>
              <a:spcAft>
                <a:spcPts val="601"/>
              </a:spcAft>
              <a:buClr>
                <a:srgbClr val="1CADE4"/>
              </a:buClr>
              <a:buSzPct val="92000"/>
              <a:buFont typeface="Wingdings 2" pitchFamily="0" charset="2"/>
              <a:buChar char=""/>
            </a:pPr>
            <a:r>
              <a:rPr lang="en-US" altLang="zh-CN" sz="1600" b="0" i="0" u="none" strike="noStrike" kern="0" cap="none" spc="-1" baseline="0">
                <a:solidFill>
                  <a:srgbClr val="0F0F0F"/>
                </a:solidFill>
                <a:latin typeface="Franklin Gothic Book" pitchFamily="0" charset="0"/>
                <a:ea typeface="Franklin Gothic Book" pitchFamily="0" charset="0"/>
                <a:cs typeface="Arial" pitchFamily="0" charset="0"/>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lang="zh-CN" altLang="en-US" sz="16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72210001"/>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9" name="矩形"/>
          <p:cNvSpPr>
            <a:spLocks/>
          </p:cNvSpPr>
          <p:nvPr/>
        </p:nvSpPr>
        <p:spPr>
          <a:xfrm rot="0">
            <a:off x="400680" y="1499400"/>
            <a:ext cx="11028960" cy="4672440"/>
          </a:xfrm>
          <a:prstGeom prst="rect"/>
          <a:noFill/>
          <a:ln w="12700" cmpd="sng" cap="flat">
            <a:noFill/>
            <a:prstDash val="solid"/>
            <a:round/>
          </a:ln>
        </p:spPr>
        <p:txBody>
          <a:bodyPr vert="horz" wrap="square" lIns="90000" tIns="45000" rIns="90000" bIns="45000" anchor="ctr" anchorCtr="0">
            <a:prstTxWarp prst="textNoShape"/>
          </a:bodyPr>
          <a:lstStyle/>
          <a:p>
            <a:pPr marL="0" indent="0" algn="just">
              <a:lnSpc>
                <a:spcPct val="110000"/>
              </a:lnSpc>
              <a:spcBef>
                <a:spcPts val="400"/>
              </a:spcBef>
              <a:spcAft>
                <a:spcPts val="601"/>
              </a:spcAft>
              <a:buNone/>
            </a:pPr>
            <a:r>
              <a:rPr lang="en-US" altLang="zh-CN" sz="1800" b="0" i="0" u="none" strike="noStrike" kern="0" cap="none" spc="-1" baseline="0">
                <a:solidFill>
                  <a:srgbClr val="404040"/>
                </a:solidFill>
                <a:latin typeface="Franklin Gothic Book" pitchFamily="0" charset="0"/>
                <a:ea typeface="Franklin Gothic Book" pitchFamily="0" charset="0"/>
                <a:cs typeface="Arial" pitchFamily="0" charset="0"/>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lang="zh-CN" altLang="en-US" sz="1800" b="0" i="0" u="none" strike="noStrike" kern="0" cap="none" spc="-1" baseline="0">
              <a:solidFill>
                <a:schemeClr val="tx1"/>
              </a:solidFill>
              <a:latin typeface="Arial" pitchFamily="0" charset="0"/>
              <a:ea typeface="DejaVu Sans" pitchFamily="0" charset="0"/>
              <a:cs typeface="Arial" pitchFamily="0" charset="0"/>
            </a:endParaRPr>
          </a:p>
        </p:txBody>
      </p:sp>
      <p:sp>
        <p:nvSpPr>
          <p:cNvPr id="50" name="矩形"/>
          <p:cNvSpPr>
            <a:spLocks/>
          </p:cNvSpPr>
          <p:nvPr/>
        </p:nvSpPr>
        <p:spPr>
          <a:xfrm rot="0">
            <a:off x="535680" y="844560"/>
            <a:ext cx="11028960" cy="529560"/>
          </a:xfrm>
          <a:prstGeom prst="rect"/>
          <a:noFill/>
          <a:ln w="1270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500" b="1" i="0" u="none" strike="noStrike" kern="0" cap="all" spc="-1" baseline="0">
                <a:solidFill>
                  <a:srgbClr val="1CADE4"/>
                </a:solidFill>
                <a:latin typeface="Arial" pitchFamily="0" charset="0"/>
                <a:ea typeface="DejaVu Sans" pitchFamily="0" charset="0"/>
                <a:cs typeface="Arial" pitchFamily="0" charset="0"/>
              </a:rPr>
              <a:t>Future scope</a:t>
            </a:r>
            <a:endParaRPr lang="zh-CN" altLang="en-US" sz="2500" b="0" i="0" u="none" strike="noStrike" kern="0" cap="none" spc="-1" baseline="0">
              <a:solidFill>
                <a:schemeClr val="tx1"/>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871383665"/>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29</cp:revision>
  <dcterms:created xsi:type="dcterms:W3CDTF">2021-05-26T16:50:10Z</dcterms:created>
  <dcterms:modified xsi:type="dcterms:W3CDTF">2024-04-05T14:27:08Z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