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2" r:id="rId1"/>
  </p:sldMasterIdLst>
  <p:notesMasterIdLst>
    <p:notesMasterId r:id="rId22"/>
  </p:notesMasterIdLst>
  <p:sldIdLst>
    <p:sldId id="290" r:id="rId2"/>
    <p:sldId id="272" r:id="rId3"/>
    <p:sldId id="274" r:id="rId4"/>
    <p:sldId id="275" r:id="rId5"/>
    <p:sldId id="276" r:id="rId6"/>
    <p:sldId id="271" r:id="rId7"/>
    <p:sldId id="263" r:id="rId8"/>
    <p:sldId id="264" r:id="rId9"/>
    <p:sldId id="265" r:id="rId10"/>
    <p:sldId id="266" r:id="rId11"/>
    <p:sldId id="267" r:id="rId12"/>
    <p:sldId id="268" r:id="rId13"/>
    <p:sldId id="270" r:id="rId14"/>
    <p:sldId id="277" r:id="rId15"/>
    <p:sldId id="288" r:id="rId16"/>
    <p:sldId id="281" r:id="rId17"/>
    <p:sldId id="282" r:id="rId18"/>
    <p:sldId id="283" r:id="rId19"/>
    <p:sldId id="287" r:id="rId20"/>
    <p:sldId id="289"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52" autoAdjust="0"/>
    <p:restoredTop sz="94694"/>
  </p:normalViewPr>
  <p:slideViewPr>
    <p:cSldViewPr snapToGrid="0">
      <p:cViewPr varScale="1">
        <p:scale>
          <a:sx n="161" d="100"/>
          <a:sy n="161" d="100"/>
        </p:scale>
        <p:origin x="200"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78BA00-54A6-40E5-8E93-866065AAB2EC}" type="doc">
      <dgm:prSet loTypeId="urn:microsoft.com/office/officeart/2005/8/layout/hierarchy1" loCatId="hierarchy" qsTypeId="urn:microsoft.com/office/officeart/2005/8/quickstyle/simple2" qsCatId="simple" csTypeId="urn:microsoft.com/office/officeart/2005/8/colors/accent2_2" csCatId="accent2" phldr="1"/>
      <dgm:spPr/>
      <dgm:t>
        <a:bodyPr/>
        <a:lstStyle/>
        <a:p>
          <a:endParaRPr lang="en-US"/>
        </a:p>
      </dgm:t>
    </dgm:pt>
    <dgm:pt modelId="{C0881C7F-051F-470E-8F0B-14025B9367E6}">
      <dgm:prSet/>
      <dgm:spPr/>
      <dgm:t>
        <a:bodyPr/>
        <a:lstStyle/>
        <a:p>
          <a:r>
            <a:rPr lang="en-US" dirty="0">
              <a:latin typeface="Times New Roman" panose="02020603050405020304" pitchFamily="18" charset="0"/>
              <a:cs typeface="Times New Roman" panose="02020603050405020304" pitchFamily="18" charset="0"/>
            </a:rPr>
            <a:t>To allocate</a:t>
          </a:r>
          <a:r>
            <a:rPr lang="en-US" baseline="0" dirty="0">
              <a:latin typeface="Times New Roman" panose="02020603050405020304" pitchFamily="18" charset="0"/>
              <a:cs typeface="Times New Roman" panose="02020603050405020304" pitchFamily="18" charset="0"/>
            </a:rPr>
            <a:t> resources of stakeholders and law enforcement efficiently by analysing the peak periods and high-risk areas and enhance public safety.</a:t>
          </a:r>
          <a:endParaRPr lang="en-US" dirty="0">
            <a:latin typeface="Times New Roman" panose="02020603050405020304" pitchFamily="18" charset="0"/>
            <a:cs typeface="Times New Roman" panose="02020603050405020304" pitchFamily="18" charset="0"/>
          </a:endParaRPr>
        </a:p>
      </dgm:t>
    </dgm:pt>
    <dgm:pt modelId="{180C775E-C5C1-418D-8EBC-9098758CAB83}" type="parTrans" cxnId="{5A7C507B-2EAD-4DA6-B8B4-B2C632D14AEA}">
      <dgm:prSet/>
      <dgm:spPr/>
      <dgm:t>
        <a:bodyPr/>
        <a:lstStyle/>
        <a:p>
          <a:endParaRPr lang="en-US"/>
        </a:p>
      </dgm:t>
    </dgm:pt>
    <dgm:pt modelId="{D51E19D1-7990-4702-91E0-3B78FD970432}" type="sibTrans" cxnId="{5A7C507B-2EAD-4DA6-B8B4-B2C632D14AEA}">
      <dgm:prSet/>
      <dgm:spPr/>
      <dgm:t>
        <a:bodyPr/>
        <a:lstStyle/>
        <a:p>
          <a:endParaRPr lang="en-US"/>
        </a:p>
      </dgm:t>
    </dgm:pt>
    <dgm:pt modelId="{8416AA77-9C3E-45B7-8B0D-E73D56DEFE8B}">
      <dgm:prSet/>
      <dgm:spPr/>
      <dgm:t>
        <a:bodyPr/>
        <a:lstStyle/>
        <a:p>
          <a:r>
            <a:rPr lang="en-US" dirty="0">
              <a:latin typeface="Times New Roman" panose="02020603050405020304" pitchFamily="18" charset="0"/>
              <a:cs typeface="Times New Roman" panose="02020603050405020304" pitchFamily="18" charset="0"/>
            </a:rPr>
            <a:t>To</a:t>
          </a:r>
          <a:r>
            <a:rPr lang="en-US" baseline="0" dirty="0">
              <a:latin typeface="Times New Roman" panose="02020603050405020304" pitchFamily="18" charset="0"/>
              <a:cs typeface="Times New Roman" panose="02020603050405020304" pitchFamily="18" charset="0"/>
            </a:rPr>
            <a:t> understand the patterns within the crime data and develop targeted interventions and prevention strategies, fostering a safe urban environment based on evidence-driven insights.</a:t>
          </a:r>
          <a:endParaRPr lang="en-US" dirty="0">
            <a:latin typeface="Times New Roman" panose="02020603050405020304" pitchFamily="18" charset="0"/>
            <a:cs typeface="Times New Roman" panose="02020603050405020304" pitchFamily="18" charset="0"/>
          </a:endParaRPr>
        </a:p>
      </dgm:t>
    </dgm:pt>
    <dgm:pt modelId="{BAE82A96-0347-428F-AA68-E8EAD1F8EB3F}" type="parTrans" cxnId="{0493F56E-0ADF-46D8-A376-9A480DEC0239}">
      <dgm:prSet/>
      <dgm:spPr/>
      <dgm:t>
        <a:bodyPr/>
        <a:lstStyle/>
        <a:p>
          <a:endParaRPr lang="en-US"/>
        </a:p>
      </dgm:t>
    </dgm:pt>
    <dgm:pt modelId="{2E8A2376-CD88-4E29-834E-E32A82DE0F86}" type="sibTrans" cxnId="{0493F56E-0ADF-46D8-A376-9A480DEC0239}">
      <dgm:prSet/>
      <dgm:spPr/>
      <dgm:t>
        <a:bodyPr/>
        <a:lstStyle/>
        <a:p>
          <a:endParaRPr lang="en-US"/>
        </a:p>
      </dgm:t>
    </dgm:pt>
    <dgm:pt modelId="{6802336D-E38C-E640-BA7F-BC3BDFBB0377}" type="pres">
      <dgm:prSet presAssocID="{DA78BA00-54A6-40E5-8E93-866065AAB2EC}" presName="hierChild1" presStyleCnt="0">
        <dgm:presLayoutVars>
          <dgm:chPref val="1"/>
          <dgm:dir/>
          <dgm:animOne val="branch"/>
          <dgm:animLvl val="lvl"/>
          <dgm:resizeHandles/>
        </dgm:presLayoutVars>
      </dgm:prSet>
      <dgm:spPr/>
    </dgm:pt>
    <dgm:pt modelId="{CE730769-81BA-F94F-929A-D45C90EC5F4E}" type="pres">
      <dgm:prSet presAssocID="{C0881C7F-051F-470E-8F0B-14025B9367E6}" presName="hierRoot1" presStyleCnt="0"/>
      <dgm:spPr/>
    </dgm:pt>
    <dgm:pt modelId="{BAD9408A-62CD-4A4F-AB22-617AB6FD20C8}" type="pres">
      <dgm:prSet presAssocID="{C0881C7F-051F-470E-8F0B-14025B9367E6}" presName="composite" presStyleCnt="0"/>
      <dgm:spPr/>
    </dgm:pt>
    <dgm:pt modelId="{B3F6BA77-043D-334D-9814-953667055563}" type="pres">
      <dgm:prSet presAssocID="{C0881C7F-051F-470E-8F0B-14025B9367E6}" presName="background" presStyleLbl="node0" presStyleIdx="0" presStyleCnt="2"/>
      <dgm:spPr/>
    </dgm:pt>
    <dgm:pt modelId="{8363E846-8C8C-4640-9AE0-B571E8941AF1}" type="pres">
      <dgm:prSet presAssocID="{C0881C7F-051F-470E-8F0B-14025B9367E6}" presName="text" presStyleLbl="fgAcc0" presStyleIdx="0" presStyleCnt="2">
        <dgm:presLayoutVars>
          <dgm:chPref val="3"/>
        </dgm:presLayoutVars>
      </dgm:prSet>
      <dgm:spPr/>
    </dgm:pt>
    <dgm:pt modelId="{519AEA54-9CB3-FD49-A835-7B2D818D3AED}" type="pres">
      <dgm:prSet presAssocID="{C0881C7F-051F-470E-8F0B-14025B9367E6}" presName="hierChild2" presStyleCnt="0"/>
      <dgm:spPr/>
    </dgm:pt>
    <dgm:pt modelId="{046197FE-9336-3C48-AD39-D5D6EA930559}" type="pres">
      <dgm:prSet presAssocID="{8416AA77-9C3E-45B7-8B0D-E73D56DEFE8B}" presName="hierRoot1" presStyleCnt="0"/>
      <dgm:spPr/>
    </dgm:pt>
    <dgm:pt modelId="{9EE0966D-A53A-6540-8B4A-D749BD8F376E}" type="pres">
      <dgm:prSet presAssocID="{8416AA77-9C3E-45B7-8B0D-E73D56DEFE8B}" presName="composite" presStyleCnt="0"/>
      <dgm:spPr/>
    </dgm:pt>
    <dgm:pt modelId="{2643AB89-B684-6B47-BA64-F6DF432B7459}" type="pres">
      <dgm:prSet presAssocID="{8416AA77-9C3E-45B7-8B0D-E73D56DEFE8B}" presName="background" presStyleLbl="node0" presStyleIdx="1" presStyleCnt="2"/>
      <dgm:spPr/>
    </dgm:pt>
    <dgm:pt modelId="{34984660-E562-4644-B550-721DAE3D81AC}" type="pres">
      <dgm:prSet presAssocID="{8416AA77-9C3E-45B7-8B0D-E73D56DEFE8B}" presName="text" presStyleLbl="fgAcc0" presStyleIdx="1" presStyleCnt="2">
        <dgm:presLayoutVars>
          <dgm:chPref val="3"/>
        </dgm:presLayoutVars>
      </dgm:prSet>
      <dgm:spPr/>
    </dgm:pt>
    <dgm:pt modelId="{EA4C0168-04FD-BD4A-89D2-2E88A24D4DE6}" type="pres">
      <dgm:prSet presAssocID="{8416AA77-9C3E-45B7-8B0D-E73D56DEFE8B}" presName="hierChild2" presStyleCnt="0"/>
      <dgm:spPr/>
    </dgm:pt>
  </dgm:ptLst>
  <dgm:cxnLst>
    <dgm:cxn modelId="{04C1380D-FF8E-B44C-90C3-848C00E3133F}" type="presOf" srcId="{8416AA77-9C3E-45B7-8B0D-E73D56DEFE8B}" destId="{34984660-E562-4644-B550-721DAE3D81AC}" srcOrd="0" destOrd="0" presId="urn:microsoft.com/office/officeart/2005/8/layout/hierarchy1"/>
    <dgm:cxn modelId="{16FA5A1E-5FED-4346-984B-F94ACC4D6559}" type="presOf" srcId="{DA78BA00-54A6-40E5-8E93-866065AAB2EC}" destId="{6802336D-E38C-E640-BA7F-BC3BDFBB0377}" srcOrd="0" destOrd="0" presId="urn:microsoft.com/office/officeart/2005/8/layout/hierarchy1"/>
    <dgm:cxn modelId="{453D3048-572D-8042-8268-47EBA3D8371B}" type="presOf" srcId="{C0881C7F-051F-470E-8F0B-14025B9367E6}" destId="{8363E846-8C8C-4640-9AE0-B571E8941AF1}" srcOrd="0" destOrd="0" presId="urn:microsoft.com/office/officeart/2005/8/layout/hierarchy1"/>
    <dgm:cxn modelId="{0493F56E-0ADF-46D8-A376-9A480DEC0239}" srcId="{DA78BA00-54A6-40E5-8E93-866065AAB2EC}" destId="{8416AA77-9C3E-45B7-8B0D-E73D56DEFE8B}" srcOrd="1" destOrd="0" parTransId="{BAE82A96-0347-428F-AA68-E8EAD1F8EB3F}" sibTransId="{2E8A2376-CD88-4E29-834E-E32A82DE0F86}"/>
    <dgm:cxn modelId="{5A7C507B-2EAD-4DA6-B8B4-B2C632D14AEA}" srcId="{DA78BA00-54A6-40E5-8E93-866065AAB2EC}" destId="{C0881C7F-051F-470E-8F0B-14025B9367E6}" srcOrd="0" destOrd="0" parTransId="{180C775E-C5C1-418D-8EBC-9098758CAB83}" sibTransId="{D51E19D1-7990-4702-91E0-3B78FD970432}"/>
    <dgm:cxn modelId="{6338CA8F-5666-F44E-95EE-32537F69D05E}" type="presParOf" srcId="{6802336D-E38C-E640-BA7F-BC3BDFBB0377}" destId="{CE730769-81BA-F94F-929A-D45C90EC5F4E}" srcOrd="0" destOrd="0" presId="urn:microsoft.com/office/officeart/2005/8/layout/hierarchy1"/>
    <dgm:cxn modelId="{66A710A8-75C9-8342-A920-5B55BA358577}" type="presParOf" srcId="{CE730769-81BA-F94F-929A-D45C90EC5F4E}" destId="{BAD9408A-62CD-4A4F-AB22-617AB6FD20C8}" srcOrd="0" destOrd="0" presId="urn:microsoft.com/office/officeart/2005/8/layout/hierarchy1"/>
    <dgm:cxn modelId="{2615BE17-A19C-D443-ACD8-3E6150F1E62D}" type="presParOf" srcId="{BAD9408A-62CD-4A4F-AB22-617AB6FD20C8}" destId="{B3F6BA77-043D-334D-9814-953667055563}" srcOrd="0" destOrd="0" presId="urn:microsoft.com/office/officeart/2005/8/layout/hierarchy1"/>
    <dgm:cxn modelId="{81D5FF03-E4EB-C34D-A002-8860C644EEA4}" type="presParOf" srcId="{BAD9408A-62CD-4A4F-AB22-617AB6FD20C8}" destId="{8363E846-8C8C-4640-9AE0-B571E8941AF1}" srcOrd="1" destOrd="0" presId="urn:microsoft.com/office/officeart/2005/8/layout/hierarchy1"/>
    <dgm:cxn modelId="{133EE796-1872-644B-94BB-740CF9B2B8BA}" type="presParOf" srcId="{CE730769-81BA-F94F-929A-D45C90EC5F4E}" destId="{519AEA54-9CB3-FD49-A835-7B2D818D3AED}" srcOrd="1" destOrd="0" presId="urn:microsoft.com/office/officeart/2005/8/layout/hierarchy1"/>
    <dgm:cxn modelId="{DCEE24B6-26E4-764A-965D-2ECEA898ECF5}" type="presParOf" srcId="{6802336D-E38C-E640-BA7F-BC3BDFBB0377}" destId="{046197FE-9336-3C48-AD39-D5D6EA930559}" srcOrd="1" destOrd="0" presId="urn:microsoft.com/office/officeart/2005/8/layout/hierarchy1"/>
    <dgm:cxn modelId="{F07AF39C-30EC-6046-80E4-DC3F936A7C72}" type="presParOf" srcId="{046197FE-9336-3C48-AD39-D5D6EA930559}" destId="{9EE0966D-A53A-6540-8B4A-D749BD8F376E}" srcOrd="0" destOrd="0" presId="urn:microsoft.com/office/officeart/2005/8/layout/hierarchy1"/>
    <dgm:cxn modelId="{9D1341A7-68EF-5147-8860-CF52BBCAB27E}" type="presParOf" srcId="{9EE0966D-A53A-6540-8B4A-D749BD8F376E}" destId="{2643AB89-B684-6B47-BA64-F6DF432B7459}" srcOrd="0" destOrd="0" presId="urn:microsoft.com/office/officeart/2005/8/layout/hierarchy1"/>
    <dgm:cxn modelId="{8973AF3B-931D-F847-A255-D42F83F173E4}" type="presParOf" srcId="{9EE0966D-A53A-6540-8B4A-D749BD8F376E}" destId="{34984660-E562-4644-B550-721DAE3D81AC}" srcOrd="1" destOrd="0" presId="urn:microsoft.com/office/officeart/2005/8/layout/hierarchy1"/>
    <dgm:cxn modelId="{109A3CCE-1AF7-174A-A037-D1156C499961}" type="presParOf" srcId="{046197FE-9336-3C48-AD39-D5D6EA930559}" destId="{EA4C0168-04FD-BD4A-89D2-2E88A24D4DE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AB098C-75F5-4D7E-8F48-C92A36A8D7D0}"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697C87F1-714C-4EAE-8D30-9735222818BA}">
      <dgm:prSet/>
      <dgm:spPr/>
      <dgm:t>
        <a:bodyPr/>
        <a:lstStyle/>
        <a:p>
          <a:r>
            <a:rPr lang="en-US" b="1" dirty="0"/>
            <a:t>Date</a:t>
          </a:r>
          <a:r>
            <a:rPr lang="en-US" dirty="0"/>
            <a:t> - Date on which </a:t>
          </a:r>
          <a:r>
            <a:rPr lang="en-US"/>
            <a:t>crime occured</a:t>
          </a:r>
          <a:r>
            <a:rPr lang="en-US" dirty="0"/>
            <a:t>.</a:t>
          </a:r>
        </a:p>
      </dgm:t>
    </dgm:pt>
    <dgm:pt modelId="{6899FC2E-3D17-4B3C-97B9-9AB300A913DE}" type="parTrans" cxnId="{6CEE5344-9308-4D94-88AB-D1261C14C227}">
      <dgm:prSet/>
      <dgm:spPr/>
      <dgm:t>
        <a:bodyPr/>
        <a:lstStyle/>
        <a:p>
          <a:endParaRPr lang="en-US"/>
        </a:p>
      </dgm:t>
    </dgm:pt>
    <dgm:pt modelId="{E25DB132-F724-4833-89EF-104C9CEC099A}" type="sibTrans" cxnId="{6CEE5344-9308-4D94-88AB-D1261C14C227}">
      <dgm:prSet/>
      <dgm:spPr/>
      <dgm:t>
        <a:bodyPr/>
        <a:lstStyle/>
        <a:p>
          <a:endParaRPr lang="en-US"/>
        </a:p>
      </dgm:t>
    </dgm:pt>
    <dgm:pt modelId="{7DF22F66-EA69-497C-A9A0-350DE582B735}">
      <dgm:prSet/>
      <dgm:spPr/>
      <dgm:t>
        <a:bodyPr/>
        <a:lstStyle/>
        <a:p>
          <a:r>
            <a:rPr lang="en-US" b="1"/>
            <a:t>Primary Type</a:t>
          </a:r>
          <a:r>
            <a:rPr lang="en-US"/>
            <a:t> - Primary type of crime.</a:t>
          </a:r>
        </a:p>
      </dgm:t>
    </dgm:pt>
    <dgm:pt modelId="{AF3B8267-390B-4F14-8C44-3A2E583A9F8E}" type="parTrans" cxnId="{FBAE3EDD-53FD-4014-8FD8-7CC513813434}">
      <dgm:prSet/>
      <dgm:spPr/>
      <dgm:t>
        <a:bodyPr/>
        <a:lstStyle/>
        <a:p>
          <a:endParaRPr lang="en-US"/>
        </a:p>
      </dgm:t>
    </dgm:pt>
    <dgm:pt modelId="{FB30094A-8943-4CCA-BE9D-0459A9DB15B8}" type="sibTrans" cxnId="{FBAE3EDD-53FD-4014-8FD8-7CC513813434}">
      <dgm:prSet/>
      <dgm:spPr/>
      <dgm:t>
        <a:bodyPr/>
        <a:lstStyle/>
        <a:p>
          <a:endParaRPr lang="en-US"/>
        </a:p>
      </dgm:t>
    </dgm:pt>
    <dgm:pt modelId="{2E695E63-4CB6-4124-A9F5-02F2DDE01500}">
      <dgm:prSet/>
      <dgm:spPr/>
      <dgm:t>
        <a:bodyPr/>
        <a:lstStyle/>
        <a:p>
          <a:r>
            <a:rPr lang="en-US" b="1"/>
            <a:t>IUCR </a:t>
          </a:r>
          <a:r>
            <a:rPr lang="en-US"/>
            <a:t>– Four-digit Illinois Uniform Crime Reporting (IUCR) codes.</a:t>
          </a:r>
        </a:p>
      </dgm:t>
    </dgm:pt>
    <dgm:pt modelId="{F6FA7FD9-27A3-4EA8-9A36-744D7268C6B2}" type="parTrans" cxnId="{B9D36070-1ED3-4444-A0A6-04356F485343}">
      <dgm:prSet/>
      <dgm:spPr/>
      <dgm:t>
        <a:bodyPr/>
        <a:lstStyle/>
        <a:p>
          <a:endParaRPr lang="en-US"/>
        </a:p>
      </dgm:t>
    </dgm:pt>
    <dgm:pt modelId="{06DCBF3F-621C-444F-891C-3BB87D2EADB2}" type="sibTrans" cxnId="{B9D36070-1ED3-4444-A0A6-04356F485343}">
      <dgm:prSet/>
      <dgm:spPr/>
      <dgm:t>
        <a:bodyPr/>
        <a:lstStyle/>
        <a:p>
          <a:endParaRPr lang="en-US"/>
        </a:p>
      </dgm:t>
    </dgm:pt>
    <dgm:pt modelId="{57683989-5399-409C-A711-2DD2D01B11A3}">
      <dgm:prSet/>
      <dgm:spPr/>
      <dgm:t>
        <a:bodyPr/>
        <a:lstStyle/>
        <a:p>
          <a:r>
            <a:rPr lang="en-US" b="1"/>
            <a:t>Description</a:t>
          </a:r>
          <a:r>
            <a:rPr lang="en-US"/>
            <a:t> - Short description of the type of crime.</a:t>
          </a:r>
        </a:p>
      </dgm:t>
    </dgm:pt>
    <dgm:pt modelId="{0A809054-F072-4956-9C29-CFF5F1AB391C}" type="parTrans" cxnId="{0EE7725C-920A-41F8-AE35-204D2E551AE4}">
      <dgm:prSet/>
      <dgm:spPr/>
      <dgm:t>
        <a:bodyPr/>
        <a:lstStyle/>
        <a:p>
          <a:endParaRPr lang="en-US"/>
        </a:p>
      </dgm:t>
    </dgm:pt>
    <dgm:pt modelId="{DE72A357-BF38-4E0F-91BC-08408E29EF8C}" type="sibTrans" cxnId="{0EE7725C-920A-41F8-AE35-204D2E551AE4}">
      <dgm:prSet/>
      <dgm:spPr/>
      <dgm:t>
        <a:bodyPr/>
        <a:lstStyle/>
        <a:p>
          <a:endParaRPr lang="en-US"/>
        </a:p>
      </dgm:t>
    </dgm:pt>
    <dgm:pt modelId="{BAC4D57D-31C1-4452-98BE-EA8FC092F395}">
      <dgm:prSet/>
      <dgm:spPr/>
      <dgm:t>
        <a:bodyPr/>
        <a:lstStyle/>
        <a:p>
          <a:r>
            <a:rPr lang="en-US" b="1"/>
            <a:t>Location description</a:t>
          </a:r>
          <a:r>
            <a:rPr lang="en-US"/>
            <a:t> - Description of where crime occured.</a:t>
          </a:r>
        </a:p>
      </dgm:t>
    </dgm:pt>
    <dgm:pt modelId="{0EFECDD9-212E-41C4-BAF3-E66028937E7E}" type="parTrans" cxnId="{CFD8E9D5-9E23-4CB3-8959-977D716DE713}">
      <dgm:prSet/>
      <dgm:spPr/>
      <dgm:t>
        <a:bodyPr/>
        <a:lstStyle/>
        <a:p>
          <a:endParaRPr lang="en-US"/>
        </a:p>
      </dgm:t>
    </dgm:pt>
    <dgm:pt modelId="{F907D7AF-91EF-4FF2-BAF2-4CE88F359F33}" type="sibTrans" cxnId="{CFD8E9D5-9E23-4CB3-8959-977D716DE713}">
      <dgm:prSet/>
      <dgm:spPr/>
      <dgm:t>
        <a:bodyPr/>
        <a:lstStyle/>
        <a:p>
          <a:endParaRPr lang="en-US"/>
        </a:p>
      </dgm:t>
    </dgm:pt>
    <dgm:pt modelId="{A6D09C5B-56FE-4977-98C0-E958B7A1B6DB}">
      <dgm:prSet/>
      <dgm:spPr/>
      <dgm:t>
        <a:bodyPr/>
        <a:lstStyle/>
        <a:p>
          <a:r>
            <a:rPr lang="en-US" b="1"/>
            <a:t>District </a:t>
          </a:r>
          <a:r>
            <a:rPr lang="en-US"/>
            <a:t>- District code where crime occured.</a:t>
          </a:r>
        </a:p>
      </dgm:t>
    </dgm:pt>
    <dgm:pt modelId="{2A9D8F8A-BAE3-4CF7-91A6-64872DC1E104}" type="parTrans" cxnId="{B81FDD80-4F7C-4AE1-95D6-B4185C0E455E}">
      <dgm:prSet/>
      <dgm:spPr/>
      <dgm:t>
        <a:bodyPr/>
        <a:lstStyle/>
        <a:p>
          <a:endParaRPr lang="en-US"/>
        </a:p>
      </dgm:t>
    </dgm:pt>
    <dgm:pt modelId="{AFDB6440-A8C9-48F4-8A9F-C72D8B0D698F}" type="sibTrans" cxnId="{B81FDD80-4F7C-4AE1-95D6-B4185C0E455E}">
      <dgm:prSet/>
      <dgm:spPr/>
      <dgm:t>
        <a:bodyPr/>
        <a:lstStyle/>
        <a:p>
          <a:endParaRPr lang="en-US"/>
        </a:p>
      </dgm:t>
    </dgm:pt>
    <dgm:pt modelId="{15A2F3A4-CC7B-4056-A761-8C86C36F99D0}">
      <dgm:prSet/>
      <dgm:spPr/>
      <dgm:t>
        <a:bodyPr/>
        <a:lstStyle/>
        <a:p>
          <a:r>
            <a:rPr lang="en-US" b="1"/>
            <a:t>Community </a:t>
          </a:r>
          <a:r>
            <a:rPr lang="en-US"/>
            <a:t>- Community area code where crime occured.</a:t>
          </a:r>
        </a:p>
      </dgm:t>
    </dgm:pt>
    <dgm:pt modelId="{4AAFBDED-B3EA-4F5E-8261-8BC30427F76C}" type="parTrans" cxnId="{BD23CCCC-4C18-4C7E-8A67-067E6C0573A8}">
      <dgm:prSet/>
      <dgm:spPr/>
      <dgm:t>
        <a:bodyPr/>
        <a:lstStyle/>
        <a:p>
          <a:endParaRPr lang="en-US"/>
        </a:p>
      </dgm:t>
    </dgm:pt>
    <dgm:pt modelId="{8B56D246-3693-480C-A48F-6E080BC52738}" type="sibTrans" cxnId="{BD23CCCC-4C18-4C7E-8A67-067E6C0573A8}">
      <dgm:prSet/>
      <dgm:spPr/>
      <dgm:t>
        <a:bodyPr/>
        <a:lstStyle/>
        <a:p>
          <a:endParaRPr lang="en-US"/>
        </a:p>
      </dgm:t>
    </dgm:pt>
    <dgm:pt modelId="{9272EE0E-51C4-4C27-9AD7-88EA86471B9B}">
      <dgm:prSet/>
      <dgm:spPr/>
      <dgm:t>
        <a:bodyPr/>
        <a:lstStyle/>
        <a:p>
          <a:r>
            <a:rPr lang="en-US" b="1"/>
            <a:t>Longitude &amp; Latitude</a:t>
          </a:r>
          <a:r>
            <a:rPr lang="en-US"/>
            <a:t> - Exact coordinates of crime occurrence.</a:t>
          </a:r>
        </a:p>
      </dgm:t>
    </dgm:pt>
    <dgm:pt modelId="{4A610A73-3A08-434D-BCDA-A597347A30F1}" type="parTrans" cxnId="{57B6D7AC-26D1-4180-9E9E-ADB2BEAE433F}">
      <dgm:prSet/>
      <dgm:spPr/>
      <dgm:t>
        <a:bodyPr/>
        <a:lstStyle/>
        <a:p>
          <a:endParaRPr lang="en-US"/>
        </a:p>
      </dgm:t>
    </dgm:pt>
    <dgm:pt modelId="{52B57B46-0A51-43EC-B40A-6E5EE3AB97A1}" type="sibTrans" cxnId="{57B6D7AC-26D1-4180-9E9E-ADB2BEAE433F}">
      <dgm:prSet/>
      <dgm:spPr/>
      <dgm:t>
        <a:bodyPr/>
        <a:lstStyle/>
        <a:p>
          <a:endParaRPr lang="en-US"/>
        </a:p>
      </dgm:t>
    </dgm:pt>
    <dgm:pt modelId="{B5E789DA-C5B7-4CC1-869B-87F1946E4DD6}">
      <dgm:prSet/>
      <dgm:spPr/>
      <dgm:t>
        <a:bodyPr/>
        <a:lstStyle/>
        <a:p>
          <a:r>
            <a:rPr lang="en-US" b="1"/>
            <a:t>FBI Code</a:t>
          </a:r>
          <a:r>
            <a:rPr lang="en-US"/>
            <a:t> - numeric code indicating FBI crime categorization.</a:t>
          </a:r>
        </a:p>
      </dgm:t>
    </dgm:pt>
    <dgm:pt modelId="{6A952EAF-7AAF-40B7-96A9-430E99DA26D3}" type="parTrans" cxnId="{C0788CA6-9BC7-42C2-99A8-DBD94C795CF9}">
      <dgm:prSet/>
      <dgm:spPr/>
      <dgm:t>
        <a:bodyPr/>
        <a:lstStyle/>
        <a:p>
          <a:endParaRPr lang="en-US"/>
        </a:p>
      </dgm:t>
    </dgm:pt>
    <dgm:pt modelId="{017881AA-3A01-488E-B5D3-3306EF933421}" type="sibTrans" cxnId="{C0788CA6-9BC7-42C2-99A8-DBD94C795CF9}">
      <dgm:prSet/>
      <dgm:spPr/>
      <dgm:t>
        <a:bodyPr/>
        <a:lstStyle/>
        <a:p>
          <a:endParaRPr lang="en-US"/>
        </a:p>
      </dgm:t>
    </dgm:pt>
    <dgm:pt modelId="{D5B568FB-87EC-4572-92EB-C213EF79850B}">
      <dgm:prSet/>
      <dgm:spPr/>
      <dgm:t>
        <a:bodyPr/>
        <a:lstStyle/>
        <a:p>
          <a:r>
            <a:rPr lang="en-US" b="1"/>
            <a:t>Year</a:t>
          </a:r>
          <a:r>
            <a:rPr lang="en-US"/>
            <a:t> - Year of crime.</a:t>
          </a:r>
        </a:p>
      </dgm:t>
    </dgm:pt>
    <dgm:pt modelId="{66B8E2AE-5009-425A-9D6B-9F3F2BBD50A5}" type="parTrans" cxnId="{F373AB5C-D414-4F1F-A169-989312EEC74C}">
      <dgm:prSet/>
      <dgm:spPr/>
      <dgm:t>
        <a:bodyPr/>
        <a:lstStyle/>
        <a:p>
          <a:endParaRPr lang="en-US"/>
        </a:p>
      </dgm:t>
    </dgm:pt>
    <dgm:pt modelId="{DF60107D-71C1-4E70-B322-9A83C352966D}" type="sibTrans" cxnId="{F373AB5C-D414-4F1F-A169-989312EEC74C}">
      <dgm:prSet/>
      <dgm:spPr/>
      <dgm:t>
        <a:bodyPr/>
        <a:lstStyle/>
        <a:p>
          <a:endParaRPr lang="en-US"/>
        </a:p>
      </dgm:t>
    </dgm:pt>
    <dgm:pt modelId="{E14B383E-8F97-4EDD-B5AC-49BCE2BBA39C}">
      <dgm:prSet/>
      <dgm:spPr/>
      <dgm:t>
        <a:bodyPr/>
        <a:lstStyle/>
        <a:p>
          <a:r>
            <a:rPr lang="en-US" b="1"/>
            <a:t>Arrest</a:t>
          </a:r>
          <a:r>
            <a:rPr lang="en-US"/>
            <a:t> - Indicates whether arrest was made or not</a:t>
          </a:r>
        </a:p>
      </dgm:t>
    </dgm:pt>
    <dgm:pt modelId="{815BCAFF-3155-443D-B972-B376097C6A92}" type="parTrans" cxnId="{B2C1B7E5-5AF7-4822-8C5B-206AD8E20FA6}">
      <dgm:prSet/>
      <dgm:spPr/>
      <dgm:t>
        <a:bodyPr/>
        <a:lstStyle/>
        <a:p>
          <a:endParaRPr lang="en-US"/>
        </a:p>
      </dgm:t>
    </dgm:pt>
    <dgm:pt modelId="{5C543D1E-3DB7-4672-A36A-AF89B037ACAD}" type="sibTrans" cxnId="{B2C1B7E5-5AF7-4822-8C5B-206AD8E20FA6}">
      <dgm:prSet/>
      <dgm:spPr/>
      <dgm:t>
        <a:bodyPr/>
        <a:lstStyle/>
        <a:p>
          <a:endParaRPr lang="en-US"/>
        </a:p>
      </dgm:t>
    </dgm:pt>
    <dgm:pt modelId="{B03C82D8-EF97-4702-81C5-65394C834A9B}" type="pres">
      <dgm:prSet presAssocID="{38AB098C-75F5-4D7E-8F48-C92A36A8D7D0}" presName="diagram" presStyleCnt="0">
        <dgm:presLayoutVars>
          <dgm:dir/>
          <dgm:resizeHandles val="exact"/>
        </dgm:presLayoutVars>
      </dgm:prSet>
      <dgm:spPr/>
    </dgm:pt>
    <dgm:pt modelId="{C8C3C14D-A088-49F6-A85A-14B5AC846712}" type="pres">
      <dgm:prSet presAssocID="{697C87F1-714C-4EAE-8D30-9735222818BA}" presName="node" presStyleLbl="node1" presStyleIdx="0" presStyleCnt="11">
        <dgm:presLayoutVars>
          <dgm:bulletEnabled val="1"/>
        </dgm:presLayoutVars>
      </dgm:prSet>
      <dgm:spPr/>
    </dgm:pt>
    <dgm:pt modelId="{8F9C9A98-7522-4D6E-AC52-1BDF2AB9F4A8}" type="pres">
      <dgm:prSet presAssocID="{E25DB132-F724-4833-89EF-104C9CEC099A}" presName="sibTrans" presStyleCnt="0"/>
      <dgm:spPr/>
    </dgm:pt>
    <dgm:pt modelId="{044E1BF5-4CD5-4137-9AEC-045A1A82FDC4}" type="pres">
      <dgm:prSet presAssocID="{7DF22F66-EA69-497C-A9A0-350DE582B735}" presName="node" presStyleLbl="node1" presStyleIdx="1" presStyleCnt="11">
        <dgm:presLayoutVars>
          <dgm:bulletEnabled val="1"/>
        </dgm:presLayoutVars>
      </dgm:prSet>
      <dgm:spPr/>
    </dgm:pt>
    <dgm:pt modelId="{AE8ECC9D-8C8B-4CAF-8B64-C545EAD6331F}" type="pres">
      <dgm:prSet presAssocID="{FB30094A-8943-4CCA-BE9D-0459A9DB15B8}" presName="sibTrans" presStyleCnt="0"/>
      <dgm:spPr/>
    </dgm:pt>
    <dgm:pt modelId="{37460F8F-505D-4A1A-9391-EF5D56010AD2}" type="pres">
      <dgm:prSet presAssocID="{2E695E63-4CB6-4124-A9F5-02F2DDE01500}" presName="node" presStyleLbl="node1" presStyleIdx="2" presStyleCnt="11">
        <dgm:presLayoutVars>
          <dgm:bulletEnabled val="1"/>
        </dgm:presLayoutVars>
      </dgm:prSet>
      <dgm:spPr/>
    </dgm:pt>
    <dgm:pt modelId="{4FB5F77B-8CF0-4E16-96F5-BD9F45779438}" type="pres">
      <dgm:prSet presAssocID="{06DCBF3F-621C-444F-891C-3BB87D2EADB2}" presName="sibTrans" presStyleCnt="0"/>
      <dgm:spPr/>
    </dgm:pt>
    <dgm:pt modelId="{7F3F37E6-A55C-420E-8310-E5F0EE3C3D3E}" type="pres">
      <dgm:prSet presAssocID="{57683989-5399-409C-A711-2DD2D01B11A3}" presName="node" presStyleLbl="node1" presStyleIdx="3" presStyleCnt="11">
        <dgm:presLayoutVars>
          <dgm:bulletEnabled val="1"/>
        </dgm:presLayoutVars>
      </dgm:prSet>
      <dgm:spPr/>
    </dgm:pt>
    <dgm:pt modelId="{6BDCF59C-2D2E-4064-8AD1-C907B79CF85E}" type="pres">
      <dgm:prSet presAssocID="{DE72A357-BF38-4E0F-91BC-08408E29EF8C}" presName="sibTrans" presStyleCnt="0"/>
      <dgm:spPr/>
    </dgm:pt>
    <dgm:pt modelId="{F022C202-381A-4B7A-B9D7-32BA4610B89C}" type="pres">
      <dgm:prSet presAssocID="{BAC4D57D-31C1-4452-98BE-EA8FC092F395}" presName="node" presStyleLbl="node1" presStyleIdx="4" presStyleCnt="11">
        <dgm:presLayoutVars>
          <dgm:bulletEnabled val="1"/>
        </dgm:presLayoutVars>
      </dgm:prSet>
      <dgm:spPr/>
    </dgm:pt>
    <dgm:pt modelId="{5B0350BB-BE13-4A46-B8A0-C1D177A33C7B}" type="pres">
      <dgm:prSet presAssocID="{F907D7AF-91EF-4FF2-BAF2-4CE88F359F33}" presName="sibTrans" presStyleCnt="0"/>
      <dgm:spPr/>
    </dgm:pt>
    <dgm:pt modelId="{B7EC4E62-B3D1-43E5-9069-F151D69D1E92}" type="pres">
      <dgm:prSet presAssocID="{A6D09C5B-56FE-4977-98C0-E958B7A1B6DB}" presName="node" presStyleLbl="node1" presStyleIdx="5" presStyleCnt="11">
        <dgm:presLayoutVars>
          <dgm:bulletEnabled val="1"/>
        </dgm:presLayoutVars>
      </dgm:prSet>
      <dgm:spPr/>
    </dgm:pt>
    <dgm:pt modelId="{2299826B-68D6-4794-894C-B74A96367FB8}" type="pres">
      <dgm:prSet presAssocID="{AFDB6440-A8C9-48F4-8A9F-C72D8B0D698F}" presName="sibTrans" presStyleCnt="0"/>
      <dgm:spPr/>
    </dgm:pt>
    <dgm:pt modelId="{46B6E759-1B11-47AA-885C-D06D8D83D8D0}" type="pres">
      <dgm:prSet presAssocID="{15A2F3A4-CC7B-4056-A761-8C86C36F99D0}" presName="node" presStyleLbl="node1" presStyleIdx="6" presStyleCnt="11">
        <dgm:presLayoutVars>
          <dgm:bulletEnabled val="1"/>
        </dgm:presLayoutVars>
      </dgm:prSet>
      <dgm:spPr/>
    </dgm:pt>
    <dgm:pt modelId="{64602763-23F7-44C4-9CD2-F4C224D71DF1}" type="pres">
      <dgm:prSet presAssocID="{8B56D246-3693-480C-A48F-6E080BC52738}" presName="sibTrans" presStyleCnt="0"/>
      <dgm:spPr/>
    </dgm:pt>
    <dgm:pt modelId="{F7A04725-6067-4FFA-BF99-01D8DCE0E6E7}" type="pres">
      <dgm:prSet presAssocID="{9272EE0E-51C4-4C27-9AD7-88EA86471B9B}" presName="node" presStyleLbl="node1" presStyleIdx="7" presStyleCnt="11">
        <dgm:presLayoutVars>
          <dgm:bulletEnabled val="1"/>
        </dgm:presLayoutVars>
      </dgm:prSet>
      <dgm:spPr/>
    </dgm:pt>
    <dgm:pt modelId="{03C845CB-0B4C-4746-89D4-9F9760D57D88}" type="pres">
      <dgm:prSet presAssocID="{52B57B46-0A51-43EC-B40A-6E5EE3AB97A1}" presName="sibTrans" presStyleCnt="0"/>
      <dgm:spPr/>
    </dgm:pt>
    <dgm:pt modelId="{9D9A862B-D82A-4366-8071-3A92BDA1485E}" type="pres">
      <dgm:prSet presAssocID="{B5E789DA-C5B7-4CC1-869B-87F1946E4DD6}" presName="node" presStyleLbl="node1" presStyleIdx="8" presStyleCnt="11">
        <dgm:presLayoutVars>
          <dgm:bulletEnabled val="1"/>
        </dgm:presLayoutVars>
      </dgm:prSet>
      <dgm:spPr/>
    </dgm:pt>
    <dgm:pt modelId="{F5827ACC-95E6-480C-B2D4-0F264029CCF9}" type="pres">
      <dgm:prSet presAssocID="{017881AA-3A01-488E-B5D3-3306EF933421}" presName="sibTrans" presStyleCnt="0"/>
      <dgm:spPr/>
    </dgm:pt>
    <dgm:pt modelId="{D99771B5-DC29-4C6C-A968-34B2B001E816}" type="pres">
      <dgm:prSet presAssocID="{D5B568FB-87EC-4572-92EB-C213EF79850B}" presName="node" presStyleLbl="node1" presStyleIdx="9" presStyleCnt="11">
        <dgm:presLayoutVars>
          <dgm:bulletEnabled val="1"/>
        </dgm:presLayoutVars>
      </dgm:prSet>
      <dgm:spPr/>
    </dgm:pt>
    <dgm:pt modelId="{52A660FC-1577-4D21-9DE6-34100A4B2745}" type="pres">
      <dgm:prSet presAssocID="{DF60107D-71C1-4E70-B322-9A83C352966D}" presName="sibTrans" presStyleCnt="0"/>
      <dgm:spPr/>
    </dgm:pt>
    <dgm:pt modelId="{973914DE-F687-4020-A5B3-24CBE09FA16C}" type="pres">
      <dgm:prSet presAssocID="{E14B383E-8F97-4EDD-B5AC-49BCE2BBA39C}" presName="node" presStyleLbl="node1" presStyleIdx="10" presStyleCnt="11">
        <dgm:presLayoutVars>
          <dgm:bulletEnabled val="1"/>
        </dgm:presLayoutVars>
      </dgm:prSet>
      <dgm:spPr/>
    </dgm:pt>
  </dgm:ptLst>
  <dgm:cxnLst>
    <dgm:cxn modelId="{2FED640E-A41C-44F0-B3C1-21CEB9A6B579}" type="presOf" srcId="{697C87F1-714C-4EAE-8D30-9735222818BA}" destId="{C8C3C14D-A088-49F6-A85A-14B5AC846712}" srcOrd="0" destOrd="0" presId="urn:microsoft.com/office/officeart/2005/8/layout/default"/>
    <dgm:cxn modelId="{AA67041B-505C-4E5F-A691-94CF0E3ED5E8}" type="presOf" srcId="{9272EE0E-51C4-4C27-9AD7-88EA86471B9B}" destId="{F7A04725-6067-4FFA-BF99-01D8DCE0E6E7}" srcOrd="0" destOrd="0" presId="urn:microsoft.com/office/officeart/2005/8/layout/default"/>
    <dgm:cxn modelId="{64B95933-64CD-4A97-963C-4F7261C7449E}" type="presOf" srcId="{BAC4D57D-31C1-4452-98BE-EA8FC092F395}" destId="{F022C202-381A-4B7A-B9D7-32BA4610B89C}" srcOrd="0" destOrd="0" presId="urn:microsoft.com/office/officeart/2005/8/layout/default"/>
    <dgm:cxn modelId="{6CEE5344-9308-4D94-88AB-D1261C14C227}" srcId="{38AB098C-75F5-4D7E-8F48-C92A36A8D7D0}" destId="{697C87F1-714C-4EAE-8D30-9735222818BA}" srcOrd="0" destOrd="0" parTransId="{6899FC2E-3D17-4B3C-97B9-9AB300A913DE}" sibTransId="{E25DB132-F724-4833-89EF-104C9CEC099A}"/>
    <dgm:cxn modelId="{7A476D48-E9B3-4947-9F19-1B77AD841D1F}" type="presOf" srcId="{57683989-5399-409C-A711-2DD2D01B11A3}" destId="{7F3F37E6-A55C-420E-8310-E5F0EE3C3D3E}" srcOrd="0" destOrd="0" presId="urn:microsoft.com/office/officeart/2005/8/layout/default"/>
    <dgm:cxn modelId="{3DF0C148-EFBC-4B0A-BFDB-6CE2A4459D0E}" type="presOf" srcId="{7DF22F66-EA69-497C-A9A0-350DE582B735}" destId="{044E1BF5-4CD5-4137-9AEC-045A1A82FDC4}" srcOrd="0" destOrd="0" presId="urn:microsoft.com/office/officeart/2005/8/layout/default"/>
    <dgm:cxn modelId="{E97A404B-1976-4E81-8C51-B70165B86764}" type="presOf" srcId="{15A2F3A4-CC7B-4056-A761-8C86C36F99D0}" destId="{46B6E759-1B11-47AA-885C-D06D8D83D8D0}" srcOrd="0" destOrd="0" presId="urn:microsoft.com/office/officeart/2005/8/layout/default"/>
    <dgm:cxn modelId="{0EE7725C-920A-41F8-AE35-204D2E551AE4}" srcId="{38AB098C-75F5-4D7E-8F48-C92A36A8D7D0}" destId="{57683989-5399-409C-A711-2DD2D01B11A3}" srcOrd="3" destOrd="0" parTransId="{0A809054-F072-4956-9C29-CFF5F1AB391C}" sibTransId="{DE72A357-BF38-4E0F-91BC-08408E29EF8C}"/>
    <dgm:cxn modelId="{F373AB5C-D414-4F1F-A169-989312EEC74C}" srcId="{38AB098C-75F5-4D7E-8F48-C92A36A8D7D0}" destId="{D5B568FB-87EC-4572-92EB-C213EF79850B}" srcOrd="9" destOrd="0" parTransId="{66B8E2AE-5009-425A-9D6B-9F3F2BBD50A5}" sibTransId="{DF60107D-71C1-4E70-B322-9A83C352966D}"/>
    <dgm:cxn modelId="{36A92870-50EA-49A6-88B8-96D2B74FDC8C}" type="presOf" srcId="{D5B568FB-87EC-4572-92EB-C213EF79850B}" destId="{D99771B5-DC29-4C6C-A968-34B2B001E816}" srcOrd="0" destOrd="0" presId="urn:microsoft.com/office/officeart/2005/8/layout/default"/>
    <dgm:cxn modelId="{B9D36070-1ED3-4444-A0A6-04356F485343}" srcId="{38AB098C-75F5-4D7E-8F48-C92A36A8D7D0}" destId="{2E695E63-4CB6-4124-A9F5-02F2DDE01500}" srcOrd="2" destOrd="0" parTransId="{F6FA7FD9-27A3-4EA8-9A36-744D7268C6B2}" sibTransId="{06DCBF3F-621C-444F-891C-3BB87D2EADB2}"/>
    <dgm:cxn modelId="{B81FDD80-4F7C-4AE1-95D6-B4185C0E455E}" srcId="{38AB098C-75F5-4D7E-8F48-C92A36A8D7D0}" destId="{A6D09C5B-56FE-4977-98C0-E958B7A1B6DB}" srcOrd="5" destOrd="0" parTransId="{2A9D8F8A-BAE3-4CF7-91A6-64872DC1E104}" sibTransId="{AFDB6440-A8C9-48F4-8A9F-C72D8B0D698F}"/>
    <dgm:cxn modelId="{5931A38D-C202-4621-8DAD-6B94AAB42B77}" type="presOf" srcId="{E14B383E-8F97-4EDD-B5AC-49BCE2BBA39C}" destId="{973914DE-F687-4020-A5B3-24CBE09FA16C}" srcOrd="0" destOrd="0" presId="urn:microsoft.com/office/officeart/2005/8/layout/default"/>
    <dgm:cxn modelId="{3B976394-11C3-4CAE-929A-BADFA8E84EA9}" type="presOf" srcId="{38AB098C-75F5-4D7E-8F48-C92A36A8D7D0}" destId="{B03C82D8-EF97-4702-81C5-65394C834A9B}" srcOrd="0" destOrd="0" presId="urn:microsoft.com/office/officeart/2005/8/layout/default"/>
    <dgm:cxn modelId="{1CEE75A5-353C-4593-A2FC-22E755911741}" type="presOf" srcId="{2E695E63-4CB6-4124-A9F5-02F2DDE01500}" destId="{37460F8F-505D-4A1A-9391-EF5D56010AD2}" srcOrd="0" destOrd="0" presId="urn:microsoft.com/office/officeart/2005/8/layout/default"/>
    <dgm:cxn modelId="{C0788CA6-9BC7-42C2-99A8-DBD94C795CF9}" srcId="{38AB098C-75F5-4D7E-8F48-C92A36A8D7D0}" destId="{B5E789DA-C5B7-4CC1-869B-87F1946E4DD6}" srcOrd="8" destOrd="0" parTransId="{6A952EAF-7AAF-40B7-96A9-430E99DA26D3}" sibTransId="{017881AA-3A01-488E-B5D3-3306EF933421}"/>
    <dgm:cxn modelId="{57B6D7AC-26D1-4180-9E9E-ADB2BEAE433F}" srcId="{38AB098C-75F5-4D7E-8F48-C92A36A8D7D0}" destId="{9272EE0E-51C4-4C27-9AD7-88EA86471B9B}" srcOrd="7" destOrd="0" parTransId="{4A610A73-3A08-434D-BCDA-A597347A30F1}" sibTransId="{52B57B46-0A51-43EC-B40A-6E5EE3AB97A1}"/>
    <dgm:cxn modelId="{BD23CCCC-4C18-4C7E-8A67-067E6C0573A8}" srcId="{38AB098C-75F5-4D7E-8F48-C92A36A8D7D0}" destId="{15A2F3A4-CC7B-4056-A761-8C86C36F99D0}" srcOrd="6" destOrd="0" parTransId="{4AAFBDED-B3EA-4F5E-8261-8BC30427F76C}" sibTransId="{8B56D246-3693-480C-A48F-6E080BC52738}"/>
    <dgm:cxn modelId="{CFD8E9D5-9E23-4CB3-8959-977D716DE713}" srcId="{38AB098C-75F5-4D7E-8F48-C92A36A8D7D0}" destId="{BAC4D57D-31C1-4452-98BE-EA8FC092F395}" srcOrd="4" destOrd="0" parTransId="{0EFECDD9-212E-41C4-BAF3-E66028937E7E}" sibTransId="{F907D7AF-91EF-4FF2-BAF2-4CE88F359F33}"/>
    <dgm:cxn modelId="{E066C6D9-08CC-4907-B10D-E00B713334DA}" type="presOf" srcId="{B5E789DA-C5B7-4CC1-869B-87F1946E4DD6}" destId="{9D9A862B-D82A-4366-8071-3A92BDA1485E}" srcOrd="0" destOrd="0" presId="urn:microsoft.com/office/officeart/2005/8/layout/default"/>
    <dgm:cxn modelId="{FBAE3EDD-53FD-4014-8FD8-7CC513813434}" srcId="{38AB098C-75F5-4D7E-8F48-C92A36A8D7D0}" destId="{7DF22F66-EA69-497C-A9A0-350DE582B735}" srcOrd="1" destOrd="0" parTransId="{AF3B8267-390B-4F14-8C44-3A2E583A9F8E}" sibTransId="{FB30094A-8943-4CCA-BE9D-0459A9DB15B8}"/>
    <dgm:cxn modelId="{B2C1B7E5-5AF7-4822-8C5B-206AD8E20FA6}" srcId="{38AB098C-75F5-4D7E-8F48-C92A36A8D7D0}" destId="{E14B383E-8F97-4EDD-B5AC-49BCE2BBA39C}" srcOrd="10" destOrd="0" parTransId="{815BCAFF-3155-443D-B972-B376097C6A92}" sibTransId="{5C543D1E-3DB7-4672-A36A-AF89B037ACAD}"/>
    <dgm:cxn modelId="{2CEFDEFD-F9DF-4A1F-A42B-B762AF751B8F}" type="presOf" srcId="{A6D09C5B-56FE-4977-98C0-E958B7A1B6DB}" destId="{B7EC4E62-B3D1-43E5-9069-F151D69D1E92}" srcOrd="0" destOrd="0" presId="urn:microsoft.com/office/officeart/2005/8/layout/default"/>
    <dgm:cxn modelId="{69C408E1-4C5E-43FE-899C-DCD5274BE864}" type="presParOf" srcId="{B03C82D8-EF97-4702-81C5-65394C834A9B}" destId="{C8C3C14D-A088-49F6-A85A-14B5AC846712}" srcOrd="0" destOrd="0" presId="urn:microsoft.com/office/officeart/2005/8/layout/default"/>
    <dgm:cxn modelId="{4A0947C6-D06C-4709-A45C-EC8C8D0A5B9E}" type="presParOf" srcId="{B03C82D8-EF97-4702-81C5-65394C834A9B}" destId="{8F9C9A98-7522-4D6E-AC52-1BDF2AB9F4A8}" srcOrd="1" destOrd="0" presId="urn:microsoft.com/office/officeart/2005/8/layout/default"/>
    <dgm:cxn modelId="{66EE952D-DABA-4B79-9703-4C90522A565F}" type="presParOf" srcId="{B03C82D8-EF97-4702-81C5-65394C834A9B}" destId="{044E1BF5-4CD5-4137-9AEC-045A1A82FDC4}" srcOrd="2" destOrd="0" presId="urn:microsoft.com/office/officeart/2005/8/layout/default"/>
    <dgm:cxn modelId="{887D6833-8F46-41D9-A5B5-AABB3C610110}" type="presParOf" srcId="{B03C82D8-EF97-4702-81C5-65394C834A9B}" destId="{AE8ECC9D-8C8B-4CAF-8B64-C545EAD6331F}" srcOrd="3" destOrd="0" presId="urn:microsoft.com/office/officeart/2005/8/layout/default"/>
    <dgm:cxn modelId="{CCEDD193-0B8B-4FE5-AB76-CBB0B6E71362}" type="presParOf" srcId="{B03C82D8-EF97-4702-81C5-65394C834A9B}" destId="{37460F8F-505D-4A1A-9391-EF5D56010AD2}" srcOrd="4" destOrd="0" presId="urn:microsoft.com/office/officeart/2005/8/layout/default"/>
    <dgm:cxn modelId="{CE03F504-D831-48EB-B292-0ECF6721C43F}" type="presParOf" srcId="{B03C82D8-EF97-4702-81C5-65394C834A9B}" destId="{4FB5F77B-8CF0-4E16-96F5-BD9F45779438}" srcOrd="5" destOrd="0" presId="urn:microsoft.com/office/officeart/2005/8/layout/default"/>
    <dgm:cxn modelId="{CC68CFFA-731A-4055-B083-CF3C316AEAF3}" type="presParOf" srcId="{B03C82D8-EF97-4702-81C5-65394C834A9B}" destId="{7F3F37E6-A55C-420E-8310-E5F0EE3C3D3E}" srcOrd="6" destOrd="0" presId="urn:microsoft.com/office/officeart/2005/8/layout/default"/>
    <dgm:cxn modelId="{961D3019-9C67-4A28-8EAA-03DD26267B78}" type="presParOf" srcId="{B03C82D8-EF97-4702-81C5-65394C834A9B}" destId="{6BDCF59C-2D2E-4064-8AD1-C907B79CF85E}" srcOrd="7" destOrd="0" presId="urn:microsoft.com/office/officeart/2005/8/layout/default"/>
    <dgm:cxn modelId="{3F78386A-B14A-429F-B347-31A024F16667}" type="presParOf" srcId="{B03C82D8-EF97-4702-81C5-65394C834A9B}" destId="{F022C202-381A-4B7A-B9D7-32BA4610B89C}" srcOrd="8" destOrd="0" presId="urn:microsoft.com/office/officeart/2005/8/layout/default"/>
    <dgm:cxn modelId="{A2FD5D63-BCF8-45C5-A9F3-D452ADDE97D5}" type="presParOf" srcId="{B03C82D8-EF97-4702-81C5-65394C834A9B}" destId="{5B0350BB-BE13-4A46-B8A0-C1D177A33C7B}" srcOrd="9" destOrd="0" presId="urn:microsoft.com/office/officeart/2005/8/layout/default"/>
    <dgm:cxn modelId="{A1A37F1C-45E6-4FE9-A759-801F4F42E07B}" type="presParOf" srcId="{B03C82D8-EF97-4702-81C5-65394C834A9B}" destId="{B7EC4E62-B3D1-43E5-9069-F151D69D1E92}" srcOrd="10" destOrd="0" presId="urn:microsoft.com/office/officeart/2005/8/layout/default"/>
    <dgm:cxn modelId="{7EC392BD-F056-427F-929B-32DA808F62DD}" type="presParOf" srcId="{B03C82D8-EF97-4702-81C5-65394C834A9B}" destId="{2299826B-68D6-4794-894C-B74A96367FB8}" srcOrd="11" destOrd="0" presId="urn:microsoft.com/office/officeart/2005/8/layout/default"/>
    <dgm:cxn modelId="{74C5F111-2369-45B7-93E9-52C724DC27B7}" type="presParOf" srcId="{B03C82D8-EF97-4702-81C5-65394C834A9B}" destId="{46B6E759-1B11-47AA-885C-D06D8D83D8D0}" srcOrd="12" destOrd="0" presId="urn:microsoft.com/office/officeart/2005/8/layout/default"/>
    <dgm:cxn modelId="{3285DA97-24B2-4F12-B221-24E18CD67830}" type="presParOf" srcId="{B03C82D8-EF97-4702-81C5-65394C834A9B}" destId="{64602763-23F7-44C4-9CD2-F4C224D71DF1}" srcOrd="13" destOrd="0" presId="urn:microsoft.com/office/officeart/2005/8/layout/default"/>
    <dgm:cxn modelId="{6F4A080E-9A7C-4645-8E1A-E189C19217F2}" type="presParOf" srcId="{B03C82D8-EF97-4702-81C5-65394C834A9B}" destId="{F7A04725-6067-4FFA-BF99-01D8DCE0E6E7}" srcOrd="14" destOrd="0" presId="urn:microsoft.com/office/officeart/2005/8/layout/default"/>
    <dgm:cxn modelId="{11E397FE-4536-4570-B0C0-EC45428F2788}" type="presParOf" srcId="{B03C82D8-EF97-4702-81C5-65394C834A9B}" destId="{03C845CB-0B4C-4746-89D4-9F9760D57D88}" srcOrd="15" destOrd="0" presId="urn:microsoft.com/office/officeart/2005/8/layout/default"/>
    <dgm:cxn modelId="{A9DFE80F-53AB-4020-9D9C-EBC47EF17F89}" type="presParOf" srcId="{B03C82D8-EF97-4702-81C5-65394C834A9B}" destId="{9D9A862B-D82A-4366-8071-3A92BDA1485E}" srcOrd="16" destOrd="0" presId="urn:microsoft.com/office/officeart/2005/8/layout/default"/>
    <dgm:cxn modelId="{7FBC306C-8442-4CBC-AED1-5508891D9FE6}" type="presParOf" srcId="{B03C82D8-EF97-4702-81C5-65394C834A9B}" destId="{F5827ACC-95E6-480C-B2D4-0F264029CCF9}" srcOrd="17" destOrd="0" presId="urn:microsoft.com/office/officeart/2005/8/layout/default"/>
    <dgm:cxn modelId="{0A5A8232-9D88-46DB-BC27-EEDD0AD38C8F}" type="presParOf" srcId="{B03C82D8-EF97-4702-81C5-65394C834A9B}" destId="{D99771B5-DC29-4C6C-A968-34B2B001E816}" srcOrd="18" destOrd="0" presId="urn:microsoft.com/office/officeart/2005/8/layout/default"/>
    <dgm:cxn modelId="{8AD0CDD5-20F5-4E3C-A372-3AD5114EBF4B}" type="presParOf" srcId="{B03C82D8-EF97-4702-81C5-65394C834A9B}" destId="{52A660FC-1577-4D21-9DE6-34100A4B2745}" srcOrd="19" destOrd="0" presId="urn:microsoft.com/office/officeart/2005/8/layout/default"/>
    <dgm:cxn modelId="{F96DC9FE-2D68-45CB-A050-25B4F397876C}" type="presParOf" srcId="{B03C82D8-EF97-4702-81C5-65394C834A9B}" destId="{973914DE-F687-4020-A5B3-24CBE09FA16C}" srcOrd="2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90E5AC-5037-4C10-AE81-7F50C62F4D54}"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E46C5CA-5AAF-490A-8FE9-E335D563ECF0}">
      <dgm:prSet/>
      <dgm:spPr/>
      <dgm:t>
        <a:bodyPr/>
        <a:lstStyle/>
        <a:p>
          <a:pPr>
            <a:lnSpc>
              <a:spcPct val="100000"/>
            </a:lnSpc>
          </a:pPr>
          <a:r>
            <a:rPr lang="en-US" b="1" dirty="0">
              <a:latin typeface="Times New Roman" panose="02020603050405020304" pitchFamily="18" charset="0"/>
              <a:cs typeface="Times New Roman" panose="02020603050405020304" pitchFamily="18" charset="0"/>
            </a:rPr>
            <a:t>Logistic Regression Classifier</a:t>
          </a:r>
          <a:endParaRPr lang="en-US" dirty="0">
            <a:latin typeface="Times New Roman" panose="02020603050405020304" pitchFamily="18" charset="0"/>
            <a:cs typeface="Times New Roman" panose="02020603050405020304" pitchFamily="18" charset="0"/>
          </a:endParaRPr>
        </a:p>
      </dgm:t>
    </dgm:pt>
    <dgm:pt modelId="{9B42EA20-2F94-41EF-B833-F3E5719E48AE}" type="parTrans" cxnId="{470A0226-7F68-4E07-B9F4-956C84D4EEA3}">
      <dgm:prSet/>
      <dgm:spPr/>
      <dgm:t>
        <a:bodyPr/>
        <a:lstStyle/>
        <a:p>
          <a:endParaRPr lang="en-US"/>
        </a:p>
      </dgm:t>
    </dgm:pt>
    <dgm:pt modelId="{992DCD7A-7545-45D3-8132-AC7778352CC3}" type="sibTrans" cxnId="{470A0226-7F68-4E07-B9F4-956C84D4EEA3}">
      <dgm:prSet/>
      <dgm:spPr/>
      <dgm:t>
        <a:bodyPr/>
        <a:lstStyle/>
        <a:p>
          <a:endParaRPr lang="en-US"/>
        </a:p>
      </dgm:t>
    </dgm:pt>
    <dgm:pt modelId="{C267DEB6-EA89-45DF-BEC6-C42F44C5B496}">
      <dgm:prSet/>
      <dgm:spPr/>
      <dgm:t>
        <a:bodyPr/>
        <a:lstStyle/>
        <a:p>
          <a:pPr>
            <a:lnSpc>
              <a:spcPct val="100000"/>
            </a:lnSpc>
          </a:pPr>
          <a:r>
            <a:rPr lang="en-US" dirty="0">
              <a:latin typeface="Times New Roman" panose="02020603050405020304" pitchFamily="18" charset="0"/>
              <a:cs typeface="Times New Roman" panose="02020603050405020304" pitchFamily="18" charset="0"/>
            </a:rPr>
            <a:t>Logistic Regression is the model that usually works  on any data frame and the scores given by the logistic  regression are accurate depending upon the data set.</a:t>
          </a:r>
        </a:p>
      </dgm:t>
    </dgm:pt>
    <dgm:pt modelId="{64A2F4A2-F470-4030-9EEC-A64E993BDD9F}" type="parTrans" cxnId="{8C7AEECD-66D5-4AD1-842E-B151D5062A76}">
      <dgm:prSet/>
      <dgm:spPr/>
      <dgm:t>
        <a:bodyPr/>
        <a:lstStyle/>
        <a:p>
          <a:endParaRPr lang="en-US"/>
        </a:p>
      </dgm:t>
    </dgm:pt>
    <dgm:pt modelId="{7AF1B69D-E58D-4E86-8634-767FEFF61940}" type="sibTrans" cxnId="{8C7AEECD-66D5-4AD1-842E-B151D5062A76}">
      <dgm:prSet/>
      <dgm:spPr/>
      <dgm:t>
        <a:bodyPr/>
        <a:lstStyle/>
        <a:p>
          <a:endParaRPr lang="en-US"/>
        </a:p>
      </dgm:t>
    </dgm:pt>
    <dgm:pt modelId="{8670F5F5-5C72-4A44-BC60-4F052B7F514E}">
      <dgm:prSet/>
      <dgm:spPr/>
      <dgm:t>
        <a:bodyPr/>
        <a:lstStyle/>
        <a:p>
          <a:pPr>
            <a:lnSpc>
              <a:spcPct val="100000"/>
            </a:lnSpc>
          </a:pPr>
          <a:r>
            <a:rPr lang="en-US" b="1" dirty="0">
              <a:latin typeface="Times New Roman" panose="02020603050405020304" pitchFamily="18" charset="0"/>
              <a:cs typeface="Times New Roman" panose="02020603050405020304" pitchFamily="18" charset="0"/>
            </a:rPr>
            <a:t>Decision-Tree-Classifier</a:t>
          </a:r>
          <a:endParaRPr lang="en-US" dirty="0">
            <a:latin typeface="Times New Roman" panose="02020603050405020304" pitchFamily="18" charset="0"/>
            <a:cs typeface="Times New Roman" panose="02020603050405020304" pitchFamily="18" charset="0"/>
          </a:endParaRPr>
        </a:p>
      </dgm:t>
    </dgm:pt>
    <dgm:pt modelId="{B22EABC8-8EBC-4AF2-9443-A2BAAF50FA1F}" type="parTrans" cxnId="{358A44E1-C9CF-44A6-A84A-712E9251DDD9}">
      <dgm:prSet/>
      <dgm:spPr/>
      <dgm:t>
        <a:bodyPr/>
        <a:lstStyle/>
        <a:p>
          <a:endParaRPr lang="en-US"/>
        </a:p>
      </dgm:t>
    </dgm:pt>
    <dgm:pt modelId="{BD7BA154-5A05-44EE-B01A-B0608BC3E7F4}" type="sibTrans" cxnId="{358A44E1-C9CF-44A6-A84A-712E9251DDD9}">
      <dgm:prSet/>
      <dgm:spPr/>
      <dgm:t>
        <a:bodyPr/>
        <a:lstStyle/>
        <a:p>
          <a:endParaRPr lang="en-US"/>
        </a:p>
      </dgm:t>
    </dgm:pt>
    <dgm:pt modelId="{41D20725-685A-487E-909F-8ED19DE86174}">
      <dgm:prSet/>
      <dgm:spPr/>
      <dgm:t>
        <a:bodyPr/>
        <a:lstStyle/>
        <a:p>
          <a:pPr algn="ctr">
            <a:lnSpc>
              <a:spcPct val="100000"/>
            </a:lnSpc>
          </a:pPr>
          <a:r>
            <a:rPr lang="en-US" dirty="0">
              <a:latin typeface="Times New Roman" panose="02020603050405020304" pitchFamily="18" charset="0"/>
              <a:cs typeface="Times New Roman" panose="02020603050405020304" pitchFamily="18" charset="0"/>
            </a:rPr>
            <a:t>We have chosen this because as we have more categorical data. It is useful to derive as it has feature of capturing the  descriptive decision-making skills. </a:t>
          </a:r>
        </a:p>
      </dgm:t>
    </dgm:pt>
    <dgm:pt modelId="{B14B0BFB-3005-4D97-9348-C798F67EDCF9}" type="parTrans" cxnId="{D15895E8-0255-4AFA-8837-516A8B90B602}">
      <dgm:prSet/>
      <dgm:spPr/>
      <dgm:t>
        <a:bodyPr/>
        <a:lstStyle/>
        <a:p>
          <a:endParaRPr lang="en-US"/>
        </a:p>
      </dgm:t>
    </dgm:pt>
    <dgm:pt modelId="{FB511F40-6D86-41F0-9A7D-3EDC53A32468}" type="sibTrans" cxnId="{D15895E8-0255-4AFA-8837-516A8B90B602}">
      <dgm:prSet/>
      <dgm:spPr/>
      <dgm:t>
        <a:bodyPr/>
        <a:lstStyle/>
        <a:p>
          <a:endParaRPr lang="en-US"/>
        </a:p>
      </dgm:t>
    </dgm:pt>
    <dgm:pt modelId="{FA32EF79-D01A-4D44-84FD-6D5A7F4BD73C}">
      <dgm:prSet/>
      <dgm:spPr/>
      <dgm:t>
        <a:bodyPr/>
        <a:lstStyle/>
        <a:p>
          <a:pPr>
            <a:lnSpc>
              <a:spcPct val="100000"/>
            </a:lnSpc>
          </a:pPr>
          <a:r>
            <a:rPr lang="en-US" b="1" dirty="0">
              <a:latin typeface="Times New Roman" panose="02020603050405020304" pitchFamily="18" charset="0"/>
              <a:cs typeface="Times New Roman" panose="02020603050405020304" pitchFamily="18" charset="0"/>
            </a:rPr>
            <a:t>KNN- Model</a:t>
          </a:r>
          <a:endParaRPr lang="en-US" dirty="0">
            <a:latin typeface="Times New Roman" panose="02020603050405020304" pitchFamily="18" charset="0"/>
            <a:cs typeface="Times New Roman" panose="02020603050405020304" pitchFamily="18" charset="0"/>
          </a:endParaRPr>
        </a:p>
      </dgm:t>
    </dgm:pt>
    <dgm:pt modelId="{EEF4F0A6-76D4-4B28-AF1E-C4A4E968F56D}" type="parTrans" cxnId="{0729AD92-A14A-4EA8-A80E-7B59BE70E7A8}">
      <dgm:prSet/>
      <dgm:spPr/>
      <dgm:t>
        <a:bodyPr/>
        <a:lstStyle/>
        <a:p>
          <a:endParaRPr lang="en-US"/>
        </a:p>
      </dgm:t>
    </dgm:pt>
    <dgm:pt modelId="{C745B4CE-2F6E-4632-8D41-29EC2445B905}" type="sibTrans" cxnId="{0729AD92-A14A-4EA8-A80E-7B59BE70E7A8}">
      <dgm:prSet/>
      <dgm:spPr/>
      <dgm:t>
        <a:bodyPr/>
        <a:lstStyle/>
        <a:p>
          <a:endParaRPr lang="en-US"/>
        </a:p>
      </dgm:t>
    </dgm:pt>
    <dgm:pt modelId="{8F43AC4A-673C-43A2-9102-63DF86CD4FD5}">
      <dgm:prSet/>
      <dgm:spPr/>
      <dgm:t>
        <a:bodyPr/>
        <a:lstStyle/>
        <a:p>
          <a:pPr algn="ctr">
            <a:lnSpc>
              <a:spcPct val="100000"/>
            </a:lnSpc>
          </a:pPr>
          <a:r>
            <a:rPr lang="en-US" dirty="0">
              <a:latin typeface="Times New Roman" panose="02020603050405020304" pitchFamily="18" charset="0"/>
              <a:cs typeface="Times New Roman" panose="02020603050405020304" pitchFamily="18" charset="0"/>
            </a:rPr>
            <a:t>We have chosen this as it is a simple supervised algorithm  where we can assign the class to new data point, and it is  non- parametric model</a:t>
          </a:r>
          <a:r>
            <a:rPr lang="en-US" dirty="0"/>
            <a:t>.</a:t>
          </a:r>
        </a:p>
      </dgm:t>
    </dgm:pt>
    <dgm:pt modelId="{3F7046D2-A5B0-4C5B-96A6-9FFC68911BD1}" type="parTrans" cxnId="{614AD6C7-EBA7-425F-8EB4-EE9359C0A5D4}">
      <dgm:prSet/>
      <dgm:spPr/>
      <dgm:t>
        <a:bodyPr/>
        <a:lstStyle/>
        <a:p>
          <a:endParaRPr lang="en-US"/>
        </a:p>
      </dgm:t>
    </dgm:pt>
    <dgm:pt modelId="{01AE43EE-7E2D-4969-BD5A-AEA073843F0C}" type="sibTrans" cxnId="{614AD6C7-EBA7-425F-8EB4-EE9359C0A5D4}">
      <dgm:prSet/>
      <dgm:spPr/>
      <dgm:t>
        <a:bodyPr/>
        <a:lstStyle/>
        <a:p>
          <a:endParaRPr lang="en-US"/>
        </a:p>
      </dgm:t>
    </dgm:pt>
    <dgm:pt modelId="{7ECC3D27-E0E0-47C2-A3FE-69B60C273C26}" type="pres">
      <dgm:prSet presAssocID="{3190E5AC-5037-4C10-AE81-7F50C62F4D54}" presName="root" presStyleCnt="0">
        <dgm:presLayoutVars>
          <dgm:dir/>
          <dgm:resizeHandles val="exact"/>
        </dgm:presLayoutVars>
      </dgm:prSet>
      <dgm:spPr/>
    </dgm:pt>
    <dgm:pt modelId="{345018DF-BEFB-4373-B5A4-0085147C07B2}" type="pres">
      <dgm:prSet presAssocID="{6E46C5CA-5AAF-490A-8FE9-E335D563ECF0}" presName="compNode" presStyleCnt="0"/>
      <dgm:spPr/>
    </dgm:pt>
    <dgm:pt modelId="{0451650F-3D7E-4D03-BFE2-A70AFDC222B4}" type="pres">
      <dgm:prSet presAssocID="{6E46C5CA-5AAF-490A-8FE9-E335D563ECF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72EF0464-420D-4580-B3B7-73468CD12FB3}" type="pres">
      <dgm:prSet presAssocID="{6E46C5CA-5AAF-490A-8FE9-E335D563ECF0}" presName="spaceRect" presStyleCnt="0"/>
      <dgm:spPr/>
    </dgm:pt>
    <dgm:pt modelId="{A517F6CB-5DEB-482B-AF43-534397640033}" type="pres">
      <dgm:prSet presAssocID="{6E46C5CA-5AAF-490A-8FE9-E335D563ECF0}" presName="textRect" presStyleLbl="revTx" presStyleIdx="0" presStyleCnt="6">
        <dgm:presLayoutVars>
          <dgm:chMax val="1"/>
          <dgm:chPref val="1"/>
        </dgm:presLayoutVars>
      </dgm:prSet>
      <dgm:spPr/>
    </dgm:pt>
    <dgm:pt modelId="{C9E53121-7197-43A9-8196-776A403C6517}" type="pres">
      <dgm:prSet presAssocID="{992DCD7A-7545-45D3-8132-AC7778352CC3}" presName="sibTrans" presStyleCnt="0"/>
      <dgm:spPr/>
    </dgm:pt>
    <dgm:pt modelId="{3B24D89D-C4A4-470B-BC48-59F025900186}" type="pres">
      <dgm:prSet presAssocID="{C267DEB6-EA89-45DF-BEC6-C42F44C5B496}" presName="compNode" presStyleCnt="0"/>
      <dgm:spPr/>
    </dgm:pt>
    <dgm:pt modelId="{F1497FC8-B8BC-47B6-AFC6-1E5AA206BD6C}" type="pres">
      <dgm:prSet presAssocID="{C267DEB6-EA89-45DF-BEC6-C42F44C5B49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FACB877F-EFA1-4078-BF79-0542CBCFF427}" type="pres">
      <dgm:prSet presAssocID="{C267DEB6-EA89-45DF-BEC6-C42F44C5B496}" presName="spaceRect" presStyleCnt="0"/>
      <dgm:spPr/>
    </dgm:pt>
    <dgm:pt modelId="{84726863-A2DE-44A2-9CEB-555913D03EB6}" type="pres">
      <dgm:prSet presAssocID="{C267DEB6-EA89-45DF-BEC6-C42F44C5B496}" presName="textRect" presStyleLbl="revTx" presStyleIdx="1" presStyleCnt="6">
        <dgm:presLayoutVars>
          <dgm:chMax val="1"/>
          <dgm:chPref val="1"/>
        </dgm:presLayoutVars>
      </dgm:prSet>
      <dgm:spPr/>
    </dgm:pt>
    <dgm:pt modelId="{CCAAD057-A909-48DD-9891-085B94E3E0C4}" type="pres">
      <dgm:prSet presAssocID="{7AF1B69D-E58D-4E86-8634-767FEFF61940}" presName="sibTrans" presStyleCnt="0"/>
      <dgm:spPr/>
    </dgm:pt>
    <dgm:pt modelId="{20591706-3B75-4143-8CAF-6CE331CA7B4C}" type="pres">
      <dgm:prSet presAssocID="{8670F5F5-5C72-4A44-BC60-4F052B7F514E}" presName="compNode" presStyleCnt="0"/>
      <dgm:spPr/>
    </dgm:pt>
    <dgm:pt modelId="{19B066A3-DC8B-4648-AB13-897B05DDB21C}" type="pres">
      <dgm:prSet presAssocID="{8670F5F5-5C72-4A44-BC60-4F052B7F514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2DA4F5BB-E1EF-4FA6-8AA6-BA28046EA0BA}" type="pres">
      <dgm:prSet presAssocID="{8670F5F5-5C72-4A44-BC60-4F052B7F514E}" presName="spaceRect" presStyleCnt="0"/>
      <dgm:spPr/>
    </dgm:pt>
    <dgm:pt modelId="{30AC0ADE-2E14-4539-AD96-1C3D2E920BFB}" type="pres">
      <dgm:prSet presAssocID="{8670F5F5-5C72-4A44-BC60-4F052B7F514E}" presName="textRect" presStyleLbl="revTx" presStyleIdx="2" presStyleCnt="6">
        <dgm:presLayoutVars>
          <dgm:chMax val="1"/>
          <dgm:chPref val="1"/>
        </dgm:presLayoutVars>
      </dgm:prSet>
      <dgm:spPr/>
    </dgm:pt>
    <dgm:pt modelId="{8D2E82C8-B31B-47BB-84B1-0875C409AA3C}" type="pres">
      <dgm:prSet presAssocID="{BD7BA154-5A05-44EE-B01A-B0608BC3E7F4}" presName="sibTrans" presStyleCnt="0"/>
      <dgm:spPr/>
    </dgm:pt>
    <dgm:pt modelId="{C0AEA018-68E4-466B-8467-9824AD7F09A4}" type="pres">
      <dgm:prSet presAssocID="{41D20725-685A-487E-909F-8ED19DE86174}" presName="compNode" presStyleCnt="0"/>
      <dgm:spPr/>
    </dgm:pt>
    <dgm:pt modelId="{C44AE2D5-C25E-4B67-9AC4-7E41936C8A16}" type="pres">
      <dgm:prSet presAssocID="{41D20725-685A-487E-909F-8ED19DE8617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3E58FF03-2B40-4F25-A711-295CA50F75B5}" type="pres">
      <dgm:prSet presAssocID="{41D20725-685A-487E-909F-8ED19DE86174}" presName="spaceRect" presStyleCnt="0"/>
      <dgm:spPr/>
    </dgm:pt>
    <dgm:pt modelId="{9D7257BF-604D-440B-8FB8-1DF850ED2E97}" type="pres">
      <dgm:prSet presAssocID="{41D20725-685A-487E-909F-8ED19DE86174}" presName="textRect" presStyleLbl="revTx" presStyleIdx="3" presStyleCnt="6">
        <dgm:presLayoutVars>
          <dgm:chMax val="1"/>
          <dgm:chPref val="1"/>
        </dgm:presLayoutVars>
      </dgm:prSet>
      <dgm:spPr/>
    </dgm:pt>
    <dgm:pt modelId="{68546E99-9606-46F6-B1DB-FE79821F0704}" type="pres">
      <dgm:prSet presAssocID="{FB511F40-6D86-41F0-9A7D-3EDC53A32468}" presName="sibTrans" presStyleCnt="0"/>
      <dgm:spPr/>
    </dgm:pt>
    <dgm:pt modelId="{F1CF0345-DD15-452C-B4B1-FCF3540E7681}" type="pres">
      <dgm:prSet presAssocID="{FA32EF79-D01A-4D44-84FD-6D5A7F4BD73C}" presName="compNode" presStyleCnt="0"/>
      <dgm:spPr/>
    </dgm:pt>
    <dgm:pt modelId="{C4F95F7A-20D3-4627-86A8-0895E136A7D6}" type="pres">
      <dgm:prSet presAssocID="{FA32EF79-D01A-4D44-84FD-6D5A7F4BD73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Network Diagram"/>
        </a:ext>
      </dgm:extLst>
    </dgm:pt>
    <dgm:pt modelId="{D80EBE45-E72F-458F-8CA3-B8713F6C96F7}" type="pres">
      <dgm:prSet presAssocID="{FA32EF79-D01A-4D44-84FD-6D5A7F4BD73C}" presName="spaceRect" presStyleCnt="0"/>
      <dgm:spPr/>
    </dgm:pt>
    <dgm:pt modelId="{3EA637C4-FF35-482D-B4C8-1C325B97B14B}" type="pres">
      <dgm:prSet presAssocID="{FA32EF79-D01A-4D44-84FD-6D5A7F4BD73C}" presName="textRect" presStyleLbl="revTx" presStyleIdx="4" presStyleCnt="6">
        <dgm:presLayoutVars>
          <dgm:chMax val="1"/>
          <dgm:chPref val="1"/>
        </dgm:presLayoutVars>
      </dgm:prSet>
      <dgm:spPr/>
    </dgm:pt>
    <dgm:pt modelId="{AA3764A3-CD2A-4B3B-87B5-B0E317A5E17B}" type="pres">
      <dgm:prSet presAssocID="{C745B4CE-2F6E-4632-8D41-29EC2445B905}" presName="sibTrans" presStyleCnt="0"/>
      <dgm:spPr/>
    </dgm:pt>
    <dgm:pt modelId="{E909CE6C-D2E5-4C64-BB09-334F84070B16}" type="pres">
      <dgm:prSet presAssocID="{8F43AC4A-673C-43A2-9102-63DF86CD4FD5}" presName="compNode" presStyleCnt="0"/>
      <dgm:spPr/>
    </dgm:pt>
    <dgm:pt modelId="{D8391DC2-03F9-4D84-99BE-17F8C45519DC}" type="pres">
      <dgm:prSet presAssocID="{8F43AC4A-673C-43A2-9102-63DF86CD4FD5}"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lowchart"/>
        </a:ext>
      </dgm:extLst>
    </dgm:pt>
    <dgm:pt modelId="{3431ABB8-B9BC-4C3A-9387-8F344AD2B2E5}" type="pres">
      <dgm:prSet presAssocID="{8F43AC4A-673C-43A2-9102-63DF86CD4FD5}" presName="spaceRect" presStyleCnt="0"/>
      <dgm:spPr/>
    </dgm:pt>
    <dgm:pt modelId="{E9C0F016-1E74-4A9D-A687-ABB019C3F869}" type="pres">
      <dgm:prSet presAssocID="{8F43AC4A-673C-43A2-9102-63DF86CD4FD5}" presName="textRect" presStyleLbl="revTx" presStyleIdx="5" presStyleCnt="6">
        <dgm:presLayoutVars>
          <dgm:chMax val="1"/>
          <dgm:chPref val="1"/>
        </dgm:presLayoutVars>
      </dgm:prSet>
      <dgm:spPr/>
    </dgm:pt>
  </dgm:ptLst>
  <dgm:cxnLst>
    <dgm:cxn modelId="{BDA19114-97C9-4798-B0CF-F5E8F74C49D9}" type="presOf" srcId="{C267DEB6-EA89-45DF-BEC6-C42F44C5B496}" destId="{84726863-A2DE-44A2-9CEB-555913D03EB6}" srcOrd="0" destOrd="0" presId="urn:microsoft.com/office/officeart/2018/2/layout/IconLabelList"/>
    <dgm:cxn modelId="{D67AF918-F26E-4CD1-A1FC-89725050699A}" type="presOf" srcId="{8670F5F5-5C72-4A44-BC60-4F052B7F514E}" destId="{30AC0ADE-2E14-4539-AD96-1C3D2E920BFB}" srcOrd="0" destOrd="0" presId="urn:microsoft.com/office/officeart/2018/2/layout/IconLabelList"/>
    <dgm:cxn modelId="{470A0226-7F68-4E07-B9F4-956C84D4EEA3}" srcId="{3190E5AC-5037-4C10-AE81-7F50C62F4D54}" destId="{6E46C5CA-5AAF-490A-8FE9-E335D563ECF0}" srcOrd="0" destOrd="0" parTransId="{9B42EA20-2F94-41EF-B833-F3E5719E48AE}" sibTransId="{992DCD7A-7545-45D3-8132-AC7778352CC3}"/>
    <dgm:cxn modelId="{A10FB526-85DE-415C-9607-F69A1B8F154C}" type="presOf" srcId="{8F43AC4A-673C-43A2-9102-63DF86CD4FD5}" destId="{E9C0F016-1E74-4A9D-A687-ABB019C3F869}" srcOrd="0" destOrd="0" presId="urn:microsoft.com/office/officeart/2018/2/layout/IconLabelList"/>
    <dgm:cxn modelId="{73C82443-DC61-4D04-8F99-BD4266434AB7}" type="presOf" srcId="{6E46C5CA-5AAF-490A-8FE9-E335D563ECF0}" destId="{A517F6CB-5DEB-482B-AF43-534397640033}" srcOrd="0" destOrd="0" presId="urn:microsoft.com/office/officeart/2018/2/layout/IconLabelList"/>
    <dgm:cxn modelId="{0729AD92-A14A-4EA8-A80E-7B59BE70E7A8}" srcId="{3190E5AC-5037-4C10-AE81-7F50C62F4D54}" destId="{FA32EF79-D01A-4D44-84FD-6D5A7F4BD73C}" srcOrd="4" destOrd="0" parTransId="{EEF4F0A6-76D4-4B28-AF1E-C4A4E968F56D}" sibTransId="{C745B4CE-2F6E-4632-8D41-29EC2445B905}"/>
    <dgm:cxn modelId="{449A04A6-4734-44EA-8C9C-63368FFB1201}" type="presOf" srcId="{3190E5AC-5037-4C10-AE81-7F50C62F4D54}" destId="{7ECC3D27-E0E0-47C2-A3FE-69B60C273C26}" srcOrd="0" destOrd="0" presId="urn:microsoft.com/office/officeart/2018/2/layout/IconLabelList"/>
    <dgm:cxn modelId="{C7ECF3BB-6F7D-4AEB-812B-85870C124724}" type="presOf" srcId="{FA32EF79-D01A-4D44-84FD-6D5A7F4BD73C}" destId="{3EA637C4-FF35-482D-B4C8-1C325B97B14B}" srcOrd="0" destOrd="0" presId="urn:microsoft.com/office/officeart/2018/2/layout/IconLabelList"/>
    <dgm:cxn modelId="{614AD6C7-EBA7-425F-8EB4-EE9359C0A5D4}" srcId="{3190E5AC-5037-4C10-AE81-7F50C62F4D54}" destId="{8F43AC4A-673C-43A2-9102-63DF86CD4FD5}" srcOrd="5" destOrd="0" parTransId="{3F7046D2-A5B0-4C5B-96A6-9FFC68911BD1}" sibTransId="{01AE43EE-7E2D-4969-BD5A-AEA073843F0C}"/>
    <dgm:cxn modelId="{8C7AEECD-66D5-4AD1-842E-B151D5062A76}" srcId="{3190E5AC-5037-4C10-AE81-7F50C62F4D54}" destId="{C267DEB6-EA89-45DF-BEC6-C42F44C5B496}" srcOrd="1" destOrd="0" parTransId="{64A2F4A2-F470-4030-9EEC-A64E993BDD9F}" sibTransId="{7AF1B69D-E58D-4E86-8634-767FEFF61940}"/>
    <dgm:cxn modelId="{358A44E1-C9CF-44A6-A84A-712E9251DDD9}" srcId="{3190E5AC-5037-4C10-AE81-7F50C62F4D54}" destId="{8670F5F5-5C72-4A44-BC60-4F052B7F514E}" srcOrd="2" destOrd="0" parTransId="{B22EABC8-8EBC-4AF2-9443-A2BAAF50FA1F}" sibTransId="{BD7BA154-5A05-44EE-B01A-B0608BC3E7F4}"/>
    <dgm:cxn modelId="{D15895E8-0255-4AFA-8837-516A8B90B602}" srcId="{3190E5AC-5037-4C10-AE81-7F50C62F4D54}" destId="{41D20725-685A-487E-909F-8ED19DE86174}" srcOrd="3" destOrd="0" parTransId="{B14B0BFB-3005-4D97-9348-C798F67EDCF9}" sibTransId="{FB511F40-6D86-41F0-9A7D-3EDC53A32468}"/>
    <dgm:cxn modelId="{197D53F2-3F79-4A13-8362-BE61E285F928}" type="presOf" srcId="{41D20725-685A-487E-909F-8ED19DE86174}" destId="{9D7257BF-604D-440B-8FB8-1DF850ED2E97}" srcOrd="0" destOrd="0" presId="urn:microsoft.com/office/officeart/2018/2/layout/IconLabelList"/>
    <dgm:cxn modelId="{BDFC748E-751C-4B32-B75B-697359A96A42}" type="presParOf" srcId="{7ECC3D27-E0E0-47C2-A3FE-69B60C273C26}" destId="{345018DF-BEFB-4373-B5A4-0085147C07B2}" srcOrd="0" destOrd="0" presId="urn:microsoft.com/office/officeart/2018/2/layout/IconLabelList"/>
    <dgm:cxn modelId="{7D5F46E7-DECF-4CCA-AEA5-52C1CB08A035}" type="presParOf" srcId="{345018DF-BEFB-4373-B5A4-0085147C07B2}" destId="{0451650F-3D7E-4D03-BFE2-A70AFDC222B4}" srcOrd="0" destOrd="0" presId="urn:microsoft.com/office/officeart/2018/2/layout/IconLabelList"/>
    <dgm:cxn modelId="{3067995E-BAA1-42E7-A592-F811266D58FB}" type="presParOf" srcId="{345018DF-BEFB-4373-B5A4-0085147C07B2}" destId="{72EF0464-420D-4580-B3B7-73468CD12FB3}" srcOrd="1" destOrd="0" presId="urn:microsoft.com/office/officeart/2018/2/layout/IconLabelList"/>
    <dgm:cxn modelId="{1560C31C-847B-43AB-8287-03757A878074}" type="presParOf" srcId="{345018DF-BEFB-4373-B5A4-0085147C07B2}" destId="{A517F6CB-5DEB-482B-AF43-534397640033}" srcOrd="2" destOrd="0" presId="urn:microsoft.com/office/officeart/2018/2/layout/IconLabelList"/>
    <dgm:cxn modelId="{C75DEA59-E79C-4191-89E6-F9BEF5838B2B}" type="presParOf" srcId="{7ECC3D27-E0E0-47C2-A3FE-69B60C273C26}" destId="{C9E53121-7197-43A9-8196-776A403C6517}" srcOrd="1" destOrd="0" presId="urn:microsoft.com/office/officeart/2018/2/layout/IconLabelList"/>
    <dgm:cxn modelId="{BA6CE955-5F91-4231-8655-A046FB5E8C08}" type="presParOf" srcId="{7ECC3D27-E0E0-47C2-A3FE-69B60C273C26}" destId="{3B24D89D-C4A4-470B-BC48-59F025900186}" srcOrd="2" destOrd="0" presId="urn:microsoft.com/office/officeart/2018/2/layout/IconLabelList"/>
    <dgm:cxn modelId="{B6EACCE1-CC14-4B2F-87BA-594BDCD8A8E0}" type="presParOf" srcId="{3B24D89D-C4A4-470B-BC48-59F025900186}" destId="{F1497FC8-B8BC-47B6-AFC6-1E5AA206BD6C}" srcOrd="0" destOrd="0" presId="urn:microsoft.com/office/officeart/2018/2/layout/IconLabelList"/>
    <dgm:cxn modelId="{39F649FD-FA18-4EFC-8AE0-9DA6B22E2E4D}" type="presParOf" srcId="{3B24D89D-C4A4-470B-BC48-59F025900186}" destId="{FACB877F-EFA1-4078-BF79-0542CBCFF427}" srcOrd="1" destOrd="0" presId="urn:microsoft.com/office/officeart/2018/2/layout/IconLabelList"/>
    <dgm:cxn modelId="{002A324E-5034-40B8-9A96-9FF23DA39457}" type="presParOf" srcId="{3B24D89D-C4A4-470B-BC48-59F025900186}" destId="{84726863-A2DE-44A2-9CEB-555913D03EB6}" srcOrd="2" destOrd="0" presId="urn:microsoft.com/office/officeart/2018/2/layout/IconLabelList"/>
    <dgm:cxn modelId="{8D32CC54-23C7-4F67-8E6F-A09D59A3D161}" type="presParOf" srcId="{7ECC3D27-E0E0-47C2-A3FE-69B60C273C26}" destId="{CCAAD057-A909-48DD-9891-085B94E3E0C4}" srcOrd="3" destOrd="0" presId="urn:microsoft.com/office/officeart/2018/2/layout/IconLabelList"/>
    <dgm:cxn modelId="{CB444035-5F87-4DFE-92A2-645D34967EDB}" type="presParOf" srcId="{7ECC3D27-E0E0-47C2-A3FE-69B60C273C26}" destId="{20591706-3B75-4143-8CAF-6CE331CA7B4C}" srcOrd="4" destOrd="0" presId="urn:microsoft.com/office/officeart/2018/2/layout/IconLabelList"/>
    <dgm:cxn modelId="{6635D99E-830A-49C0-A485-AE809AA925FE}" type="presParOf" srcId="{20591706-3B75-4143-8CAF-6CE331CA7B4C}" destId="{19B066A3-DC8B-4648-AB13-897B05DDB21C}" srcOrd="0" destOrd="0" presId="urn:microsoft.com/office/officeart/2018/2/layout/IconLabelList"/>
    <dgm:cxn modelId="{CC45C8E8-0AA1-48C9-B0E1-CAB65687DD24}" type="presParOf" srcId="{20591706-3B75-4143-8CAF-6CE331CA7B4C}" destId="{2DA4F5BB-E1EF-4FA6-8AA6-BA28046EA0BA}" srcOrd="1" destOrd="0" presId="urn:microsoft.com/office/officeart/2018/2/layout/IconLabelList"/>
    <dgm:cxn modelId="{240F9E82-BB63-472C-A9AA-83F391A30C59}" type="presParOf" srcId="{20591706-3B75-4143-8CAF-6CE331CA7B4C}" destId="{30AC0ADE-2E14-4539-AD96-1C3D2E920BFB}" srcOrd="2" destOrd="0" presId="urn:microsoft.com/office/officeart/2018/2/layout/IconLabelList"/>
    <dgm:cxn modelId="{BCB85F06-9080-4647-A705-047A6E855D51}" type="presParOf" srcId="{7ECC3D27-E0E0-47C2-A3FE-69B60C273C26}" destId="{8D2E82C8-B31B-47BB-84B1-0875C409AA3C}" srcOrd="5" destOrd="0" presId="urn:microsoft.com/office/officeart/2018/2/layout/IconLabelList"/>
    <dgm:cxn modelId="{FA94734C-7D08-4E99-B9FD-9C7697DA4DDA}" type="presParOf" srcId="{7ECC3D27-E0E0-47C2-A3FE-69B60C273C26}" destId="{C0AEA018-68E4-466B-8467-9824AD7F09A4}" srcOrd="6" destOrd="0" presId="urn:microsoft.com/office/officeart/2018/2/layout/IconLabelList"/>
    <dgm:cxn modelId="{2F4965BD-D907-4AAF-A021-91D61505EA4E}" type="presParOf" srcId="{C0AEA018-68E4-466B-8467-9824AD7F09A4}" destId="{C44AE2D5-C25E-4B67-9AC4-7E41936C8A16}" srcOrd="0" destOrd="0" presId="urn:microsoft.com/office/officeart/2018/2/layout/IconLabelList"/>
    <dgm:cxn modelId="{067530C9-3939-408C-A3E5-A776FB05F0D5}" type="presParOf" srcId="{C0AEA018-68E4-466B-8467-9824AD7F09A4}" destId="{3E58FF03-2B40-4F25-A711-295CA50F75B5}" srcOrd="1" destOrd="0" presId="urn:microsoft.com/office/officeart/2018/2/layout/IconLabelList"/>
    <dgm:cxn modelId="{4B1CE20E-2786-4B1B-BB4A-88F5C7C97A5B}" type="presParOf" srcId="{C0AEA018-68E4-466B-8467-9824AD7F09A4}" destId="{9D7257BF-604D-440B-8FB8-1DF850ED2E97}" srcOrd="2" destOrd="0" presId="urn:microsoft.com/office/officeart/2018/2/layout/IconLabelList"/>
    <dgm:cxn modelId="{A7A1E686-90C7-4FAF-8F09-8E8AA5000310}" type="presParOf" srcId="{7ECC3D27-E0E0-47C2-A3FE-69B60C273C26}" destId="{68546E99-9606-46F6-B1DB-FE79821F0704}" srcOrd="7" destOrd="0" presId="urn:microsoft.com/office/officeart/2018/2/layout/IconLabelList"/>
    <dgm:cxn modelId="{36A69A9B-A70D-4EF5-8C7F-ED73DA6629BE}" type="presParOf" srcId="{7ECC3D27-E0E0-47C2-A3FE-69B60C273C26}" destId="{F1CF0345-DD15-452C-B4B1-FCF3540E7681}" srcOrd="8" destOrd="0" presId="urn:microsoft.com/office/officeart/2018/2/layout/IconLabelList"/>
    <dgm:cxn modelId="{B710640D-0358-40DE-9EE4-1108217642BF}" type="presParOf" srcId="{F1CF0345-DD15-452C-B4B1-FCF3540E7681}" destId="{C4F95F7A-20D3-4627-86A8-0895E136A7D6}" srcOrd="0" destOrd="0" presId="urn:microsoft.com/office/officeart/2018/2/layout/IconLabelList"/>
    <dgm:cxn modelId="{77F9DB67-41DA-4816-B64C-30DA293ADA6E}" type="presParOf" srcId="{F1CF0345-DD15-452C-B4B1-FCF3540E7681}" destId="{D80EBE45-E72F-458F-8CA3-B8713F6C96F7}" srcOrd="1" destOrd="0" presId="urn:microsoft.com/office/officeart/2018/2/layout/IconLabelList"/>
    <dgm:cxn modelId="{1B218D0C-ED81-4608-81A4-780EC83BB446}" type="presParOf" srcId="{F1CF0345-DD15-452C-B4B1-FCF3540E7681}" destId="{3EA637C4-FF35-482D-B4C8-1C325B97B14B}" srcOrd="2" destOrd="0" presId="urn:microsoft.com/office/officeart/2018/2/layout/IconLabelList"/>
    <dgm:cxn modelId="{21946557-2858-4B41-A058-AF6FBD421288}" type="presParOf" srcId="{7ECC3D27-E0E0-47C2-A3FE-69B60C273C26}" destId="{AA3764A3-CD2A-4B3B-87B5-B0E317A5E17B}" srcOrd="9" destOrd="0" presId="urn:microsoft.com/office/officeart/2018/2/layout/IconLabelList"/>
    <dgm:cxn modelId="{59863EAF-DF7F-4EE1-9A08-02E66413739A}" type="presParOf" srcId="{7ECC3D27-E0E0-47C2-A3FE-69B60C273C26}" destId="{E909CE6C-D2E5-4C64-BB09-334F84070B16}" srcOrd="10" destOrd="0" presId="urn:microsoft.com/office/officeart/2018/2/layout/IconLabelList"/>
    <dgm:cxn modelId="{18472E4E-CD5E-4BB0-A4D7-4AA692E54B76}" type="presParOf" srcId="{E909CE6C-D2E5-4C64-BB09-334F84070B16}" destId="{D8391DC2-03F9-4D84-99BE-17F8C45519DC}" srcOrd="0" destOrd="0" presId="urn:microsoft.com/office/officeart/2018/2/layout/IconLabelList"/>
    <dgm:cxn modelId="{B1708953-7130-4EFC-AA56-24EADFDE83DB}" type="presParOf" srcId="{E909CE6C-D2E5-4C64-BB09-334F84070B16}" destId="{3431ABB8-B9BC-4C3A-9387-8F344AD2B2E5}" srcOrd="1" destOrd="0" presId="urn:microsoft.com/office/officeart/2018/2/layout/IconLabelList"/>
    <dgm:cxn modelId="{0A347A84-FE9F-4948-976D-CB612FB4424E}" type="presParOf" srcId="{E909CE6C-D2E5-4C64-BB09-334F84070B16}" destId="{E9C0F016-1E74-4A9D-A687-ABB019C3F86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26AB34-B587-46E2-ADCF-755814629865}" type="doc">
      <dgm:prSet loTypeId="urn:microsoft.com/office/officeart/2005/8/layout/vProcess5" loCatId="process" qsTypeId="urn:microsoft.com/office/officeart/2005/8/quickstyle/simple2" qsCatId="simple" csTypeId="urn:microsoft.com/office/officeart/2005/8/colors/colorful1" csCatId="colorful" phldr="1"/>
      <dgm:spPr/>
      <dgm:t>
        <a:bodyPr/>
        <a:lstStyle/>
        <a:p>
          <a:endParaRPr lang="en-US"/>
        </a:p>
      </dgm:t>
    </dgm:pt>
    <dgm:pt modelId="{752C035D-AC7D-4D43-BFD2-A126A685BF85}">
      <dgm:prSet/>
      <dgm:spPr/>
      <dgm:t>
        <a:bodyPr/>
        <a:lstStyle/>
        <a:p>
          <a:r>
            <a:rPr lang="en-US" dirty="0"/>
            <a:t>Logistic Regression performed well among the three models including Decision tree and KNN model.</a:t>
          </a:r>
        </a:p>
      </dgm:t>
    </dgm:pt>
    <dgm:pt modelId="{5DF24278-8DFE-44DC-9D1F-4EB0840D9FE7}" type="parTrans" cxnId="{64C4F23E-3F2A-4F0A-8216-FC18D3CFA9EF}">
      <dgm:prSet/>
      <dgm:spPr/>
      <dgm:t>
        <a:bodyPr/>
        <a:lstStyle/>
        <a:p>
          <a:endParaRPr lang="en-US"/>
        </a:p>
      </dgm:t>
    </dgm:pt>
    <dgm:pt modelId="{F0F8C7EC-2CD9-4A76-997A-F4A68467ADB3}" type="sibTrans" cxnId="{64C4F23E-3F2A-4F0A-8216-FC18D3CFA9EF}">
      <dgm:prSet/>
      <dgm:spPr/>
      <dgm:t>
        <a:bodyPr/>
        <a:lstStyle/>
        <a:p>
          <a:endParaRPr lang="en-US"/>
        </a:p>
      </dgm:t>
    </dgm:pt>
    <dgm:pt modelId="{2EB7E421-5AD4-4BCB-9069-1586571A803F}">
      <dgm:prSet/>
      <dgm:spPr/>
      <dgm:t>
        <a:bodyPr/>
        <a:lstStyle/>
        <a:p>
          <a:r>
            <a:rPr lang="en-US" dirty="0"/>
            <a:t>The ROC accuracy score is higher for the logistic regression as it maintains 88.03%.</a:t>
          </a:r>
        </a:p>
      </dgm:t>
    </dgm:pt>
    <dgm:pt modelId="{EA2FCE5A-1CD0-4B89-9685-4B9AF223A9FD}" type="parTrans" cxnId="{6A9EE00C-EE65-4A76-97EC-AD24B6A161FB}">
      <dgm:prSet/>
      <dgm:spPr/>
      <dgm:t>
        <a:bodyPr/>
        <a:lstStyle/>
        <a:p>
          <a:endParaRPr lang="en-US"/>
        </a:p>
      </dgm:t>
    </dgm:pt>
    <dgm:pt modelId="{AA5292F6-569B-4E43-BA75-77D15A086AC3}" type="sibTrans" cxnId="{6A9EE00C-EE65-4A76-97EC-AD24B6A161FB}">
      <dgm:prSet/>
      <dgm:spPr/>
      <dgm:t>
        <a:bodyPr/>
        <a:lstStyle/>
        <a:p>
          <a:endParaRPr lang="en-US"/>
        </a:p>
      </dgm:t>
    </dgm:pt>
    <dgm:pt modelId="{E7D08AF2-3F14-452C-9266-4FFC1B633B38}">
      <dgm:prSet/>
      <dgm:spPr/>
      <dgm:t>
        <a:bodyPr/>
        <a:lstStyle/>
        <a:p>
          <a:r>
            <a:rPr lang="en-US" dirty="0"/>
            <a:t>And comparing the F1 score among the models, here also the logistic regression is  best with 57.92%</a:t>
          </a:r>
        </a:p>
      </dgm:t>
    </dgm:pt>
    <dgm:pt modelId="{8F8B7905-58DD-4B4E-B878-D0372601A5F7}" type="parTrans" cxnId="{BF66257D-6B6D-439B-8C8B-E03FF5524E79}">
      <dgm:prSet/>
      <dgm:spPr/>
      <dgm:t>
        <a:bodyPr/>
        <a:lstStyle/>
        <a:p>
          <a:endParaRPr lang="en-US"/>
        </a:p>
      </dgm:t>
    </dgm:pt>
    <dgm:pt modelId="{BC685036-3D44-4B57-9D5E-7827F8E4DBBA}" type="sibTrans" cxnId="{BF66257D-6B6D-439B-8C8B-E03FF5524E79}">
      <dgm:prSet/>
      <dgm:spPr/>
      <dgm:t>
        <a:bodyPr/>
        <a:lstStyle/>
        <a:p>
          <a:endParaRPr lang="en-US"/>
        </a:p>
      </dgm:t>
    </dgm:pt>
    <dgm:pt modelId="{3B9009DA-5685-4606-974A-FA7AE0627281}" type="pres">
      <dgm:prSet presAssocID="{A726AB34-B587-46E2-ADCF-755814629865}" presName="outerComposite" presStyleCnt="0">
        <dgm:presLayoutVars>
          <dgm:chMax val="5"/>
          <dgm:dir/>
          <dgm:resizeHandles val="exact"/>
        </dgm:presLayoutVars>
      </dgm:prSet>
      <dgm:spPr/>
    </dgm:pt>
    <dgm:pt modelId="{526424D7-BFE4-4DD5-A7D6-A225388F87CD}" type="pres">
      <dgm:prSet presAssocID="{A726AB34-B587-46E2-ADCF-755814629865}" presName="dummyMaxCanvas" presStyleCnt="0">
        <dgm:presLayoutVars/>
      </dgm:prSet>
      <dgm:spPr/>
    </dgm:pt>
    <dgm:pt modelId="{B87FBB89-8F07-2740-BC49-43FC40B6D0D7}" type="pres">
      <dgm:prSet presAssocID="{A726AB34-B587-46E2-ADCF-755814629865}" presName="ThreeNodes_1" presStyleLbl="node1" presStyleIdx="0" presStyleCnt="3">
        <dgm:presLayoutVars>
          <dgm:bulletEnabled val="1"/>
        </dgm:presLayoutVars>
      </dgm:prSet>
      <dgm:spPr/>
    </dgm:pt>
    <dgm:pt modelId="{5B947658-67D4-2648-B23A-CEDB2F64932D}" type="pres">
      <dgm:prSet presAssocID="{A726AB34-B587-46E2-ADCF-755814629865}" presName="ThreeNodes_2" presStyleLbl="node1" presStyleIdx="1" presStyleCnt="3">
        <dgm:presLayoutVars>
          <dgm:bulletEnabled val="1"/>
        </dgm:presLayoutVars>
      </dgm:prSet>
      <dgm:spPr/>
    </dgm:pt>
    <dgm:pt modelId="{C4A9D222-923E-2347-8D65-A05CF462FE57}" type="pres">
      <dgm:prSet presAssocID="{A726AB34-B587-46E2-ADCF-755814629865}" presName="ThreeNodes_3" presStyleLbl="node1" presStyleIdx="2" presStyleCnt="3">
        <dgm:presLayoutVars>
          <dgm:bulletEnabled val="1"/>
        </dgm:presLayoutVars>
      </dgm:prSet>
      <dgm:spPr/>
    </dgm:pt>
    <dgm:pt modelId="{78DE01CD-4311-4249-AA9D-E1CADC57DBB6}" type="pres">
      <dgm:prSet presAssocID="{A726AB34-B587-46E2-ADCF-755814629865}" presName="ThreeConn_1-2" presStyleLbl="fgAccFollowNode1" presStyleIdx="0" presStyleCnt="2">
        <dgm:presLayoutVars>
          <dgm:bulletEnabled val="1"/>
        </dgm:presLayoutVars>
      </dgm:prSet>
      <dgm:spPr/>
    </dgm:pt>
    <dgm:pt modelId="{BF969F5C-903E-5E45-B159-3D967FB1AD45}" type="pres">
      <dgm:prSet presAssocID="{A726AB34-B587-46E2-ADCF-755814629865}" presName="ThreeConn_2-3" presStyleLbl="fgAccFollowNode1" presStyleIdx="1" presStyleCnt="2">
        <dgm:presLayoutVars>
          <dgm:bulletEnabled val="1"/>
        </dgm:presLayoutVars>
      </dgm:prSet>
      <dgm:spPr/>
    </dgm:pt>
    <dgm:pt modelId="{D29ADC92-0C6F-954C-B457-80B0BDBCE954}" type="pres">
      <dgm:prSet presAssocID="{A726AB34-B587-46E2-ADCF-755814629865}" presName="ThreeNodes_1_text" presStyleLbl="node1" presStyleIdx="2" presStyleCnt="3">
        <dgm:presLayoutVars>
          <dgm:bulletEnabled val="1"/>
        </dgm:presLayoutVars>
      </dgm:prSet>
      <dgm:spPr/>
    </dgm:pt>
    <dgm:pt modelId="{A698C863-4766-FF47-BECE-D30882C7A433}" type="pres">
      <dgm:prSet presAssocID="{A726AB34-B587-46E2-ADCF-755814629865}" presName="ThreeNodes_2_text" presStyleLbl="node1" presStyleIdx="2" presStyleCnt="3">
        <dgm:presLayoutVars>
          <dgm:bulletEnabled val="1"/>
        </dgm:presLayoutVars>
      </dgm:prSet>
      <dgm:spPr/>
    </dgm:pt>
    <dgm:pt modelId="{BCF23DDF-C9E4-ED48-9C38-58B7DAF6C999}" type="pres">
      <dgm:prSet presAssocID="{A726AB34-B587-46E2-ADCF-755814629865}" presName="ThreeNodes_3_text" presStyleLbl="node1" presStyleIdx="2" presStyleCnt="3">
        <dgm:presLayoutVars>
          <dgm:bulletEnabled val="1"/>
        </dgm:presLayoutVars>
      </dgm:prSet>
      <dgm:spPr/>
    </dgm:pt>
  </dgm:ptLst>
  <dgm:cxnLst>
    <dgm:cxn modelId="{6A9EE00C-EE65-4A76-97EC-AD24B6A161FB}" srcId="{A726AB34-B587-46E2-ADCF-755814629865}" destId="{2EB7E421-5AD4-4BCB-9069-1586571A803F}" srcOrd="1" destOrd="0" parTransId="{EA2FCE5A-1CD0-4B89-9685-4B9AF223A9FD}" sibTransId="{AA5292F6-569B-4E43-BA75-77D15A086AC3}"/>
    <dgm:cxn modelId="{333B5A11-0965-4826-9A09-4E2A36E27B0C}" type="presOf" srcId="{A726AB34-B587-46E2-ADCF-755814629865}" destId="{3B9009DA-5685-4606-974A-FA7AE0627281}" srcOrd="0" destOrd="0" presId="urn:microsoft.com/office/officeart/2005/8/layout/vProcess5"/>
    <dgm:cxn modelId="{9EFEEA21-A849-B347-AB0A-633A748F23DE}" type="presOf" srcId="{AA5292F6-569B-4E43-BA75-77D15A086AC3}" destId="{BF969F5C-903E-5E45-B159-3D967FB1AD45}" srcOrd="0" destOrd="0" presId="urn:microsoft.com/office/officeart/2005/8/layout/vProcess5"/>
    <dgm:cxn modelId="{36EEE927-9D84-0C4F-895C-97366F7C7671}" type="presOf" srcId="{2EB7E421-5AD4-4BCB-9069-1586571A803F}" destId="{5B947658-67D4-2648-B23A-CEDB2F64932D}" srcOrd="0" destOrd="0" presId="urn:microsoft.com/office/officeart/2005/8/layout/vProcess5"/>
    <dgm:cxn modelId="{64C4F23E-3F2A-4F0A-8216-FC18D3CFA9EF}" srcId="{A726AB34-B587-46E2-ADCF-755814629865}" destId="{752C035D-AC7D-4D43-BFD2-A126A685BF85}" srcOrd="0" destOrd="0" parTransId="{5DF24278-8DFE-44DC-9D1F-4EB0840D9FE7}" sibTransId="{F0F8C7EC-2CD9-4A76-997A-F4A68467ADB3}"/>
    <dgm:cxn modelId="{00FFEB57-7335-A548-918A-1CDBE524F30A}" type="presOf" srcId="{752C035D-AC7D-4D43-BFD2-A126A685BF85}" destId="{D29ADC92-0C6F-954C-B457-80B0BDBCE954}" srcOrd="1" destOrd="0" presId="urn:microsoft.com/office/officeart/2005/8/layout/vProcess5"/>
    <dgm:cxn modelId="{CED2255F-A41F-A640-AA98-79DA81E01ABC}" type="presOf" srcId="{F0F8C7EC-2CD9-4A76-997A-F4A68467ADB3}" destId="{78DE01CD-4311-4249-AA9D-E1CADC57DBB6}" srcOrd="0" destOrd="0" presId="urn:microsoft.com/office/officeart/2005/8/layout/vProcess5"/>
    <dgm:cxn modelId="{5B51E87A-9547-AF46-821B-B825D7CA9A1F}" type="presOf" srcId="{E7D08AF2-3F14-452C-9266-4FFC1B633B38}" destId="{C4A9D222-923E-2347-8D65-A05CF462FE57}" srcOrd="0" destOrd="0" presId="urn:microsoft.com/office/officeart/2005/8/layout/vProcess5"/>
    <dgm:cxn modelId="{BF66257D-6B6D-439B-8C8B-E03FF5524E79}" srcId="{A726AB34-B587-46E2-ADCF-755814629865}" destId="{E7D08AF2-3F14-452C-9266-4FFC1B633B38}" srcOrd="2" destOrd="0" parTransId="{8F8B7905-58DD-4B4E-B878-D0372601A5F7}" sibTransId="{BC685036-3D44-4B57-9D5E-7827F8E4DBBA}"/>
    <dgm:cxn modelId="{188293AF-99C1-234D-893D-086038FBB8CE}" type="presOf" srcId="{2EB7E421-5AD4-4BCB-9069-1586571A803F}" destId="{A698C863-4766-FF47-BECE-D30882C7A433}" srcOrd="1" destOrd="0" presId="urn:microsoft.com/office/officeart/2005/8/layout/vProcess5"/>
    <dgm:cxn modelId="{35A51DB0-AD6E-4A45-A1FC-3D62148F081B}" type="presOf" srcId="{E7D08AF2-3F14-452C-9266-4FFC1B633B38}" destId="{BCF23DDF-C9E4-ED48-9C38-58B7DAF6C999}" srcOrd="1" destOrd="0" presId="urn:microsoft.com/office/officeart/2005/8/layout/vProcess5"/>
    <dgm:cxn modelId="{831F43C8-B234-6845-B13E-D6F109EAD4CC}" type="presOf" srcId="{752C035D-AC7D-4D43-BFD2-A126A685BF85}" destId="{B87FBB89-8F07-2740-BC49-43FC40B6D0D7}" srcOrd="0" destOrd="0" presId="urn:microsoft.com/office/officeart/2005/8/layout/vProcess5"/>
    <dgm:cxn modelId="{58F0FB55-181B-4D31-94E0-E3AD2DC12505}" type="presParOf" srcId="{3B9009DA-5685-4606-974A-FA7AE0627281}" destId="{526424D7-BFE4-4DD5-A7D6-A225388F87CD}" srcOrd="0" destOrd="0" presId="urn:microsoft.com/office/officeart/2005/8/layout/vProcess5"/>
    <dgm:cxn modelId="{7299A9D2-38FC-1745-A4DC-79F702626424}" type="presParOf" srcId="{3B9009DA-5685-4606-974A-FA7AE0627281}" destId="{B87FBB89-8F07-2740-BC49-43FC40B6D0D7}" srcOrd="1" destOrd="0" presId="urn:microsoft.com/office/officeart/2005/8/layout/vProcess5"/>
    <dgm:cxn modelId="{CA4A6C42-A579-0C4D-B8C5-62A1CD239A21}" type="presParOf" srcId="{3B9009DA-5685-4606-974A-FA7AE0627281}" destId="{5B947658-67D4-2648-B23A-CEDB2F64932D}" srcOrd="2" destOrd="0" presId="urn:microsoft.com/office/officeart/2005/8/layout/vProcess5"/>
    <dgm:cxn modelId="{DBA768C5-EEB2-7042-9DF3-D84B5A366FF5}" type="presParOf" srcId="{3B9009DA-5685-4606-974A-FA7AE0627281}" destId="{C4A9D222-923E-2347-8D65-A05CF462FE57}" srcOrd="3" destOrd="0" presId="urn:microsoft.com/office/officeart/2005/8/layout/vProcess5"/>
    <dgm:cxn modelId="{4D823AC9-85BB-5744-91E2-C25B3BE0C794}" type="presParOf" srcId="{3B9009DA-5685-4606-974A-FA7AE0627281}" destId="{78DE01CD-4311-4249-AA9D-E1CADC57DBB6}" srcOrd="4" destOrd="0" presId="urn:microsoft.com/office/officeart/2005/8/layout/vProcess5"/>
    <dgm:cxn modelId="{A4AF389E-71A3-D74B-BFEB-D0D9A1210AC5}" type="presParOf" srcId="{3B9009DA-5685-4606-974A-FA7AE0627281}" destId="{BF969F5C-903E-5E45-B159-3D967FB1AD45}" srcOrd="5" destOrd="0" presId="urn:microsoft.com/office/officeart/2005/8/layout/vProcess5"/>
    <dgm:cxn modelId="{0A2EE88E-7541-A948-B1E0-D3527B917CDB}" type="presParOf" srcId="{3B9009DA-5685-4606-974A-FA7AE0627281}" destId="{D29ADC92-0C6F-954C-B457-80B0BDBCE954}" srcOrd="6" destOrd="0" presId="urn:microsoft.com/office/officeart/2005/8/layout/vProcess5"/>
    <dgm:cxn modelId="{B487E4B1-F3D8-0942-B1DF-7C5A4283AF53}" type="presParOf" srcId="{3B9009DA-5685-4606-974A-FA7AE0627281}" destId="{A698C863-4766-FF47-BECE-D30882C7A433}" srcOrd="7" destOrd="0" presId="urn:microsoft.com/office/officeart/2005/8/layout/vProcess5"/>
    <dgm:cxn modelId="{3921F39F-7B77-6144-91CF-22D2EF2EE93C}" type="presParOf" srcId="{3B9009DA-5685-4606-974A-FA7AE0627281}" destId="{BCF23DDF-C9E4-ED48-9C38-58B7DAF6C999}"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F6BA77-043D-334D-9814-953667055563}">
      <dsp:nvSpPr>
        <dsp:cNvPr id="0" name=""/>
        <dsp:cNvSpPr/>
      </dsp:nvSpPr>
      <dsp:spPr>
        <a:xfrm>
          <a:off x="995" y="19287"/>
          <a:ext cx="3493800" cy="2218563"/>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363E846-8C8C-4640-9AE0-B571E8941AF1}">
      <dsp:nvSpPr>
        <dsp:cNvPr id="0" name=""/>
        <dsp:cNvSpPr/>
      </dsp:nvSpPr>
      <dsp:spPr>
        <a:xfrm>
          <a:off x="389195" y="388077"/>
          <a:ext cx="3493800" cy="221856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To allocate</a:t>
          </a:r>
          <a:r>
            <a:rPr lang="en-US" sz="2100" kern="1200" baseline="0" dirty="0">
              <a:latin typeface="Times New Roman" panose="02020603050405020304" pitchFamily="18" charset="0"/>
              <a:cs typeface="Times New Roman" panose="02020603050405020304" pitchFamily="18" charset="0"/>
            </a:rPr>
            <a:t> resources of stakeholders and law enforcement efficiently by analysing the peak periods and high-risk areas and enhance public safety.</a:t>
          </a:r>
          <a:endParaRPr lang="en-US" sz="2100" kern="1200" dirty="0">
            <a:latin typeface="Times New Roman" panose="02020603050405020304" pitchFamily="18" charset="0"/>
            <a:cs typeface="Times New Roman" panose="02020603050405020304" pitchFamily="18" charset="0"/>
          </a:endParaRPr>
        </a:p>
      </dsp:txBody>
      <dsp:txXfrm>
        <a:off x="454174" y="453056"/>
        <a:ext cx="3363842" cy="2088605"/>
      </dsp:txXfrm>
    </dsp:sp>
    <dsp:sp modelId="{2643AB89-B684-6B47-BA64-F6DF432B7459}">
      <dsp:nvSpPr>
        <dsp:cNvPr id="0" name=""/>
        <dsp:cNvSpPr/>
      </dsp:nvSpPr>
      <dsp:spPr>
        <a:xfrm>
          <a:off x="4271196" y="19287"/>
          <a:ext cx="3493800" cy="2218563"/>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4984660-E562-4644-B550-721DAE3D81AC}">
      <dsp:nvSpPr>
        <dsp:cNvPr id="0" name=""/>
        <dsp:cNvSpPr/>
      </dsp:nvSpPr>
      <dsp:spPr>
        <a:xfrm>
          <a:off x="4659396" y="388077"/>
          <a:ext cx="3493800" cy="221856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To</a:t>
          </a:r>
          <a:r>
            <a:rPr lang="en-US" sz="2100" kern="1200" baseline="0" dirty="0">
              <a:latin typeface="Times New Roman" panose="02020603050405020304" pitchFamily="18" charset="0"/>
              <a:cs typeface="Times New Roman" panose="02020603050405020304" pitchFamily="18" charset="0"/>
            </a:rPr>
            <a:t> understand the patterns within the crime data and develop targeted interventions and prevention strategies, fostering a safe urban environment based on evidence-driven insights.</a:t>
          </a:r>
          <a:endParaRPr lang="en-US" sz="2100" kern="1200" dirty="0">
            <a:latin typeface="Times New Roman" panose="02020603050405020304" pitchFamily="18" charset="0"/>
            <a:cs typeface="Times New Roman" panose="02020603050405020304" pitchFamily="18" charset="0"/>
          </a:endParaRPr>
        </a:p>
      </dsp:txBody>
      <dsp:txXfrm>
        <a:off x="4724375" y="453056"/>
        <a:ext cx="3363842" cy="20886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C3C14D-A088-49F6-A85A-14B5AC846712}">
      <dsp:nvSpPr>
        <dsp:cNvPr id="0" name=""/>
        <dsp:cNvSpPr/>
      </dsp:nvSpPr>
      <dsp:spPr>
        <a:xfrm>
          <a:off x="40464" y="1816"/>
          <a:ext cx="1856829" cy="111409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Date</a:t>
          </a:r>
          <a:r>
            <a:rPr lang="en-US" sz="1600" kern="1200" dirty="0"/>
            <a:t> - Date on which </a:t>
          </a:r>
          <a:r>
            <a:rPr lang="en-US" sz="1600" kern="1200"/>
            <a:t>crime occured</a:t>
          </a:r>
          <a:r>
            <a:rPr lang="en-US" sz="1600" kern="1200" dirty="0"/>
            <a:t>.</a:t>
          </a:r>
        </a:p>
      </dsp:txBody>
      <dsp:txXfrm>
        <a:off x="40464" y="1816"/>
        <a:ext cx="1856829" cy="1114097"/>
      </dsp:txXfrm>
    </dsp:sp>
    <dsp:sp modelId="{044E1BF5-4CD5-4137-9AEC-045A1A82FDC4}">
      <dsp:nvSpPr>
        <dsp:cNvPr id="0" name=""/>
        <dsp:cNvSpPr/>
      </dsp:nvSpPr>
      <dsp:spPr>
        <a:xfrm>
          <a:off x="2082976" y="1816"/>
          <a:ext cx="1856829" cy="1114097"/>
        </a:xfrm>
        <a:prstGeom prst="rect">
          <a:avLst/>
        </a:prstGeom>
        <a:solidFill>
          <a:schemeClr val="accent5">
            <a:hueOff val="486004"/>
            <a:satOff val="172"/>
            <a:lumOff val="152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Primary Type</a:t>
          </a:r>
          <a:r>
            <a:rPr lang="en-US" sz="1600" kern="1200"/>
            <a:t> - Primary type of crime.</a:t>
          </a:r>
        </a:p>
      </dsp:txBody>
      <dsp:txXfrm>
        <a:off x="2082976" y="1816"/>
        <a:ext cx="1856829" cy="1114097"/>
      </dsp:txXfrm>
    </dsp:sp>
    <dsp:sp modelId="{37460F8F-505D-4A1A-9391-EF5D56010AD2}">
      <dsp:nvSpPr>
        <dsp:cNvPr id="0" name=""/>
        <dsp:cNvSpPr/>
      </dsp:nvSpPr>
      <dsp:spPr>
        <a:xfrm>
          <a:off x="4125488" y="1816"/>
          <a:ext cx="1856829" cy="1114097"/>
        </a:xfrm>
        <a:prstGeom prst="rect">
          <a:avLst/>
        </a:prstGeom>
        <a:solidFill>
          <a:schemeClr val="accent5">
            <a:hueOff val="972009"/>
            <a:satOff val="344"/>
            <a:lumOff val="305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IUCR </a:t>
          </a:r>
          <a:r>
            <a:rPr lang="en-US" sz="1600" kern="1200"/>
            <a:t>– Four-digit Illinois Uniform Crime Reporting (IUCR) codes.</a:t>
          </a:r>
        </a:p>
      </dsp:txBody>
      <dsp:txXfrm>
        <a:off x="4125488" y="1816"/>
        <a:ext cx="1856829" cy="1114097"/>
      </dsp:txXfrm>
    </dsp:sp>
    <dsp:sp modelId="{7F3F37E6-A55C-420E-8310-E5F0EE3C3D3E}">
      <dsp:nvSpPr>
        <dsp:cNvPr id="0" name=""/>
        <dsp:cNvSpPr/>
      </dsp:nvSpPr>
      <dsp:spPr>
        <a:xfrm>
          <a:off x="6168000" y="1816"/>
          <a:ext cx="1856829" cy="1114097"/>
        </a:xfrm>
        <a:prstGeom prst="rect">
          <a:avLst/>
        </a:prstGeom>
        <a:solidFill>
          <a:schemeClr val="accent5">
            <a:hueOff val="1458014"/>
            <a:satOff val="515"/>
            <a:lumOff val="458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Description</a:t>
          </a:r>
          <a:r>
            <a:rPr lang="en-US" sz="1600" kern="1200"/>
            <a:t> - Short description of the type of crime.</a:t>
          </a:r>
        </a:p>
      </dsp:txBody>
      <dsp:txXfrm>
        <a:off x="6168000" y="1816"/>
        <a:ext cx="1856829" cy="1114097"/>
      </dsp:txXfrm>
    </dsp:sp>
    <dsp:sp modelId="{F022C202-381A-4B7A-B9D7-32BA4610B89C}">
      <dsp:nvSpPr>
        <dsp:cNvPr id="0" name=""/>
        <dsp:cNvSpPr/>
      </dsp:nvSpPr>
      <dsp:spPr>
        <a:xfrm>
          <a:off x="40464" y="1301596"/>
          <a:ext cx="1856829" cy="1114097"/>
        </a:xfrm>
        <a:prstGeom prst="rect">
          <a:avLst/>
        </a:prstGeom>
        <a:solidFill>
          <a:schemeClr val="accent5">
            <a:hueOff val="1944018"/>
            <a:satOff val="687"/>
            <a:lumOff val="611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Location description</a:t>
          </a:r>
          <a:r>
            <a:rPr lang="en-US" sz="1600" kern="1200"/>
            <a:t> - Description of where crime occured.</a:t>
          </a:r>
        </a:p>
      </dsp:txBody>
      <dsp:txXfrm>
        <a:off x="40464" y="1301596"/>
        <a:ext cx="1856829" cy="1114097"/>
      </dsp:txXfrm>
    </dsp:sp>
    <dsp:sp modelId="{B7EC4E62-B3D1-43E5-9069-F151D69D1E92}">
      <dsp:nvSpPr>
        <dsp:cNvPr id="0" name=""/>
        <dsp:cNvSpPr/>
      </dsp:nvSpPr>
      <dsp:spPr>
        <a:xfrm>
          <a:off x="2082976" y="1301596"/>
          <a:ext cx="1856829" cy="1114097"/>
        </a:xfrm>
        <a:prstGeom prst="rect">
          <a:avLst/>
        </a:prstGeom>
        <a:solidFill>
          <a:schemeClr val="accent5">
            <a:hueOff val="2430022"/>
            <a:satOff val="859"/>
            <a:lumOff val="764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District </a:t>
          </a:r>
          <a:r>
            <a:rPr lang="en-US" sz="1600" kern="1200"/>
            <a:t>- District code where crime occured.</a:t>
          </a:r>
        </a:p>
      </dsp:txBody>
      <dsp:txXfrm>
        <a:off x="2082976" y="1301596"/>
        <a:ext cx="1856829" cy="1114097"/>
      </dsp:txXfrm>
    </dsp:sp>
    <dsp:sp modelId="{46B6E759-1B11-47AA-885C-D06D8D83D8D0}">
      <dsp:nvSpPr>
        <dsp:cNvPr id="0" name=""/>
        <dsp:cNvSpPr/>
      </dsp:nvSpPr>
      <dsp:spPr>
        <a:xfrm>
          <a:off x="4125488" y="1301596"/>
          <a:ext cx="1856829" cy="1114097"/>
        </a:xfrm>
        <a:prstGeom prst="rect">
          <a:avLst/>
        </a:prstGeom>
        <a:solidFill>
          <a:schemeClr val="accent5">
            <a:hueOff val="2916027"/>
            <a:satOff val="1031"/>
            <a:lumOff val="917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Community </a:t>
          </a:r>
          <a:r>
            <a:rPr lang="en-US" sz="1600" kern="1200"/>
            <a:t>- Community area code where crime occured.</a:t>
          </a:r>
        </a:p>
      </dsp:txBody>
      <dsp:txXfrm>
        <a:off x="4125488" y="1301596"/>
        <a:ext cx="1856829" cy="1114097"/>
      </dsp:txXfrm>
    </dsp:sp>
    <dsp:sp modelId="{F7A04725-6067-4FFA-BF99-01D8DCE0E6E7}">
      <dsp:nvSpPr>
        <dsp:cNvPr id="0" name=""/>
        <dsp:cNvSpPr/>
      </dsp:nvSpPr>
      <dsp:spPr>
        <a:xfrm>
          <a:off x="6168000" y="1301596"/>
          <a:ext cx="1856829" cy="1114097"/>
        </a:xfrm>
        <a:prstGeom prst="rect">
          <a:avLst/>
        </a:prstGeom>
        <a:solidFill>
          <a:schemeClr val="accent5">
            <a:hueOff val="3402031"/>
            <a:satOff val="1203"/>
            <a:lumOff val="1070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Longitude &amp; Latitude</a:t>
          </a:r>
          <a:r>
            <a:rPr lang="en-US" sz="1600" kern="1200"/>
            <a:t> - Exact coordinates of crime occurrence.</a:t>
          </a:r>
        </a:p>
      </dsp:txBody>
      <dsp:txXfrm>
        <a:off x="6168000" y="1301596"/>
        <a:ext cx="1856829" cy="1114097"/>
      </dsp:txXfrm>
    </dsp:sp>
    <dsp:sp modelId="{9D9A862B-D82A-4366-8071-3A92BDA1485E}">
      <dsp:nvSpPr>
        <dsp:cNvPr id="0" name=""/>
        <dsp:cNvSpPr/>
      </dsp:nvSpPr>
      <dsp:spPr>
        <a:xfrm>
          <a:off x="1061720" y="2601377"/>
          <a:ext cx="1856829" cy="1114097"/>
        </a:xfrm>
        <a:prstGeom prst="rect">
          <a:avLst/>
        </a:prstGeom>
        <a:solidFill>
          <a:schemeClr val="accent5">
            <a:hueOff val="3888036"/>
            <a:satOff val="1374"/>
            <a:lumOff val="1223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FBI Code</a:t>
          </a:r>
          <a:r>
            <a:rPr lang="en-US" sz="1600" kern="1200"/>
            <a:t> - numeric code indicating FBI crime categorization.</a:t>
          </a:r>
        </a:p>
      </dsp:txBody>
      <dsp:txXfrm>
        <a:off x="1061720" y="2601377"/>
        <a:ext cx="1856829" cy="1114097"/>
      </dsp:txXfrm>
    </dsp:sp>
    <dsp:sp modelId="{D99771B5-DC29-4C6C-A968-34B2B001E816}">
      <dsp:nvSpPr>
        <dsp:cNvPr id="0" name=""/>
        <dsp:cNvSpPr/>
      </dsp:nvSpPr>
      <dsp:spPr>
        <a:xfrm>
          <a:off x="3104232" y="2601377"/>
          <a:ext cx="1856829" cy="1114097"/>
        </a:xfrm>
        <a:prstGeom prst="rect">
          <a:avLst/>
        </a:prstGeom>
        <a:solidFill>
          <a:schemeClr val="accent5">
            <a:hueOff val="4374040"/>
            <a:satOff val="1546"/>
            <a:lumOff val="1376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Year</a:t>
          </a:r>
          <a:r>
            <a:rPr lang="en-US" sz="1600" kern="1200"/>
            <a:t> - Year of crime.</a:t>
          </a:r>
        </a:p>
      </dsp:txBody>
      <dsp:txXfrm>
        <a:off x="3104232" y="2601377"/>
        <a:ext cx="1856829" cy="1114097"/>
      </dsp:txXfrm>
    </dsp:sp>
    <dsp:sp modelId="{973914DE-F687-4020-A5B3-24CBE09FA16C}">
      <dsp:nvSpPr>
        <dsp:cNvPr id="0" name=""/>
        <dsp:cNvSpPr/>
      </dsp:nvSpPr>
      <dsp:spPr>
        <a:xfrm>
          <a:off x="5146744" y="2601377"/>
          <a:ext cx="1856829" cy="1114097"/>
        </a:xfrm>
        <a:prstGeom prst="rect">
          <a:avLst/>
        </a:prstGeom>
        <a:solidFill>
          <a:schemeClr val="accent5">
            <a:hueOff val="4860045"/>
            <a:satOff val="1718"/>
            <a:lumOff val="1529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Arrest</a:t>
          </a:r>
          <a:r>
            <a:rPr lang="en-US" sz="1600" kern="1200"/>
            <a:t> - Indicates whether arrest was made or not</a:t>
          </a:r>
        </a:p>
      </dsp:txBody>
      <dsp:txXfrm>
        <a:off x="5146744" y="2601377"/>
        <a:ext cx="1856829" cy="11140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51650F-3D7E-4D03-BFE2-A70AFDC222B4}">
      <dsp:nvSpPr>
        <dsp:cNvPr id="0" name=""/>
        <dsp:cNvSpPr/>
      </dsp:nvSpPr>
      <dsp:spPr>
        <a:xfrm>
          <a:off x="324342" y="871827"/>
          <a:ext cx="527607" cy="5276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517F6CB-5DEB-482B-AF43-534397640033}">
      <dsp:nvSpPr>
        <dsp:cNvPr id="0" name=""/>
        <dsp:cNvSpPr/>
      </dsp:nvSpPr>
      <dsp:spPr>
        <a:xfrm>
          <a:off x="1915" y="1601219"/>
          <a:ext cx="1172460" cy="615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Times New Roman" panose="02020603050405020304" pitchFamily="18" charset="0"/>
              <a:cs typeface="Times New Roman" panose="02020603050405020304" pitchFamily="18" charset="0"/>
            </a:rPr>
            <a:t>Logistic Regression Classifier</a:t>
          </a:r>
          <a:endParaRPr lang="en-US" sz="1100" kern="1200" dirty="0">
            <a:latin typeface="Times New Roman" panose="02020603050405020304" pitchFamily="18" charset="0"/>
            <a:cs typeface="Times New Roman" panose="02020603050405020304" pitchFamily="18" charset="0"/>
          </a:endParaRPr>
        </a:p>
      </dsp:txBody>
      <dsp:txXfrm>
        <a:off x="1915" y="1601219"/>
        <a:ext cx="1172460" cy="615541"/>
      </dsp:txXfrm>
    </dsp:sp>
    <dsp:sp modelId="{F1497FC8-B8BC-47B6-AFC6-1E5AA206BD6C}">
      <dsp:nvSpPr>
        <dsp:cNvPr id="0" name=""/>
        <dsp:cNvSpPr/>
      </dsp:nvSpPr>
      <dsp:spPr>
        <a:xfrm>
          <a:off x="1701983" y="871827"/>
          <a:ext cx="527607" cy="5276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726863-A2DE-44A2-9CEB-555913D03EB6}">
      <dsp:nvSpPr>
        <dsp:cNvPr id="0" name=""/>
        <dsp:cNvSpPr/>
      </dsp:nvSpPr>
      <dsp:spPr>
        <a:xfrm>
          <a:off x="1379557" y="1601219"/>
          <a:ext cx="1172460" cy="615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Logistic Regression is the model that usually works  on any data frame and the scores given by the logistic  regression are accurate depending upon the data set.</a:t>
          </a:r>
        </a:p>
      </dsp:txBody>
      <dsp:txXfrm>
        <a:off x="1379557" y="1601219"/>
        <a:ext cx="1172460" cy="615541"/>
      </dsp:txXfrm>
    </dsp:sp>
    <dsp:sp modelId="{19B066A3-DC8B-4648-AB13-897B05DDB21C}">
      <dsp:nvSpPr>
        <dsp:cNvPr id="0" name=""/>
        <dsp:cNvSpPr/>
      </dsp:nvSpPr>
      <dsp:spPr>
        <a:xfrm>
          <a:off x="3079625" y="871827"/>
          <a:ext cx="527607" cy="5276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0AC0ADE-2E14-4539-AD96-1C3D2E920BFB}">
      <dsp:nvSpPr>
        <dsp:cNvPr id="0" name=""/>
        <dsp:cNvSpPr/>
      </dsp:nvSpPr>
      <dsp:spPr>
        <a:xfrm>
          <a:off x="2757198" y="1601219"/>
          <a:ext cx="1172460" cy="615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Times New Roman" panose="02020603050405020304" pitchFamily="18" charset="0"/>
              <a:cs typeface="Times New Roman" panose="02020603050405020304" pitchFamily="18" charset="0"/>
            </a:rPr>
            <a:t>Decision-Tree-Classifier</a:t>
          </a:r>
          <a:endParaRPr lang="en-US" sz="1100" kern="1200" dirty="0">
            <a:latin typeface="Times New Roman" panose="02020603050405020304" pitchFamily="18" charset="0"/>
            <a:cs typeface="Times New Roman" panose="02020603050405020304" pitchFamily="18" charset="0"/>
          </a:endParaRPr>
        </a:p>
      </dsp:txBody>
      <dsp:txXfrm>
        <a:off x="2757198" y="1601219"/>
        <a:ext cx="1172460" cy="615541"/>
      </dsp:txXfrm>
    </dsp:sp>
    <dsp:sp modelId="{C44AE2D5-C25E-4B67-9AC4-7E41936C8A16}">
      <dsp:nvSpPr>
        <dsp:cNvPr id="0" name=""/>
        <dsp:cNvSpPr/>
      </dsp:nvSpPr>
      <dsp:spPr>
        <a:xfrm>
          <a:off x="4457267" y="871827"/>
          <a:ext cx="527607" cy="5276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D7257BF-604D-440B-8FB8-1DF850ED2E97}">
      <dsp:nvSpPr>
        <dsp:cNvPr id="0" name=""/>
        <dsp:cNvSpPr/>
      </dsp:nvSpPr>
      <dsp:spPr>
        <a:xfrm>
          <a:off x="4134840" y="1601219"/>
          <a:ext cx="1172460" cy="615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We have chosen this because as we have more categorical data. It is useful to derive as it has feature of capturing the  descriptive decision-making skills. </a:t>
          </a:r>
        </a:p>
      </dsp:txBody>
      <dsp:txXfrm>
        <a:off x="4134840" y="1601219"/>
        <a:ext cx="1172460" cy="615541"/>
      </dsp:txXfrm>
    </dsp:sp>
    <dsp:sp modelId="{C4F95F7A-20D3-4627-86A8-0895E136A7D6}">
      <dsp:nvSpPr>
        <dsp:cNvPr id="0" name=""/>
        <dsp:cNvSpPr/>
      </dsp:nvSpPr>
      <dsp:spPr>
        <a:xfrm>
          <a:off x="5834908" y="871827"/>
          <a:ext cx="527607" cy="5276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A637C4-FF35-482D-B4C8-1C325B97B14B}">
      <dsp:nvSpPr>
        <dsp:cNvPr id="0" name=""/>
        <dsp:cNvSpPr/>
      </dsp:nvSpPr>
      <dsp:spPr>
        <a:xfrm>
          <a:off x="5512481" y="1601219"/>
          <a:ext cx="1172460" cy="615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Times New Roman" panose="02020603050405020304" pitchFamily="18" charset="0"/>
              <a:cs typeface="Times New Roman" panose="02020603050405020304" pitchFamily="18" charset="0"/>
            </a:rPr>
            <a:t>KNN- Model</a:t>
          </a:r>
          <a:endParaRPr lang="en-US" sz="1100" kern="1200" dirty="0">
            <a:latin typeface="Times New Roman" panose="02020603050405020304" pitchFamily="18" charset="0"/>
            <a:cs typeface="Times New Roman" panose="02020603050405020304" pitchFamily="18" charset="0"/>
          </a:endParaRPr>
        </a:p>
      </dsp:txBody>
      <dsp:txXfrm>
        <a:off x="5512481" y="1601219"/>
        <a:ext cx="1172460" cy="615541"/>
      </dsp:txXfrm>
    </dsp:sp>
    <dsp:sp modelId="{D8391DC2-03F9-4D84-99BE-17F8C45519DC}">
      <dsp:nvSpPr>
        <dsp:cNvPr id="0" name=""/>
        <dsp:cNvSpPr/>
      </dsp:nvSpPr>
      <dsp:spPr>
        <a:xfrm>
          <a:off x="7212550" y="871827"/>
          <a:ext cx="527607" cy="52760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C0F016-1E74-4A9D-A687-ABB019C3F869}">
      <dsp:nvSpPr>
        <dsp:cNvPr id="0" name=""/>
        <dsp:cNvSpPr/>
      </dsp:nvSpPr>
      <dsp:spPr>
        <a:xfrm>
          <a:off x="6890123" y="1601219"/>
          <a:ext cx="1172460" cy="615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We have chosen this as it is a simple supervised algorithm  where we can assign the class to new data point, and it is  non- parametric model</a:t>
          </a:r>
          <a:r>
            <a:rPr lang="en-US" sz="1100" kern="1200" dirty="0"/>
            <a:t>.</a:t>
          </a:r>
        </a:p>
      </dsp:txBody>
      <dsp:txXfrm>
        <a:off x="6890123" y="1601219"/>
        <a:ext cx="1172460" cy="6155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7FBB89-8F07-2740-BC49-43FC40B6D0D7}">
      <dsp:nvSpPr>
        <dsp:cNvPr id="0" name=""/>
        <dsp:cNvSpPr/>
      </dsp:nvSpPr>
      <dsp:spPr>
        <a:xfrm>
          <a:off x="0" y="0"/>
          <a:ext cx="6052108" cy="847391"/>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Logistic Regression performed well among the three models including Decision tree and KNN model.</a:t>
          </a:r>
        </a:p>
      </dsp:txBody>
      <dsp:txXfrm>
        <a:off x="24819" y="24819"/>
        <a:ext cx="5137707" cy="797753"/>
      </dsp:txXfrm>
    </dsp:sp>
    <dsp:sp modelId="{5B947658-67D4-2648-B23A-CEDB2F64932D}">
      <dsp:nvSpPr>
        <dsp:cNvPr id="0" name=""/>
        <dsp:cNvSpPr/>
      </dsp:nvSpPr>
      <dsp:spPr>
        <a:xfrm>
          <a:off x="534009" y="988623"/>
          <a:ext cx="6052108" cy="847391"/>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ROC accuracy score is higher for the logistic regression as it maintains 88.03%.</a:t>
          </a:r>
        </a:p>
      </dsp:txBody>
      <dsp:txXfrm>
        <a:off x="558828" y="1013442"/>
        <a:ext cx="4917656" cy="797753"/>
      </dsp:txXfrm>
    </dsp:sp>
    <dsp:sp modelId="{C4A9D222-923E-2347-8D65-A05CF462FE57}">
      <dsp:nvSpPr>
        <dsp:cNvPr id="0" name=""/>
        <dsp:cNvSpPr/>
      </dsp:nvSpPr>
      <dsp:spPr>
        <a:xfrm>
          <a:off x="1068019" y="1977246"/>
          <a:ext cx="6052108" cy="847391"/>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And comparing the F1 score among the models, here also the logistic regression is  best with 57.92%</a:t>
          </a:r>
        </a:p>
      </dsp:txBody>
      <dsp:txXfrm>
        <a:off x="1092838" y="2002065"/>
        <a:ext cx="4917656" cy="797753"/>
      </dsp:txXfrm>
    </dsp:sp>
    <dsp:sp modelId="{78DE01CD-4311-4249-AA9D-E1CADC57DBB6}">
      <dsp:nvSpPr>
        <dsp:cNvPr id="0" name=""/>
        <dsp:cNvSpPr/>
      </dsp:nvSpPr>
      <dsp:spPr>
        <a:xfrm>
          <a:off x="5501304" y="642605"/>
          <a:ext cx="550804" cy="550804"/>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5625235" y="642605"/>
        <a:ext cx="302942" cy="414480"/>
      </dsp:txXfrm>
    </dsp:sp>
    <dsp:sp modelId="{BF969F5C-903E-5E45-B159-3D967FB1AD45}">
      <dsp:nvSpPr>
        <dsp:cNvPr id="0" name=""/>
        <dsp:cNvSpPr/>
      </dsp:nvSpPr>
      <dsp:spPr>
        <a:xfrm>
          <a:off x="6035313" y="1625579"/>
          <a:ext cx="550804" cy="550804"/>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6159244" y="1625579"/>
        <a:ext cx="302942" cy="41448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db8ce312be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db8ce312b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db8ce312b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db8ce312b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db8ce312b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db8ce312b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db8ce312b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db8ce312b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db8ce312b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db8ce312be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db8ce312b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db8ce312b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db8ce312b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db8ce312b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db8ce312b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db8ce312b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86431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577850"/>
            <a:ext cx="8086725" cy="2514600"/>
          </a:xfrm>
        </p:spPr>
        <p:txBody>
          <a:bodyPr anchor="b">
            <a:noAutofit/>
          </a:bodyPr>
          <a:lstStyle>
            <a:lvl1pPr algn="l">
              <a:lnSpc>
                <a:spcPct val="80000"/>
              </a:lnSpc>
              <a:defRPr sz="6600" spc="-9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3155157"/>
            <a:ext cx="6921151" cy="1234440"/>
          </a:xfrm>
        </p:spPr>
        <p:txBody>
          <a:bodyPr>
            <a:normAutofit/>
          </a:bodyPr>
          <a:lstStyle>
            <a:lvl1pPr marL="0" indent="0" algn="l">
              <a:buNone/>
              <a:defRPr sz="2400">
                <a:solidFill>
                  <a:schemeClr val="bg1"/>
                </a:solidFill>
                <a:latin typeface="+mj-lt"/>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48A87A34-81AB-432B-8DAE-1953F412C126}" type="datetimeFigureOut">
              <a:rPr lang="en-US" smtClean="0"/>
              <a:t>12/6/24</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0431701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3173301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521494"/>
            <a:ext cx="1971675" cy="3600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535782"/>
            <a:ext cx="5800725" cy="40505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208181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31045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6497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222450"/>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424697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264761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090188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575564"/>
            <a:ext cx="8085582" cy="2516886"/>
          </a:xfrm>
        </p:spPr>
        <p:txBody>
          <a:bodyPr anchor="b">
            <a:normAutofit/>
          </a:bodyPr>
          <a:lstStyle>
            <a:lvl1pPr>
              <a:lnSpc>
                <a:spcPct val="80000"/>
              </a:lnSpc>
              <a:defRPr sz="66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3153157"/>
            <a:ext cx="6919722" cy="1234440"/>
          </a:xfrm>
        </p:spPr>
        <p:txBody>
          <a:bodyPr anchor="t">
            <a:normAutofit/>
          </a:bodyPr>
          <a:lstStyle>
            <a:lvl1pPr marL="0" indent="0">
              <a:buNone/>
              <a:defRPr sz="2400">
                <a:solidFill>
                  <a:schemeClr val="tx1"/>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884045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498601"/>
            <a:ext cx="3497580" cy="282549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08498" y="1498601"/>
            <a:ext cx="3497580" cy="282549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970348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1530350"/>
            <a:ext cx="3497580" cy="542550"/>
          </a:xfrm>
        </p:spPr>
        <p:txBody>
          <a:bodyPr anchor="ctr">
            <a:normAutofit/>
          </a:bodyPr>
          <a:lstStyle>
            <a:lvl1pPr marL="0" indent="0">
              <a:buNone/>
              <a:defRPr sz="1650" b="0" cap="all" baseline="0">
                <a:solidFill>
                  <a:schemeClr val="tx1">
                    <a:lumMod val="85000"/>
                    <a:lumOff val="15000"/>
                  </a:schemeClr>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7492" y="2064813"/>
            <a:ext cx="3497580" cy="240030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05706" y="1528826"/>
            <a:ext cx="3497580" cy="541782"/>
          </a:xfrm>
        </p:spPr>
        <p:txBody>
          <a:bodyPr anchor="ctr">
            <a:normAutofit/>
          </a:bodyPr>
          <a:lstStyle>
            <a:lvl1pPr marL="0" indent="0">
              <a:buNone/>
              <a:defRPr sz="1650" b="0" cap="all" baseline="0">
                <a:solidFill>
                  <a:schemeClr val="tx1">
                    <a:lumMod val="85000"/>
                    <a:lumOff val="15000"/>
                  </a:schemeClr>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505706" y="2063243"/>
            <a:ext cx="3497580" cy="240030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12/6/24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4600561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3563013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62749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406712"/>
            <a:ext cx="2537460" cy="1440180"/>
          </a:xfrm>
        </p:spPr>
        <p:txBody>
          <a:bodyPr anchor="b">
            <a:noAutofit/>
          </a:bodyPr>
          <a:lstStyle>
            <a:lvl1pPr>
              <a:lnSpc>
                <a:spcPct val="85000"/>
              </a:lnSpc>
              <a:defRPr sz="3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571500"/>
            <a:ext cx="4572000" cy="34290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1883860"/>
            <a:ext cx="2548890" cy="2345240"/>
          </a:xfrm>
        </p:spPr>
        <p:txBody>
          <a:bodyPr>
            <a:normAutofit/>
          </a:bodyPr>
          <a:lstStyle>
            <a:lvl1pPr marL="0" marR="0" indent="0" algn="l" defTabSz="685800" rtl="0" eaLnBrk="1" fontAlgn="auto" latinLnBrk="0" hangingPunct="1">
              <a:lnSpc>
                <a:spcPct val="100000"/>
              </a:lnSpc>
              <a:spcBef>
                <a:spcPts val="900"/>
              </a:spcBef>
              <a:spcAft>
                <a:spcPts val="0"/>
              </a:spcAft>
              <a:buClrTx/>
              <a:buSzTx/>
              <a:buFontTx/>
              <a:buNone/>
              <a:tabLst/>
              <a:defRPr sz="1350">
                <a:solidFill>
                  <a:srgbClr val="26262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marR="0" lvl="0" indent="0" algn="l" defTabSz="685800" rtl="0" eaLnBrk="1" fontAlgn="auto" latinLnBrk="0" hangingPunct="1">
              <a:lnSpc>
                <a:spcPct val="100000"/>
              </a:lnSpc>
              <a:spcBef>
                <a:spcPts val="105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2954294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4064001"/>
            <a:ext cx="8085582" cy="459962"/>
          </a:xfrm>
        </p:spPr>
        <p:txBody>
          <a:bodyPr anchor="b">
            <a:normAutofit/>
          </a:bodyPr>
          <a:lstStyle>
            <a:lvl1pPr>
              <a:defRPr sz="2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3998214"/>
          </a:xfrm>
          <a:solidFill>
            <a:schemeClr val="accent1">
              <a:lumMod val="40000"/>
              <a:lumOff val="60000"/>
            </a:schemeClr>
          </a:solidFill>
        </p:spPr>
        <p:txBody>
          <a:bodyPr anchor="t"/>
          <a:lstStyle>
            <a:lvl1pPr marL="0" indent="0" algn="ctr">
              <a:spcBef>
                <a:spcPts val="600"/>
              </a:spcBef>
              <a:buNone/>
              <a:defRPr sz="2400">
                <a:solidFill>
                  <a:schemeClr val="tx1">
                    <a:lumMod val="75000"/>
                    <a:lumOff val="2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07492" y="4432301"/>
            <a:ext cx="6922008" cy="400050"/>
          </a:xfrm>
        </p:spPr>
        <p:txBody>
          <a:bodyPr>
            <a:normAutofit/>
          </a:bodyPr>
          <a:lstStyle>
            <a:lvl1pPr marL="0" indent="0">
              <a:lnSpc>
                <a:spcPct val="90000"/>
              </a:lnSpc>
              <a:buNone/>
              <a:defRPr sz="1050">
                <a:solidFill>
                  <a:srgbClr val="26262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48A87A34-81AB-432B-8DAE-1953F412C126}" type="datetimeFigureOut">
              <a:rPr lang="en-US" smtClean="0"/>
              <a:t>12/6/24</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90289162"/>
      </p:ext>
    </p:extLst>
  </p:cSld>
  <p:clrMapOvr>
    <a:overrideClrMapping bg1="lt1" tx1="dk1" bg2="lt2" tx2="dk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374650"/>
            <a:ext cx="8079581" cy="124364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492" y="1508760"/>
            <a:ext cx="8065294" cy="28246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4809335"/>
            <a:ext cx="3086100" cy="171450"/>
          </a:xfrm>
          <a:prstGeom prst="rect">
            <a:avLst/>
          </a:prstGeom>
        </p:spPr>
        <p:txBody>
          <a:bodyPr vert="horz" lIns="91440" tIns="45720" rIns="91440" bIns="45720" rtlCol="0" anchor="ctr"/>
          <a:lstStyle>
            <a:lvl1pPr algn="l">
              <a:defRPr sz="713">
                <a:solidFill>
                  <a:schemeClr val="tx1">
                    <a:alpha val="80000"/>
                  </a:schemeClr>
                </a:solidFill>
              </a:defRPr>
            </a:lvl1pPr>
          </a:lstStyle>
          <a:p>
            <a:fld id="{48A87A34-81AB-432B-8DAE-1953F412C126}" type="datetimeFigureOut">
              <a:rPr lang="en-US" smtClean="0"/>
              <a:pPr/>
              <a:t>12/6/24</a:t>
            </a:fld>
            <a:endParaRPr lang="en-US" dirty="0"/>
          </a:p>
        </p:txBody>
      </p:sp>
      <p:sp>
        <p:nvSpPr>
          <p:cNvPr id="5" name="Footer Placeholder 4"/>
          <p:cNvSpPr>
            <a:spLocks noGrp="1"/>
          </p:cNvSpPr>
          <p:nvPr>
            <p:ph type="ftr" sz="quarter" idx="3"/>
          </p:nvPr>
        </p:nvSpPr>
        <p:spPr>
          <a:xfrm>
            <a:off x="514350" y="4916023"/>
            <a:ext cx="3771900" cy="171450"/>
          </a:xfrm>
          <a:prstGeom prst="rect">
            <a:avLst/>
          </a:prstGeom>
        </p:spPr>
        <p:txBody>
          <a:bodyPr vert="horz" lIns="91440" tIns="45720" rIns="91440" bIns="45720" rtlCol="0" anchor="ctr"/>
          <a:lstStyle>
            <a:lvl1pPr algn="l">
              <a:defRPr sz="713"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6572945" y="4407310"/>
            <a:ext cx="2194560" cy="1047779"/>
          </a:xfrm>
          <a:prstGeom prst="rect">
            <a:avLst/>
          </a:prstGeom>
        </p:spPr>
        <p:txBody>
          <a:bodyPr vert="horz" lIns="91440" tIns="45720" rIns="91440" bIns="45720" rtlCol="0" anchor="b"/>
          <a:lstStyle>
            <a:lvl1pPr algn="r">
              <a:defRPr sz="7725" b="0">
                <a:ln>
                  <a:noFill/>
                </a:ln>
                <a:solidFill>
                  <a:schemeClr val="accent1">
                    <a:alpha val="25000"/>
                  </a:schemeClr>
                </a:solidFill>
                <a:latin typeface="+mj-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1879937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Lst>
  <p:hf sldNum="0" hdr="0" ftr="0" dt="0"/>
  <p:txStyles>
    <p:titleStyle>
      <a:lvl1pPr algn="l" defTabSz="685800" rtl="0" eaLnBrk="1" latinLnBrk="0" hangingPunct="1">
        <a:lnSpc>
          <a:spcPct val="85000"/>
        </a:lnSpc>
        <a:spcBef>
          <a:spcPct val="0"/>
        </a:spcBef>
        <a:buNone/>
        <a:defRPr sz="4050" kern="1200" spc="-90" baseline="0">
          <a:solidFill>
            <a:schemeClr val="accent1"/>
          </a:solidFill>
          <a:latin typeface="+mj-lt"/>
          <a:ea typeface="+mj-ea"/>
          <a:cs typeface="+mj-cs"/>
        </a:defRPr>
      </a:lvl1pPr>
    </p:titleStyle>
    <p:bodyStyle>
      <a:lvl1pPr marL="68580" indent="-68580" algn="l" defTabSz="685800" rtl="0" eaLnBrk="1" latinLnBrk="0" hangingPunct="1">
        <a:lnSpc>
          <a:spcPct val="85000"/>
        </a:lnSpc>
        <a:spcBef>
          <a:spcPts val="975"/>
        </a:spcBef>
        <a:buFont typeface="Arial" pitchFamily="34" charset="0"/>
        <a:buChar char=" "/>
        <a:defRPr sz="1800" kern="1200">
          <a:solidFill>
            <a:schemeClr val="tx1">
              <a:lumMod val="85000"/>
              <a:lumOff val="15000"/>
            </a:schemeClr>
          </a:solidFill>
          <a:latin typeface="+mn-lt"/>
          <a:ea typeface="+mn-ea"/>
          <a:cs typeface="+mn-cs"/>
        </a:defRPr>
      </a:lvl1pPr>
      <a:lvl2pPr marL="260604" indent="-257175" algn="l" defTabSz="685800" rtl="0" eaLnBrk="1" latinLnBrk="0" hangingPunct="1">
        <a:lnSpc>
          <a:spcPct val="85000"/>
        </a:lnSpc>
        <a:spcBef>
          <a:spcPts val="450"/>
        </a:spcBef>
        <a:buFont typeface="Arial" pitchFamily="34" charset="0"/>
        <a:buChar char=" "/>
        <a:defRPr sz="1800" kern="1200">
          <a:solidFill>
            <a:schemeClr val="tx1">
              <a:lumMod val="85000"/>
              <a:lumOff val="15000"/>
            </a:schemeClr>
          </a:solidFill>
          <a:latin typeface="+mn-lt"/>
          <a:ea typeface="+mn-ea"/>
          <a:cs typeface="+mn-cs"/>
        </a:defRPr>
      </a:lvl2pPr>
      <a:lvl3pPr marL="411480" indent="-411480" algn="l" defTabSz="685800" rtl="0" eaLnBrk="1" latinLnBrk="0" hangingPunct="1">
        <a:lnSpc>
          <a:spcPct val="85000"/>
        </a:lnSpc>
        <a:spcBef>
          <a:spcPts val="450"/>
        </a:spcBef>
        <a:buFont typeface="Arial" pitchFamily="34" charset="0"/>
        <a:buChar char=" "/>
        <a:defRPr sz="1500" i="1" kern="1200">
          <a:solidFill>
            <a:schemeClr val="tx1">
              <a:lumMod val="85000"/>
              <a:lumOff val="15000"/>
            </a:schemeClr>
          </a:solidFill>
          <a:latin typeface="+mn-lt"/>
          <a:ea typeface="+mn-ea"/>
          <a:cs typeface="+mn-cs"/>
        </a:defRPr>
      </a:lvl3pPr>
      <a:lvl4pPr marL="617220" indent="-61722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4pPr>
      <a:lvl5pPr marL="822960" indent="-82296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5pPr>
      <a:lvl6pPr marL="9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6pPr>
      <a:lvl7pPr marL="10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7pPr>
      <a:lvl8pPr marL="12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8pPr>
      <a:lvl9pPr marL="13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ata.cityofchicago.org/Public-Safety/Crimes-2001-to-Present/ijzp-q8t2/about_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Placeholder 5" descr="A police car parked on the street&#10;&#10;Description automatically generated">
            <a:extLst>
              <a:ext uri="{FF2B5EF4-FFF2-40B4-BE49-F238E27FC236}">
                <a16:creationId xmlns:a16="http://schemas.microsoft.com/office/drawing/2014/main" id="{E5463E7C-F1DD-E8B5-783F-1346180C7C0D}"/>
              </a:ext>
            </a:extLst>
          </p:cNvPr>
          <p:cNvPicPr>
            <a:picLocks noGrp="1" noChangeAspect="1"/>
          </p:cNvPicPr>
          <p:nvPr>
            <p:ph type="pic" idx="1"/>
          </p:nvPr>
        </p:nvPicPr>
        <p:blipFill>
          <a:blip r:embed="rId2"/>
          <a:srcRect t="19102" b="34047"/>
          <a:stretch/>
        </p:blipFill>
        <p:spPr>
          <a:xfrm>
            <a:off x="20" y="10"/>
            <a:ext cx="9143980" cy="3159521"/>
          </a:xfrm>
          <a:prstGeom prst="rect">
            <a:avLst/>
          </a:prstGeom>
        </p:spPr>
      </p:pic>
      <p:sp>
        <p:nvSpPr>
          <p:cNvPr id="11" name="Rectangle 10">
            <a:extLst>
              <a:ext uri="{FF2B5EF4-FFF2-40B4-BE49-F238E27FC236}">
                <a16:creationId xmlns:a16="http://schemas.microsoft.com/office/drawing/2014/main" id="{7D2BFFD5-490F-4B45-91F2-6B826FBAD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59531"/>
            <a:ext cx="9144000" cy="1983968"/>
          </a:xfrm>
          <a:prstGeom prst="rect">
            <a:avLst/>
          </a:prstGeom>
          <a:solidFill>
            <a:srgbClr val="3B4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2" name="Title 1">
            <a:extLst>
              <a:ext uri="{FF2B5EF4-FFF2-40B4-BE49-F238E27FC236}">
                <a16:creationId xmlns:a16="http://schemas.microsoft.com/office/drawing/2014/main" id="{A65EF439-E535-AE4A-9E15-1BE8FCC87CC3}"/>
              </a:ext>
            </a:extLst>
          </p:cNvPr>
          <p:cNvSpPr>
            <a:spLocks noGrp="1"/>
          </p:cNvSpPr>
          <p:nvPr>
            <p:ph type="title"/>
          </p:nvPr>
        </p:nvSpPr>
        <p:spPr>
          <a:xfrm>
            <a:off x="492918" y="3408610"/>
            <a:ext cx="3632666" cy="1355744"/>
          </a:xfrm>
        </p:spPr>
        <p:txBody>
          <a:bodyPr vert="horz" lIns="91440" tIns="45720" rIns="91440" bIns="45720" rtlCol="0" anchor="ctr">
            <a:normAutofit/>
          </a:bodyPr>
          <a:lstStyle/>
          <a:p>
            <a:pPr algn="r" defTabSz="914400"/>
            <a:r>
              <a:rPr lang="en-US" sz="3600" b="1" spc="-120" dirty="0"/>
              <a:t>CHICAGO CRIME ANALYSIS</a:t>
            </a:r>
          </a:p>
        </p:txBody>
      </p:sp>
      <p:cxnSp>
        <p:nvCxnSpPr>
          <p:cNvPr id="13" name="Straight Connector 12">
            <a:extLst>
              <a:ext uri="{FF2B5EF4-FFF2-40B4-BE49-F238E27FC236}">
                <a16:creationId xmlns:a16="http://schemas.microsoft.com/office/drawing/2014/main" id="{6C6CF9A5-BEA4-4284-A8B5-D033E5B4BE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32131" y="3675002"/>
            <a:ext cx="0" cy="82296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553233EC-CEE5-0F78-59F7-03DD6A93600E}"/>
              </a:ext>
            </a:extLst>
          </p:cNvPr>
          <p:cNvSpPr>
            <a:spLocks noGrp="1"/>
          </p:cNvSpPr>
          <p:nvPr>
            <p:ph type="body" sz="half" idx="2"/>
          </p:nvPr>
        </p:nvSpPr>
        <p:spPr>
          <a:xfrm>
            <a:off x="4571999" y="3405419"/>
            <a:ext cx="4000786" cy="1362127"/>
          </a:xfrm>
        </p:spPr>
        <p:txBody>
          <a:bodyPr vert="horz" lIns="91440" tIns="45720" rIns="91440" bIns="45720" rtlCol="0" anchor="ctr">
            <a:normAutofit/>
          </a:bodyPr>
          <a:lstStyle/>
          <a:p>
            <a:pPr defTabSz="914400">
              <a:lnSpc>
                <a:spcPct val="85000"/>
              </a:lnSpc>
              <a:buFont typeface="Arial" pitchFamily="34" charset="0"/>
              <a:buChar char=" "/>
            </a:pPr>
            <a:r>
              <a:rPr lang="en-US" b="1" dirty="0">
                <a:solidFill>
                  <a:srgbClr val="FFFFFF"/>
                </a:solidFill>
              </a:rPr>
              <a:t>	 </a:t>
            </a:r>
            <a:r>
              <a:rPr lang="en-US" sz="2000" b="1" dirty="0">
                <a:solidFill>
                  <a:srgbClr val="FFFFFF"/>
                </a:solidFill>
                <a:latin typeface="Times New Roman" panose="02020603050405020304" pitchFamily="18" charset="0"/>
                <a:cs typeface="Times New Roman" panose="02020603050405020304" pitchFamily="18" charset="0"/>
              </a:rPr>
              <a:t>Vamsi Kasukurthi</a:t>
            </a:r>
          </a:p>
          <a:p>
            <a:pPr lvl="3" defTabSz="914400">
              <a:buFont typeface="Arial" pitchFamily="34" charset="0"/>
              <a:buChar char=" "/>
            </a:pPr>
            <a:r>
              <a:rPr lang="en-US" sz="875" b="1" dirty="0">
                <a:solidFill>
                  <a:srgbClr val="FFFFFF"/>
                </a:solidFill>
                <a:latin typeface="Times New Roman" panose="02020603050405020304" pitchFamily="18" charset="0"/>
                <a:cs typeface="Times New Roman" panose="02020603050405020304" pitchFamily="18" charset="0"/>
              </a:rPr>
              <a:t>                    </a:t>
            </a:r>
            <a:r>
              <a:rPr lang="en-US" sz="1200" b="1" dirty="0">
                <a:solidFill>
                  <a:srgbClr val="FFFFFF"/>
                </a:solidFill>
                <a:latin typeface="Times New Roman" panose="02020603050405020304" pitchFamily="18" charset="0"/>
                <a:cs typeface="Times New Roman" panose="02020603050405020304" pitchFamily="18" charset="0"/>
              </a:rPr>
              <a:t> IA50215</a:t>
            </a:r>
          </a:p>
          <a:p>
            <a:pPr defTabSz="914400">
              <a:lnSpc>
                <a:spcPct val="85000"/>
              </a:lnSpc>
              <a:buFont typeface="Arial" pitchFamily="34" charset="0"/>
              <a:buChar char=" "/>
            </a:pPr>
            <a:r>
              <a:rPr lang="en-US" sz="1250" b="1" dirty="0">
                <a:solidFill>
                  <a:srgbClr val="FFFFFF"/>
                </a:solidFill>
                <a:latin typeface="Times New Roman" panose="02020603050405020304" pitchFamily="18" charset="0"/>
                <a:cs typeface="Times New Roman" panose="02020603050405020304" pitchFamily="18" charset="0"/>
              </a:rPr>
              <a:t>                       Prof: Dr. Chaojie (Jay) Wang</a:t>
            </a:r>
          </a:p>
        </p:txBody>
      </p:sp>
    </p:spTree>
    <p:extLst>
      <p:ext uri="{BB962C8B-B14F-4D97-AF65-F5344CB8AC3E}">
        <p14:creationId xmlns:p14="http://schemas.microsoft.com/office/powerpoint/2010/main" val="10850831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1"/>
        <p:cNvGrpSpPr/>
        <p:nvPr/>
      </p:nvGrpSpPr>
      <p:grpSpPr>
        <a:xfrm>
          <a:off x="0" y="0"/>
          <a:ext cx="0" cy="0"/>
          <a:chOff x="0" y="0"/>
          <a:chExt cx="0" cy="0"/>
        </a:xfrm>
      </p:grpSpPr>
      <p:sp>
        <p:nvSpPr>
          <p:cNvPr id="133" name="Rectangle 132">
            <a:extLst>
              <a:ext uri="{FF2B5EF4-FFF2-40B4-BE49-F238E27FC236}">
                <a16:creationId xmlns:a16="http://schemas.microsoft.com/office/drawing/2014/main" id="{07CEFFDD-605F-41E2-8017-6484074C5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6994" y="0"/>
            <a:ext cx="3477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f a distribution of community areas&#10;&#10;Description automatically generated">
            <a:extLst>
              <a:ext uri="{FF2B5EF4-FFF2-40B4-BE49-F238E27FC236}">
                <a16:creationId xmlns:a16="http://schemas.microsoft.com/office/drawing/2014/main" id="{EB47E6D6-F7D9-0FB6-78B8-C51617A69252}"/>
              </a:ext>
            </a:extLst>
          </p:cNvPr>
          <p:cNvPicPr>
            <a:picLocks noChangeAspect="1"/>
          </p:cNvPicPr>
          <p:nvPr/>
        </p:nvPicPr>
        <p:blipFill>
          <a:blip r:embed="rId3"/>
          <a:stretch>
            <a:fillRect/>
          </a:stretch>
        </p:blipFill>
        <p:spPr>
          <a:xfrm>
            <a:off x="1" y="0"/>
            <a:ext cx="6694238" cy="5143500"/>
          </a:xfrm>
          <a:prstGeom prst="rect">
            <a:avLst/>
          </a:prstGeom>
        </p:spPr>
      </p:pic>
      <p:sp>
        <p:nvSpPr>
          <p:cNvPr id="122" name="Google Shape;122;p23"/>
          <p:cNvSpPr txBox="1">
            <a:spLocks noGrp="1"/>
          </p:cNvSpPr>
          <p:nvPr>
            <p:ph type="body" idx="1"/>
          </p:nvPr>
        </p:nvSpPr>
        <p:spPr>
          <a:xfrm>
            <a:off x="7157155" y="2144635"/>
            <a:ext cx="1772661" cy="854230"/>
          </a:xfrm>
          <a:prstGeom prst="rect">
            <a:avLst/>
          </a:prstGeom>
        </p:spPr>
        <p:txBody>
          <a:bodyPr spcFirstLastPara="1" vert="horz" lIns="91440" tIns="45720" rIns="91440" bIns="45720" rtlCol="0" anchorCtr="0">
            <a:normAutofit/>
          </a:bodyPr>
          <a:lstStyle/>
          <a:p>
            <a:pPr marL="0" lvl="0" indent="0" defTabSz="914400">
              <a:spcBef>
                <a:spcPts val="0"/>
              </a:spcBef>
              <a:spcAft>
                <a:spcPts val="1600"/>
              </a:spcAft>
              <a:buNone/>
            </a:pPr>
            <a:r>
              <a:rPr lang="en-US" sz="1400" b="1" dirty="0">
                <a:solidFill>
                  <a:schemeClr val="tx1"/>
                </a:solidFill>
                <a:latin typeface="Times New Roman" panose="02020603050405020304" pitchFamily="18" charset="0"/>
                <a:cs typeface="Times New Roman" panose="02020603050405020304" pitchFamily="18" charset="0"/>
                <a:sym typeface="Times New Roman"/>
              </a:rPr>
              <a:t>Distribution of Community Areas</a:t>
            </a:r>
          </a:p>
          <a:p>
            <a:pPr marL="0" lvl="0" indent="0" defTabSz="914400">
              <a:spcBef>
                <a:spcPts val="0"/>
              </a:spcBef>
              <a:spcAft>
                <a:spcPts val="1600"/>
              </a:spcAft>
              <a:buFont typeface="Arial" pitchFamily="34" charset="0"/>
              <a:buChar char=" "/>
            </a:pPr>
            <a:endParaRPr lang="en-US" sz="1400" b="1" dirty="0">
              <a:solidFill>
                <a:srgbClr val="FFFFFF"/>
              </a:solidFill>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7"/>
        <p:cNvGrpSpPr/>
        <p:nvPr/>
      </p:nvGrpSpPr>
      <p:grpSpPr>
        <a:xfrm>
          <a:off x="0" y="0"/>
          <a:ext cx="0" cy="0"/>
          <a:chOff x="0" y="0"/>
          <a:chExt cx="0" cy="0"/>
        </a:xfrm>
      </p:grpSpPr>
      <p:sp>
        <p:nvSpPr>
          <p:cNvPr id="150" name="Rectangle 149">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6994" y="0"/>
            <a:ext cx="3477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Google Shape;128;p24"/>
          <p:cNvSpPr txBox="1">
            <a:spLocks noGrp="1"/>
          </p:cNvSpPr>
          <p:nvPr>
            <p:ph type="body" idx="1"/>
          </p:nvPr>
        </p:nvSpPr>
        <p:spPr>
          <a:xfrm>
            <a:off x="6960973" y="1671831"/>
            <a:ext cx="2100648" cy="1799837"/>
          </a:xfrm>
          <a:prstGeom prst="rect">
            <a:avLst/>
          </a:prstGeom>
        </p:spPr>
        <p:txBody>
          <a:bodyPr spcFirstLastPara="1" vert="horz" lIns="91440" tIns="45720" rIns="91440" bIns="45720" rtlCol="0" anchorCtr="0">
            <a:normAutofit lnSpcReduction="10000"/>
          </a:bodyPr>
          <a:lstStyle/>
          <a:p>
            <a:pPr marL="0" indent="0" defTabSz="914400">
              <a:spcAft>
                <a:spcPts val="1600"/>
              </a:spcAft>
              <a:buNone/>
            </a:pPr>
            <a:r>
              <a:rPr lang="en-US" sz="1400" b="1" dirty="0">
                <a:latin typeface="Times New Roman" panose="02020603050405020304" pitchFamily="18" charset="0"/>
                <a:cs typeface="Times New Roman" panose="02020603050405020304" pitchFamily="18" charset="0"/>
                <a:sym typeface="Times New Roman"/>
              </a:rPr>
              <a:t>Quarterly comparisons highlight the significant disparity between arrest and unarrest counts. Through this we can clearly say that arrest count very less when compared to crime occurrences.</a:t>
            </a:r>
          </a:p>
          <a:p>
            <a:pPr marL="0" lvl="0" indent="0" defTabSz="914400">
              <a:spcBef>
                <a:spcPts val="0"/>
              </a:spcBef>
              <a:spcAft>
                <a:spcPts val="1600"/>
              </a:spcAft>
              <a:buFont typeface="Arial" pitchFamily="34" charset="0"/>
              <a:buChar char=" "/>
            </a:pPr>
            <a:endParaRPr lang="en-US" sz="1400" b="1" dirty="0">
              <a:sym typeface="Times New Roman"/>
            </a:endParaRPr>
          </a:p>
        </p:txBody>
      </p:sp>
      <p:pic>
        <p:nvPicPr>
          <p:cNvPr id="4" name="Picture 3" descr="A graph with numbers and a bar&#10;&#10;Description automatically generated with medium confidence">
            <a:extLst>
              <a:ext uri="{FF2B5EF4-FFF2-40B4-BE49-F238E27FC236}">
                <a16:creationId xmlns:a16="http://schemas.microsoft.com/office/drawing/2014/main" id="{A84C10CE-C6D1-22BF-E9D7-6B7F775DAE38}"/>
              </a:ext>
            </a:extLst>
          </p:cNvPr>
          <p:cNvPicPr>
            <a:picLocks noChangeAspect="1"/>
          </p:cNvPicPr>
          <p:nvPr/>
        </p:nvPicPr>
        <p:blipFill>
          <a:blip r:embed="rId3"/>
          <a:stretch>
            <a:fillRect/>
          </a:stretch>
        </p:blipFill>
        <p:spPr>
          <a:xfrm>
            <a:off x="0" y="0"/>
            <a:ext cx="6841137" cy="5143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9" name="Rectangle 138">
            <a:extLst>
              <a:ext uri="{FF2B5EF4-FFF2-40B4-BE49-F238E27FC236}">
                <a16:creationId xmlns:a16="http://schemas.microsoft.com/office/drawing/2014/main" id="{07CEFFDD-605F-41E2-8017-6484074C5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6994" y="0"/>
            <a:ext cx="3477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blue and orange lines&#10;&#10;Description automatically generated">
            <a:extLst>
              <a:ext uri="{FF2B5EF4-FFF2-40B4-BE49-F238E27FC236}">
                <a16:creationId xmlns:a16="http://schemas.microsoft.com/office/drawing/2014/main" id="{32E27304-D414-5C7E-7332-F74B24938F12}"/>
              </a:ext>
            </a:extLst>
          </p:cNvPr>
          <p:cNvPicPr>
            <a:picLocks noChangeAspect="1"/>
          </p:cNvPicPr>
          <p:nvPr/>
        </p:nvPicPr>
        <p:blipFill>
          <a:blip r:embed="rId3"/>
          <a:stretch>
            <a:fillRect/>
          </a:stretch>
        </p:blipFill>
        <p:spPr>
          <a:xfrm>
            <a:off x="1" y="0"/>
            <a:ext cx="6903307" cy="5143500"/>
          </a:xfrm>
          <a:prstGeom prst="rect">
            <a:avLst/>
          </a:prstGeom>
        </p:spPr>
      </p:pic>
      <p:sp>
        <p:nvSpPr>
          <p:cNvPr id="134" name="Google Shape;134;p25"/>
          <p:cNvSpPr txBox="1">
            <a:spLocks noGrp="1"/>
          </p:cNvSpPr>
          <p:nvPr>
            <p:ph type="body" idx="1"/>
          </p:nvPr>
        </p:nvSpPr>
        <p:spPr>
          <a:xfrm>
            <a:off x="7011198" y="1706978"/>
            <a:ext cx="2024911" cy="1729544"/>
          </a:xfrm>
          <a:prstGeom prst="rect">
            <a:avLst/>
          </a:prstGeom>
        </p:spPr>
        <p:txBody>
          <a:bodyPr spcFirstLastPara="1" vert="horz" lIns="91440" tIns="45720" rIns="91440" bIns="45720" rtlCol="0" anchorCtr="0">
            <a:normAutofit lnSpcReduction="10000"/>
          </a:bodyPr>
          <a:lstStyle/>
          <a:p>
            <a:pPr marL="0" lvl="0" indent="0" defTabSz="914400">
              <a:spcBef>
                <a:spcPts val="0"/>
              </a:spcBef>
              <a:spcAft>
                <a:spcPts val="1600"/>
              </a:spcAft>
              <a:buNone/>
            </a:pPr>
            <a:r>
              <a:rPr lang="en-US" sz="1400" b="1" dirty="0">
                <a:solidFill>
                  <a:schemeClr val="tx1"/>
                </a:solidFill>
                <a:latin typeface="Times New Roman" panose="02020603050405020304" pitchFamily="18" charset="0"/>
                <a:cs typeface="Times New Roman" panose="02020603050405020304" pitchFamily="18" charset="0"/>
                <a:sym typeface="Times New Roman"/>
              </a:rPr>
              <a:t>Our attention then shifts to trend analysis, focusing on arrest and unarrest counts over the years. Through categorized measures, we witness a gradual decrease in arrest rates. </a:t>
            </a:r>
          </a:p>
          <a:p>
            <a:pPr marL="0" lvl="0" indent="0" defTabSz="914400">
              <a:spcBef>
                <a:spcPts val="1600"/>
              </a:spcBef>
              <a:spcAft>
                <a:spcPts val="1600"/>
              </a:spcAft>
              <a:buFont typeface="Arial" pitchFamily="34" charset="0"/>
              <a:buChar char=" "/>
            </a:pPr>
            <a:endParaRPr lang="en-US" sz="1400" dirty="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5"/>
        <p:cNvGrpSpPr/>
        <p:nvPr/>
      </p:nvGrpSpPr>
      <p:grpSpPr>
        <a:xfrm>
          <a:off x="0" y="0"/>
          <a:ext cx="0" cy="0"/>
          <a:chOff x="0" y="0"/>
          <a:chExt cx="0" cy="0"/>
        </a:xfrm>
      </p:grpSpPr>
      <p:sp>
        <p:nvSpPr>
          <p:cNvPr id="151" name="Rectangle 150">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6994" y="0"/>
            <a:ext cx="3477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map of chicago with red dots&#10;&#10;Description automatically generated">
            <a:extLst>
              <a:ext uri="{FF2B5EF4-FFF2-40B4-BE49-F238E27FC236}">
                <a16:creationId xmlns:a16="http://schemas.microsoft.com/office/drawing/2014/main" id="{41AA13C0-5F43-5849-12BA-F35AF0593BC8}"/>
              </a:ext>
            </a:extLst>
          </p:cNvPr>
          <p:cNvPicPr>
            <a:picLocks noChangeAspect="1"/>
          </p:cNvPicPr>
          <p:nvPr/>
        </p:nvPicPr>
        <p:blipFill>
          <a:blip r:embed="rId3"/>
          <a:srcRect l="18542"/>
          <a:stretch/>
        </p:blipFill>
        <p:spPr>
          <a:xfrm>
            <a:off x="0" y="0"/>
            <a:ext cx="6277232" cy="5143500"/>
          </a:xfrm>
          <a:prstGeom prst="rect">
            <a:avLst/>
          </a:prstGeom>
        </p:spPr>
      </p:pic>
      <p:sp>
        <p:nvSpPr>
          <p:cNvPr id="146" name="Google Shape;146;p27"/>
          <p:cNvSpPr txBox="1">
            <a:spLocks noGrp="1"/>
          </p:cNvSpPr>
          <p:nvPr>
            <p:ph type="body" idx="1"/>
          </p:nvPr>
        </p:nvSpPr>
        <p:spPr>
          <a:xfrm>
            <a:off x="6277232" y="1444564"/>
            <a:ext cx="2866768" cy="2254371"/>
          </a:xfrm>
          <a:prstGeom prst="rect">
            <a:avLst/>
          </a:prstGeom>
        </p:spPr>
        <p:txBody>
          <a:bodyPr spcFirstLastPara="1" vert="horz" lIns="91440" tIns="45720" rIns="91440" bIns="45720" rtlCol="0" anchorCtr="0">
            <a:normAutofit/>
          </a:bodyPr>
          <a:lstStyle/>
          <a:p>
            <a:pPr marL="0" indent="0" defTabSz="914400">
              <a:spcAft>
                <a:spcPts val="1600"/>
              </a:spcAft>
              <a:buNone/>
            </a:pPr>
            <a:r>
              <a:rPr lang="en-US" sz="1400" b="1" dirty="0">
                <a:latin typeface="Times New Roman" panose="02020603050405020304" pitchFamily="18" charset="0"/>
                <a:cs typeface="Times New Roman" panose="02020603050405020304" pitchFamily="18" charset="0"/>
                <a:sym typeface="Times New Roman"/>
              </a:rPr>
              <a:t>We can look at the dynamic display of crime instances across Chicago's districts. Each colored dot represents a specific crime type occurring in a district. As we filter the data by date, the visualization adapts, showcasing the crime distribution based on the filtered hour.</a:t>
            </a:r>
          </a:p>
          <a:p>
            <a:pPr marL="0" indent="0" defTabSz="914400">
              <a:spcAft>
                <a:spcPts val="1600"/>
              </a:spcAft>
              <a:buFont typeface="Arial" pitchFamily="34" charset="0"/>
              <a:buChar char=" "/>
            </a:pPr>
            <a:endParaRPr lang="en-US" sz="1400" b="1" dirty="0">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8" name="Rectangle 37">
            <a:extLst>
              <a:ext uri="{FF2B5EF4-FFF2-40B4-BE49-F238E27FC236}">
                <a16:creationId xmlns:a16="http://schemas.microsoft.com/office/drawing/2014/main" id="{6E36B62D-34E6-41D4-B3AA-AC21AB3879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6C32C8-FE9E-4C57-7FFC-B623EC98992C}"/>
              </a:ext>
            </a:extLst>
          </p:cNvPr>
          <p:cNvSpPr>
            <a:spLocks noGrp="1"/>
          </p:cNvSpPr>
          <p:nvPr>
            <p:ph type="title"/>
          </p:nvPr>
        </p:nvSpPr>
        <p:spPr>
          <a:xfrm>
            <a:off x="3833285" y="1679038"/>
            <a:ext cx="4956722" cy="1785424"/>
          </a:xfrm>
        </p:spPr>
        <p:txBody>
          <a:bodyPr vert="horz" lIns="91440" tIns="45720" rIns="91440" bIns="45720" rtlCol="0" anchor="b">
            <a:normAutofit/>
          </a:bodyPr>
          <a:lstStyle/>
          <a:p>
            <a:pPr defTabSz="914400">
              <a:lnSpc>
                <a:spcPct val="80000"/>
              </a:lnSpc>
            </a:pPr>
            <a:r>
              <a:rPr lang="en-US" sz="5600" b="1" spc="-120" dirty="0">
                <a:solidFill>
                  <a:schemeClr val="tx1"/>
                </a:solidFill>
                <a:latin typeface="Times New Roman" panose="02020603050405020304" pitchFamily="18" charset="0"/>
                <a:cs typeface="Times New Roman" panose="02020603050405020304" pitchFamily="18" charset="0"/>
                <a:sym typeface="Times New Roman"/>
              </a:rPr>
              <a:t>Models and Results</a:t>
            </a:r>
            <a:endParaRPr lang="en-US" sz="5600" spc="-120" dirty="0">
              <a:solidFill>
                <a:schemeClr val="tx1"/>
              </a:solidFill>
              <a:latin typeface="Times New Roman" panose="02020603050405020304" pitchFamily="18" charset="0"/>
              <a:cs typeface="Times New Roman" panose="02020603050405020304" pitchFamily="18" charset="0"/>
            </a:endParaRPr>
          </a:p>
        </p:txBody>
      </p:sp>
      <p:sp>
        <p:nvSpPr>
          <p:cNvPr id="40" name="Rectangle 39">
            <a:extLst>
              <a:ext uri="{FF2B5EF4-FFF2-40B4-BE49-F238E27FC236}">
                <a16:creationId xmlns:a16="http://schemas.microsoft.com/office/drawing/2014/main" id="{97E92409-AD19-4CE3-9956-8C03560F7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7929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33" name="Graphic 32" descr="Bar chart">
            <a:extLst>
              <a:ext uri="{FF2B5EF4-FFF2-40B4-BE49-F238E27FC236}">
                <a16:creationId xmlns:a16="http://schemas.microsoft.com/office/drawing/2014/main" id="{632C285A-C2F3-C501-F1EA-739F32E76E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2598" y="1307026"/>
            <a:ext cx="2514096" cy="2514096"/>
          </a:xfrm>
          <a:prstGeom prst="rect">
            <a:avLst/>
          </a:prstGeom>
        </p:spPr>
      </p:pic>
    </p:spTree>
    <p:extLst>
      <p:ext uri="{BB962C8B-B14F-4D97-AF65-F5344CB8AC3E}">
        <p14:creationId xmlns:p14="http://schemas.microsoft.com/office/powerpoint/2010/main" val="288759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32160-B74A-5B09-0C57-2F0E02112059}"/>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Models for Prediction</a:t>
            </a:r>
          </a:p>
        </p:txBody>
      </p:sp>
      <p:graphicFrame>
        <p:nvGraphicFramePr>
          <p:cNvPr id="5" name="Text Placeholder 2">
            <a:extLst>
              <a:ext uri="{FF2B5EF4-FFF2-40B4-BE49-F238E27FC236}">
                <a16:creationId xmlns:a16="http://schemas.microsoft.com/office/drawing/2014/main" id="{17A6A1EA-E5E8-B110-8E53-BEB123A75613}"/>
              </a:ext>
            </a:extLst>
          </p:cNvPr>
          <p:cNvGraphicFramePr>
            <a:graphicFrameLocks noGrp="1"/>
          </p:cNvGraphicFramePr>
          <p:nvPr>
            <p:ph idx="1"/>
            <p:extLst>
              <p:ext uri="{D42A27DB-BD31-4B8C-83A1-F6EECF244321}">
                <p14:modId xmlns:p14="http://schemas.microsoft.com/office/powerpoint/2010/main" val="2710134903"/>
              </p:ext>
            </p:extLst>
          </p:nvPr>
        </p:nvGraphicFramePr>
        <p:xfrm>
          <a:off x="508000" y="1508124"/>
          <a:ext cx="8064500" cy="30885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2126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4F21E20-BFEC-AE29-AAFC-66FE3962D2BE}"/>
              </a:ext>
            </a:extLst>
          </p:cNvPr>
          <p:cNvSpPr>
            <a:spLocks noGrp="1"/>
          </p:cNvSpPr>
          <p:nvPr>
            <p:ph type="body" idx="1"/>
          </p:nvPr>
        </p:nvSpPr>
        <p:spPr>
          <a:xfrm>
            <a:off x="185629" y="200240"/>
            <a:ext cx="8532129" cy="521655"/>
          </a:xfrm>
        </p:spPr>
        <p:txBody>
          <a:bodyPr/>
          <a:lstStyle/>
          <a:p>
            <a:pPr marL="114300" indent="0">
              <a:buNone/>
            </a:pPr>
            <a:r>
              <a:rPr lang="en-US" sz="3200" b="1" dirty="0">
                <a:solidFill>
                  <a:schemeClr val="accent1"/>
                </a:solidFill>
                <a:latin typeface="Times New Roman" panose="02020603050405020304" pitchFamily="18" charset="0"/>
                <a:cs typeface="Times New Roman" panose="02020603050405020304" pitchFamily="18" charset="0"/>
              </a:rPr>
              <a:t>ROC Curve For Three Models</a:t>
            </a:r>
          </a:p>
        </p:txBody>
      </p:sp>
      <p:sp>
        <p:nvSpPr>
          <p:cNvPr id="4" name="Text Placeholder 2">
            <a:extLst>
              <a:ext uri="{FF2B5EF4-FFF2-40B4-BE49-F238E27FC236}">
                <a16:creationId xmlns:a16="http://schemas.microsoft.com/office/drawing/2014/main" id="{E8233E04-9374-6F38-8016-0FB9CEA97D74}"/>
              </a:ext>
            </a:extLst>
          </p:cNvPr>
          <p:cNvSpPr txBox="1">
            <a:spLocks/>
          </p:cNvSpPr>
          <p:nvPr/>
        </p:nvSpPr>
        <p:spPr>
          <a:xfrm>
            <a:off x="128358" y="1112301"/>
            <a:ext cx="8646670" cy="38688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endParaRPr lang="en-US" sz="1400" dirty="0"/>
          </a:p>
        </p:txBody>
      </p:sp>
      <p:sp>
        <p:nvSpPr>
          <p:cNvPr id="8" name="TextBox 7">
            <a:extLst>
              <a:ext uri="{FF2B5EF4-FFF2-40B4-BE49-F238E27FC236}">
                <a16:creationId xmlns:a16="http://schemas.microsoft.com/office/drawing/2014/main" id="{B0EFED50-7219-9259-2B9A-A0B54419F244}"/>
              </a:ext>
            </a:extLst>
          </p:cNvPr>
          <p:cNvSpPr txBox="1"/>
          <p:nvPr/>
        </p:nvSpPr>
        <p:spPr>
          <a:xfrm>
            <a:off x="3446497" y="1203957"/>
            <a:ext cx="2251005"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   Decision Tree Classifier</a:t>
            </a:r>
          </a:p>
        </p:txBody>
      </p:sp>
      <p:sp>
        <p:nvSpPr>
          <p:cNvPr id="11" name="TextBox 10">
            <a:extLst>
              <a:ext uri="{FF2B5EF4-FFF2-40B4-BE49-F238E27FC236}">
                <a16:creationId xmlns:a16="http://schemas.microsoft.com/office/drawing/2014/main" id="{A2E0C0FC-6D0D-FCA0-4082-48C7CCAAEA32}"/>
              </a:ext>
            </a:extLst>
          </p:cNvPr>
          <p:cNvSpPr txBox="1"/>
          <p:nvPr/>
        </p:nvSpPr>
        <p:spPr>
          <a:xfrm>
            <a:off x="6694229" y="1203958"/>
            <a:ext cx="1572174"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           KNN</a:t>
            </a:r>
          </a:p>
        </p:txBody>
      </p:sp>
      <p:sp>
        <p:nvSpPr>
          <p:cNvPr id="2" name="TextBox 1">
            <a:extLst>
              <a:ext uri="{FF2B5EF4-FFF2-40B4-BE49-F238E27FC236}">
                <a16:creationId xmlns:a16="http://schemas.microsoft.com/office/drawing/2014/main" id="{EC48470F-2452-A15D-50D8-6FA7A139AD30}"/>
              </a:ext>
            </a:extLst>
          </p:cNvPr>
          <p:cNvSpPr txBox="1"/>
          <p:nvPr/>
        </p:nvSpPr>
        <p:spPr>
          <a:xfrm>
            <a:off x="953873" y="1203959"/>
            <a:ext cx="2251005"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Logistic Regression</a:t>
            </a:r>
          </a:p>
        </p:txBody>
      </p:sp>
      <p:pic>
        <p:nvPicPr>
          <p:cNvPr id="10" name="Picture 9" descr="A graph of a positive result&#10;&#10;Description automatically generated with medium confidence">
            <a:extLst>
              <a:ext uri="{FF2B5EF4-FFF2-40B4-BE49-F238E27FC236}">
                <a16:creationId xmlns:a16="http://schemas.microsoft.com/office/drawing/2014/main" id="{320DAD22-F8E5-9C6D-FFA1-F8FD0FE5E1A8}"/>
              </a:ext>
            </a:extLst>
          </p:cNvPr>
          <p:cNvPicPr>
            <a:picLocks noChangeAspect="1"/>
          </p:cNvPicPr>
          <p:nvPr/>
        </p:nvPicPr>
        <p:blipFill>
          <a:blip r:embed="rId2"/>
          <a:stretch>
            <a:fillRect/>
          </a:stretch>
        </p:blipFill>
        <p:spPr>
          <a:xfrm>
            <a:off x="185629" y="1779372"/>
            <a:ext cx="2741331" cy="2534697"/>
          </a:xfrm>
          <a:prstGeom prst="rect">
            <a:avLst/>
          </a:prstGeom>
        </p:spPr>
      </p:pic>
      <p:pic>
        <p:nvPicPr>
          <p:cNvPr id="13" name="Picture 12" descr="A graph of a test&#10;&#10;Description automatically generated">
            <a:extLst>
              <a:ext uri="{FF2B5EF4-FFF2-40B4-BE49-F238E27FC236}">
                <a16:creationId xmlns:a16="http://schemas.microsoft.com/office/drawing/2014/main" id="{F9C0864F-CAF3-D52E-4B3B-04B0C9CD5A9E}"/>
              </a:ext>
            </a:extLst>
          </p:cNvPr>
          <p:cNvPicPr>
            <a:picLocks noChangeAspect="1"/>
          </p:cNvPicPr>
          <p:nvPr/>
        </p:nvPicPr>
        <p:blipFill>
          <a:blip r:embed="rId3"/>
          <a:stretch>
            <a:fillRect/>
          </a:stretch>
        </p:blipFill>
        <p:spPr>
          <a:xfrm>
            <a:off x="3204878" y="1779371"/>
            <a:ext cx="2741331" cy="2534697"/>
          </a:xfrm>
          <a:prstGeom prst="rect">
            <a:avLst/>
          </a:prstGeom>
        </p:spPr>
      </p:pic>
      <p:pic>
        <p:nvPicPr>
          <p:cNvPr id="15" name="Picture 14" descr="A graph of a positive rate&#10;&#10;Description automatically generated">
            <a:extLst>
              <a:ext uri="{FF2B5EF4-FFF2-40B4-BE49-F238E27FC236}">
                <a16:creationId xmlns:a16="http://schemas.microsoft.com/office/drawing/2014/main" id="{F2E24140-060B-E0C5-82E2-BF409920CC69}"/>
              </a:ext>
            </a:extLst>
          </p:cNvPr>
          <p:cNvPicPr>
            <a:picLocks noChangeAspect="1"/>
          </p:cNvPicPr>
          <p:nvPr/>
        </p:nvPicPr>
        <p:blipFill>
          <a:blip r:embed="rId4"/>
          <a:stretch>
            <a:fillRect/>
          </a:stretch>
        </p:blipFill>
        <p:spPr>
          <a:xfrm>
            <a:off x="6033697" y="1779370"/>
            <a:ext cx="2741331" cy="2534697"/>
          </a:xfrm>
          <a:prstGeom prst="rect">
            <a:avLst/>
          </a:prstGeom>
        </p:spPr>
      </p:pic>
    </p:spTree>
    <p:extLst>
      <p:ext uri="{BB962C8B-B14F-4D97-AF65-F5344CB8AC3E}">
        <p14:creationId xmlns:p14="http://schemas.microsoft.com/office/powerpoint/2010/main" val="3470766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31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540EEC-D6CF-C8A4-FF57-948A72768E9B}"/>
              </a:ext>
            </a:extLst>
          </p:cNvPr>
          <p:cNvSpPr>
            <a:spLocks noGrp="1"/>
          </p:cNvSpPr>
          <p:nvPr>
            <p:ph type="title"/>
          </p:nvPr>
        </p:nvSpPr>
        <p:spPr>
          <a:xfrm>
            <a:off x="492918" y="702533"/>
            <a:ext cx="2241198" cy="3738433"/>
          </a:xfrm>
        </p:spPr>
        <p:txBody>
          <a:bodyPr vert="horz" lIns="91440" tIns="45720" rIns="91440" bIns="45720" rtlCol="0" anchor="ctr">
            <a:normAutofit/>
          </a:bodyPr>
          <a:lstStyle/>
          <a:p>
            <a:pPr algn="l" defTabSz="914400">
              <a:spcBef>
                <a:spcPct val="0"/>
              </a:spcBef>
            </a:pPr>
            <a:br>
              <a:rPr lang="en-US" sz="3300" b="1" spc="-120" dirty="0">
                <a:solidFill>
                  <a:srgbClr val="FFFFFF"/>
                </a:solidFill>
              </a:rPr>
            </a:br>
            <a:r>
              <a:rPr lang="en-US" sz="3300" b="1" spc="-120" dirty="0">
                <a:solidFill>
                  <a:srgbClr val="FFFFFF"/>
                </a:solidFill>
                <a:latin typeface="Times New Roman" panose="02020603050405020304" pitchFamily="18" charset="0"/>
                <a:cs typeface="Times New Roman" panose="02020603050405020304" pitchFamily="18" charset="0"/>
              </a:rPr>
              <a:t>Scores</a:t>
            </a:r>
            <a:br>
              <a:rPr lang="en-US" sz="3300" b="1" spc="-120" dirty="0">
                <a:solidFill>
                  <a:srgbClr val="FFFFFF"/>
                </a:solidFill>
              </a:rPr>
            </a:br>
            <a:endParaRPr lang="en-US" sz="3300" spc="-120" dirty="0">
              <a:solidFill>
                <a:srgbClr val="FFFFFF"/>
              </a:solidFill>
            </a:endParaRPr>
          </a:p>
        </p:txBody>
      </p:sp>
      <p:sp>
        <p:nvSpPr>
          <p:cNvPr id="9" name="Text Placeholder 2">
            <a:extLst>
              <a:ext uri="{FF2B5EF4-FFF2-40B4-BE49-F238E27FC236}">
                <a16:creationId xmlns:a16="http://schemas.microsoft.com/office/drawing/2014/main" id="{57F3AE58-201D-33B8-F804-3145A12A4AB1}"/>
              </a:ext>
            </a:extLst>
          </p:cNvPr>
          <p:cNvSpPr>
            <a:spLocks noGrp="1"/>
          </p:cNvSpPr>
          <p:nvPr>
            <p:ph type="body" idx="2"/>
          </p:nvPr>
        </p:nvSpPr>
        <p:spPr>
          <a:xfrm>
            <a:off x="3460791" y="702533"/>
            <a:ext cx="5111994" cy="3738433"/>
          </a:xfrm>
        </p:spPr>
        <p:txBody>
          <a:bodyPr vert="horz" lIns="91440" tIns="45720" rIns="91440" bIns="45720" rtlCol="0" anchor="ctr">
            <a:normAutofit/>
          </a:bodyPr>
          <a:lstStyle/>
          <a:p>
            <a:pPr marL="114300" indent="0" defTabSz="914400">
              <a:spcAft>
                <a:spcPts val="600"/>
              </a:spcAft>
              <a:buFont typeface="Arial" pitchFamily="34" charset="0"/>
              <a:buChar char=" "/>
            </a:pPr>
            <a:endParaRPr lang="en-US" sz="1400" b="1" dirty="0"/>
          </a:p>
          <a:p>
            <a:pPr marL="114300" indent="0" defTabSz="914400">
              <a:spcAft>
                <a:spcPts val="600"/>
              </a:spcAft>
              <a:buFont typeface="Arial" pitchFamily="34" charset="0"/>
              <a:buChar char=" "/>
            </a:pPr>
            <a:endParaRPr lang="en-US" sz="1400" b="1" dirty="0"/>
          </a:p>
          <a:p>
            <a:pPr marL="114300" indent="0" defTabSz="914400">
              <a:spcAft>
                <a:spcPts val="600"/>
              </a:spcAft>
              <a:buFont typeface="Arial" pitchFamily="34" charset="0"/>
              <a:buChar char=" "/>
            </a:pPr>
            <a:r>
              <a:rPr lang="en-US" sz="1400" b="1" dirty="0">
                <a:latin typeface="Times New Roman" panose="02020603050405020304" pitchFamily="18" charset="0"/>
                <a:cs typeface="Times New Roman" panose="02020603050405020304" pitchFamily="18" charset="0"/>
              </a:rPr>
              <a:t>Logistic Regression Classifier:</a:t>
            </a:r>
          </a:p>
          <a:p>
            <a:pPr defTabSz="914400">
              <a:spcAft>
                <a:spcPts val="600"/>
              </a:spcAft>
              <a:buFont typeface="Arial" pitchFamily="34" charset="0"/>
              <a:buChar char=" "/>
            </a:pPr>
            <a:r>
              <a:rPr lang="en-US" sz="1400" dirty="0">
                <a:latin typeface="Times New Roman" panose="02020603050405020304" pitchFamily="18" charset="0"/>
                <a:cs typeface="Times New Roman" panose="02020603050405020304" pitchFamily="18" charset="0"/>
              </a:rPr>
              <a:t>ROC-Accuracy Score: 88.03%</a:t>
            </a:r>
          </a:p>
          <a:p>
            <a:pPr defTabSz="914400">
              <a:spcAft>
                <a:spcPts val="600"/>
              </a:spcAft>
              <a:buFont typeface="Arial" pitchFamily="34" charset="0"/>
              <a:buChar char=" "/>
            </a:pPr>
            <a:r>
              <a:rPr lang="en-US" sz="1400" dirty="0">
                <a:latin typeface="Times New Roman" panose="02020603050405020304" pitchFamily="18" charset="0"/>
                <a:cs typeface="Times New Roman" panose="02020603050405020304" pitchFamily="18" charset="0"/>
              </a:rPr>
              <a:t>Logistic Regression score: 92.72%</a:t>
            </a:r>
          </a:p>
          <a:p>
            <a:pPr defTabSz="914400">
              <a:spcAft>
                <a:spcPts val="600"/>
              </a:spcAft>
              <a:buFont typeface="Arial" pitchFamily="34" charset="0"/>
              <a:buChar char=" "/>
            </a:pPr>
            <a:r>
              <a:rPr lang="en-US" sz="1400" dirty="0">
                <a:latin typeface="Times New Roman" panose="02020603050405020304" pitchFamily="18" charset="0"/>
                <a:cs typeface="Times New Roman" panose="02020603050405020304" pitchFamily="18" charset="0"/>
              </a:rPr>
              <a:t>F-1 Score: 56.79%</a:t>
            </a:r>
          </a:p>
          <a:p>
            <a:pPr marL="114300" indent="0" defTabSz="914400">
              <a:spcAft>
                <a:spcPts val="600"/>
              </a:spcAft>
              <a:buFont typeface="Arial" pitchFamily="34" charset="0"/>
              <a:buChar char=" "/>
            </a:pPr>
            <a:r>
              <a:rPr lang="en-US" sz="1400" b="1" dirty="0">
                <a:latin typeface="Times New Roman" panose="02020603050405020304" pitchFamily="18" charset="0"/>
                <a:cs typeface="Times New Roman" panose="02020603050405020304" pitchFamily="18" charset="0"/>
              </a:rPr>
              <a:t>Decision-Tree Classifier:</a:t>
            </a:r>
          </a:p>
          <a:p>
            <a:pPr defTabSz="914400">
              <a:spcAft>
                <a:spcPts val="600"/>
              </a:spcAft>
              <a:buFont typeface="Arial" pitchFamily="34" charset="0"/>
              <a:buChar char=" "/>
            </a:pPr>
            <a:r>
              <a:rPr lang="en-US" sz="1400" dirty="0">
                <a:latin typeface="Times New Roman" panose="02020603050405020304" pitchFamily="18" charset="0"/>
                <a:cs typeface="Times New Roman" panose="02020603050405020304" pitchFamily="18" charset="0"/>
              </a:rPr>
              <a:t>ROC-Accuracy Score: 83.77%</a:t>
            </a:r>
          </a:p>
          <a:p>
            <a:pPr defTabSz="914400">
              <a:spcAft>
                <a:spcPts val="600"/>
              </a:spcAft>
              <a:buFont typeface="Arial" pitchFamily="34" charset="0"/>
              <a:buChar char=" "/>
            </a:pPr>
            <a:r>
              <a:rPr lang="en-US" sz="1400" dirty="0">
                <a:latin typeface="Times New Roman" panose="02020603050405020304" pitchFamily="18" charset="0"/>
                <a:cs typeface="Times New Roman" panose="02020603050405020304" pitchFamily="18" charset="0"/>
              </a:rPr>
              <a:t>Decision Tree score</a:t>
            </a:r>
            <a:r>
              <a:rPr lang="en-US" sz="1400">
                <a:latin typeface="Times New Roman" panose="02020603050405020304" pitchFamily="18" charset="0"/>
                <a:cs typeface="Times New Roman" panose="02020603050405020304" pitchFamily="18" charset="0"/>
              </a:rPr>
              <a:t>: 92.37</a:t>
            </a:r>
            <a:r>
              <a:rPr lang="en-US" sz="1400" dirty="0">
                <a:latin typeface="Times New Roman" panose="02020603050405020304" pitchFamily="18" charset="0"/>
                <a:cs typeface="Times New Roman" panose="02020603050405020304" pitchFamily="18" charset="0"/>
              </a:rPr>
              <a:t>%</a:t>
            </a:r>
          </a:p>
          <a:p>
            <a:pPr defTabSz="914400">
              <a:spcAft>
                <a:spcPts val="600"/>
              </a:spcAft>
              <a:buFont typeface="Arial" pitchFamily="34" charset="0"/>
              <a:buChar char=" "/>
            </a:pPr>
            <a:r>
              <a:rPr lang="en-US" sz="1400" dirty="0">
                <a:latin typeface="Times New Roman" panose="02020603050405020304" pitchFamily="18" charset="0"/>
                <a:cs typeface="Times New Roman" panose="02020603050405020304" pitchFamily="18" charset="0"/>
              </a:rPr>
              <a:t>F-1 Score: 57.92%</a:t>
            </a:r>
          </a:p>
          <a:p>
            <a:pPr marL="114300" indent="0" defTabSz="914400">
              <a:spcAft>
                <a:spcPts val="600"/>
              </a:spcAft>
              <a:buFont typeface="Arial" pitchFamily="34" charset="0"/>
              <a:buChar char=" "/>
            </a:pPr>
            <a:r>
              <a:rPr lang="en-US" sz="1400" b="1" dirty="0">
                <a:latin typeface="Times New Roman" panose="02020603050405020304" pitchFamily="18" charset="0"/>
                <a:cs typeface="Times New Roman" panose="02020603050405020304" pitchFamily="18" charset="0"/>
              </a:rPr>
              <a:t>KNN-Model Classifier:</a:t>
            </a:r>
          </a:p>
          <a:p>
            <a:pPr defTabSz="914400">
              <a:spcAft>
                <a:spcPts val="600"/>
              </a:spcAft>
              <a:buFont typeface="Arial" pitchFamily="34" charset="0"/>
              <a:buChar char=" "/>
            </a:pPr>
            <a:r>
              <a:rPr lang="en-US" sz="1400" dirty="0">
                <a:latin typeface="Times New Roman" panose="02020603050405020304" pitchFamily="18" charset="0"/>
                <a:cs typeface="Times New Roman" panose="02020603050405020304" pitchFamily="18" charset="0"/>
              </a:rPr>
              <a:t>ROC-Accuracy Score: 82.10%</a:t>
            </a:r>
          </a:p>
          <a:p>
            <a:pPr defTabSz="914400">
              <a:spcAft>
                <a:spcPts val="600"/>
              </a:spcAft>
              <a:buFont typeface="Arial" pitchFamily="34" charset="0"/>
              <a:buChar char=" "/>
            </a:pPr>
            <a:r>
              <a:rPr lang="en-US" sz="1400" dirty="0">
                <a:latin typeface="Times New Roman" panose="02020603050405020304" pitchFamily="18" charset="0"/>
                <a:cs typeface="Times New Roman" panose="02020603050405020304" pitchFamily="18" charset="0"/>
              </a:rPr>
              <a:t>KNN- model score: 91.55%</a:t>
            </a:r>
          </a:p>
          <a:p>
            <a:pPr defTabSz="914400">
              <a:spcAft>
                <a:spcPts val="600"/>
              </a:spcAft>
              <a:buFont typeface="Arial" pitchFamily="34" charset="0"/>
              <a:buChar char=" "/>
            </a:pPr>
            <a:r>
              <a:rPr lang="en-US" sz="1400" dirty="0">
                <a:latin typeface="Times New Roman" panose="02020603050405020304" pitchFamily="18" charset="0"/>
                <a:cs typeface="Times New Roman" panose="02020603050405020304" pitchFamily="18" charset="0"/>
              </a:rPr>
              <a:t>F-1 Score: 53.25%</a:t>
            </a:r>
          </a:p>
          <a:p>
            <a:pPr marL="114300" indent="0" defTabSz="914400">
              <a:spcAft>
                <a:spcPts val="600"/>
              </a:spcAft>
              <a:buFont typeface="Arial" pitchFamily="34" charset="0"/>
              <a:buChar char=" "/>
            </a:pPr>
            <a:endParaRPr lang="en-US" sz="1400" dirty="0"/>
          </a:p>
          <a:p>
            <a:pPr defTabSz="914400">
              <a:spcAft>
                <a:spcPts val="600"/>
              </a:spcAft>
              <a:buFont typeface="Arial" pitchFamily="34" charset="0"/>
              <a:buChar char=" "/>
            </a:pPr>
            <a:endParaRPr lang="en-US" sz="1400" dirty="0"/>
          </a:p>
          <a:p>
            <a:pPr defTabSz="914400">
              <a:spcAft>
                <a:spcPts val="600"/>
              </a:spcAft>
              <a:buFont typeface="Arial" pitchFamily="34" charset="0"/>
              <a:buChar char=" "/>
            </a:pPr>
            <a:endParaRPr lang="en-US" sz="1400" dirty="0"/>
          </a:p>
          <a:p>
            <a:pPr defTabSz="914400">
              <a:spcAft>
                <a:spcPts val="600"/>
              </a:spcAft>
              <a:buFont typeface="Arial" pitchFamily="34" charset="0"/>
              <a:buChar char=" "/>
            </a:pPr>
            <a:endParaRPr lang="en-US" sz="1400" dirty="0"/>
          </a:p>
        </p:txBody>
      </p:sp>
    </p:spTree>
    <p:extLst>
      <p:ext uri="{BB962C8B-B14F-4D97-AF65-F5344CB8AC3E}">
        <p14:creationId xmlns:p14="http://schemas.microsoft.com/office/powerpoint/2010/main" val="907741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7D1F-27EF-8916-FBF3-43B46A766215}"/>
              </a:ext>
            </a:extLst>
          </p:cNvPr>
          <p:cNvSpPr>
            <a:spLocks noGrp="1"/>
          </p:cNvSpPr>
          <p:nvPr>
            <p:ph type="title"/>
          </p:nvPr>
        </p:nvSpPr>
        <p:spPr>
          <a:xfrm>
            <a:off x="492918" y="374649"/>
            <a:ext cx="8079581" cy="913131"/>
          </a:xfrm>
        </p:spPr>
        <p:txBody>
          <a:bodyPr vert="horz" lIns="91440" tIns="45720" rIns="91440" bIns="45720" rtlCol="0" anchor="ctr">
            <a:normAutofit fontScale="90000"/>
          </a:bodyPr>
          <a:lstStyle/>
          <a:p>
            <a:pPr defTabSz="914400">
              <a:spcBef>
                <a:spcPct val="0"/>
              </a:spcBef>
            </a:pPr>
            <a:r>
              <a:rPr lang="en-US" sz="4200" b="1" spc="-120" dirty="0">
                <a:latin typeface="Times New Roman" panose="02020603050405020304" pitchFamily="18" charset="0"/>
                <a:cs typeface="Times New Roman" panose="02020603050405020304" pitchFamily="18" charset="0"/>
              </a:rPr>
              <a:t>Comparing Models</a:t>
            </a:r>
            <a:br>
              <a:rPr lang="en-US" sz="4200" b="1" spc="-120" dirty="0"/>
            </a:br>
            <a:endParaRPr lang="en-US" sz="4200" spc="-120" dirty="0"/>
          </a:p>
        </p:txBody>
      </p:sp>
      <p:graphicFrame>
        <p:nvGraphicFramePr>
          <p:cNvPr id="5" name="Text Placeholder 2">
            <a:extLst>
              <a:ext uri="{FF2B5EF4-FFF2-40B4-BE49-F238E27FC236}">
                <a16:creationId xmlns:a16="http://schemas.microsoft.com/office/drawing/2014/main" id="{048278C4-D80A-47ED-D73B-3940D510C975}"/>
              </a:ext>
            </a:extLst>
          </p:cNvPr>
          <p:cNvGraphicFramePr/>
          <p:nvPr>
            <p:extLst>
              <p:ext uri="{D42A27DB-BD31-4B8C-83A1-F6EECF244321}">
                <p14:modId xmlns:p14="http://schemas.microsoft.com/office/powerpoint/2010/main" val="3792809013"/>
              </p:ext>
            </p:extLst>
          </p:nvPr>
        </p:nvGraphicFramePr>
        <p:xfrm>
          <a:off x="507492" y="1508760"/>
          <a:ext cx="7120128" cy="2824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6622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755E7-B1CF-C08C-986F-F95A37745D18}"/>
              </a:ext>
            </a:extLst>
          </p:cNvPr>
          <p:cNvSpPr>
            <a:spLocks noGrp="1"/>
          </p:cNvSpPr>
          <p:nvPr>
            <p:ph type="title"/>
          </p:nvPr>
        </p:nvSpPr>
        <p:spPr>
          <a:xfrm>
            <a:off x="492919" y="374650"/>
            <a:ext cx="8079581" cy="759756"/>
          </a:xfrm>
        </p:spPr>
        <p:txBody>
          <a:bodyPr>
            <a:normAutofit/>
          </a:bodyPr>
          <a:lstStyle/>
          <a:p>
            <a:r>
              <a:rPr lang="en-US" sz="32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2080EA6-0D7A-690D-EF5A-A57EF5F15F3C}"/>
              </a:ext>
            </a:extLst>
          </p:cNvPr>
          <p:cNvSpPr>
            <a:spLocks noGrp="1"/>
          </p:cNvSpPr>
          <p:nvPr>
            <p:ph idx="1"/>
          </p:nvPr>
        </p:nvSpPr>
        <p:spPr>
          <a:xfrm>
            <a:off x="563764" y="1450665"/>
            <a:ext cx="8009021" cy="3437594"/>
          </a:xfrm>
        </p:spPr>
        <p:txBody>
          <a:bodyPr>
            <a:normAutofit/>
          </a:bodyPr>
          <a:lstStyle/>
          <a:p>
            <a:pPr marL="0" lvl="0" indent="0" algn="just" rtl="0">
              <a:spcBef>
                <a:spcPts val="1600"/>
              </a:spcBef>
              <a:spcAft>
                <a:spcPts val="0"/>
              </a:spcAft>
              <a:buNone/>
            </a:pPr>
            <a:r>
              <a:rPr lang="en-US" sz="1400" dirty="0">
                <a:latin typeface="Times New Roman"/>
                <a:ea typeface="Times New Roman"/>
                <a:cs typeface="Times New Roman"/>
                <a:sym typeface="Times New Roman"/>
              </a:rPr>
              <a:t>In summary, analyzing Chicago's crime data from 2001 to the present reveals a complex interplay of factors influencing fluctuations in crime rates. </a:t>
            </a:r>
          </a:p>
          <a:p>
            <a:pPr marL="0" lvl="0" indent="0" algn="just" rtl="0">
              <a:spcBef>
                <a:spcPts val="1600"/>
              </a:spcBef>
              <a:spcAft>
                <a:spcPts val="0"/>
              </a:spcAft>
              <a:buNone/>
            </a:pPr>
            <a:r>
              <a:rPr lang="en-US" sz="1400" dirty="0">
                <a:latin typeface="Times New Roman"/>
                <a:ea typeface="Times New Roman"/>
                <a:cs typeface="Times New Roman"/>
                <a:sym typeface="Times New Roman"/>
              </a:rPr>
              <a:t>From the introduction of data-driven policing strategies like COMPSTAT to socioeconomic conditions, gang activity, and shifts in law enforcement priorities post-9/11, various elements have impacted crime trends. </a:t>
            </a:r>
          </a:p>
          <a:p>
            <a:pPr marL="0" lvl="0" indent="0" algn="just" rtl="0">
              <a:spcBef>
                <a:spcPts val="1600"/>
              </a:spcBef>
              <a:spcAft>
                <a:spcPts val="0"/>
              </a:spcAft>
              <a:buNone/>
            </a:pPr>
            <a:r>
              <a:rPr lang="en-US" sz="1400" dirty="0">
                <a:latin typeface="Times New Roman"/>
                <a:ea typeface="Times New Roman"/>
                <a:cs typeface="Times New Roman"/>
                <a:sym typeface="Times New Roman"/>
              </a:rPr>
              <a:t>Community policing initiatives, technology adoption, violence reduction programs, and changes in criminal justice policies further shape the landscape of crime in the city. Economic conditions, including both booms and crises, also play a significant role. </a:t>
            </a:r>
          </a:p>
          <a:p>
            <a:pPr marL="0" lvl="0" indent="0" algn="just" rtl="0">
              <a:spcBef>
                <a:spcPts val="1600"/>
              </a:spcBef>
              <a:spcAft>
                <a:spcPts val="0"/>
              </a:spcAft>
              <a:buNone/>
            </a:pPr>
            <a:r>
              <a:rPr lang="en-US" sz="1400" dirty="0">
                <a:latin typeface="Times New Roman"/>
                <a:ea typeface="Times New Roman"/>
                <a:cs typeface="Times New Roman"/>
                <a:sym typeface="Times New Roman"/>
              </a:rPr>
              <a:t>Ultimately, understanding Chicago's crime dynamics requires a multifaceted approach encompassing historical data, community dynamics, law enforcement strategies, and socioeconomic factors.</a:t>
            </a:r>
          </a:p>
          <a:p>
            <a:pPr marL="0" indent="0">
              <a:buNone/>
            </a:pPr>
            <a:endParaRPr lang="en-US" dirty="0"/>
          </a:p>
        </p:txBody>
      </p:sp>
    </p:spTree>
    <p:extLst>
      <p:ext uri="{BB962C8B-B14F-4D97-AF65-F5344CB8AC3E}">
        <p14:creationId xmlns:p14="http://schemas.microsoft.com/office/powerpoint/2010/main" val="1337037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88D80A3-503A-400A-9D7F-99EC3CE06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9144000" cy="1714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AC4028-CD80-CBBA-F70C-96DF7402C285}"/>
              </a:ext>
            </a:extLst>
          </p:cNvPr>
          <p:cNvSpPr>
            <a:spLocks noGrp="1"/>
          </p:cNvSpPr>
          <p:nvPr>
            <p:ph type="title"/>
          </p:nvPr>
        </p:nvSpPr>
        <p:spPr>
          <a:xfrm>
            <a:off x="492918" y="3579381"/>
            <a:ext cx="8079581" cy="1243648"/>
          </a:xfrm>
        </p:spPr>
        <p:txBody>
          <a:bodyPr vert="horz" lIns="91440" tIns="45720" rIns="91440" bIns="45720" rtlCol="0" anchor="ctr">
            <a:normAutofit/>
          </a:bodyPr>
          <a:lstStyle/>
          <a:p>
            <a:pPr defTabSz="914400">
              <a:spcBef>
                <a:spcPct val="0"/>
              </a:spcBef>
            </a:pPr>
            <a:br>
              <a:rPr lang="en-US" sz="2600" spc="-120" dirty="0">
                <a:solidFill>
                  <a:srgbClr val="FFFFFF"/>
                </a:solidFill>
              </a:rPr>
            </a:br>
            <a:r>
              <a:rPr lang="en-US" sz="2600" b="1" spc="-120" dirty="0">
                <a:solidFill>
                  <a:srgbClr val="FFFFFF"/>
                </a:solidFill>
              </a:rPr>
              <a:t>PROJECT MOTIVATION</a:t>
            </a:r>
            <a:br>
              <a:rPr lang="en-US" sz="2600" b="1" spc="-120" dirty="0">
                <a:solidFill>
                  <a:srgbClr val="FFFFFF"/>
                </a:solidFill>
              </a:rPr>
            </a:br>
            <a:endParaRPr lang="en-US" sz="2600" b="1" spc="-120" dirty="0">
              <a:solidFill>
                <a:srgbClr val="FFFFFF"/>
              </a:solidFill>
            </a:endParaRPr>
          </a:p>
        </p:txBody>
      </p:sp>
      <p:graphicFrame>
        <p:nvGraphicFramePr>
          <p:cNvPr id="5" name="Text Placeholder 2">
            <a:extLst>
              <a:ext uri="{FF2B5EF4-FFF2-40B4-BE49-F238E27FC236}">
                <a16:creationId xmlns:a16="http://schemas.microsoft.com/office/drawing/2014/main" id="{291156C0-0FBB-9DFE-764C-BDB306258288}"/>
              </a:ext>
            </a:extLst>
          </p:cNvPr>
          <p:cNvGraphicFramePr/>
          <p:nvPr>
            <p:extLst>
              <p:ext uri="{D42A27DB-BD31-4B8C-83A1-F6EECF244321}">
                <p14:modId xmlns:p14="http://schemas.microsoft.com/office/powerpoint/2010/main" val="1989889735"/>
              </p:ext>
            </p:extLst>
          </p:nvPr>
        </p:nvGraphicFramePr>
        <p:xfrm>
          <a:off x="507206" y="482601"/>
          <a:ext cx="8154193" cy="26259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1097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EDAFA9A5-03CC-4F94-B964-70682CDB0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934A2B2-879D-5329-86A1-ACDB86B23710}"/>
              </a:ext>
            </a:extLst>
          </p:cNvPr>
          <p:cNvSpPr>
            <a:spLocks noGrp="1"/>
          </p:cNvSpPr>
          <p:nvPr>
            <p:ph type="title"/>
          </p:nvPr>
        </p:nvSpPr>
        <p:spPr>
          <a:xfrm>
            <a:off x="146755" y="1598959"/>
            <a:ext cx="3522133" cy="1297517"/>
          </a:xfrm>
        </p:spPr>
        <p:txBody>
          <a:bodyPr vert="horz" lIns="91440" tIns="45720" rIns="91440" bIns="45720" rtlCol="0" anchor="b">
            <a:normAutofit/>
          </a:bodyPr>
          <a:lstStyle/>
          <a:p>
            <a:pPr defTabSz="914400">
              <a:lnSpc>
                <a:spcPct val="80000"/>
              </a:lnSpc>
              <a:spcBef>
                <a:spcPct val="0"/>
              </a:spcBef>
            </a:pPr>
            <a:r>
              <a:rPr lang="en-US" sz="4500" b="1" spc="-120" dirty="0">
                <a:solidFill>
                  <a:srgbClr val="FFFFFF"/>
                </a:solidFill>
                <a:latin typeface="Times New Roman" panose="02020603050405020304" pitchFamily="18" charset="0"/>
                <a:cs typeface="Times New Roman" panose="02020603050405020304" pitchFamily="18" charset="0"/>
              </a:rPr>
              <a:t>Thank you.</a:t>
            </a:r>
          </a:p>
        </p:txBody>
      </p:sp>
      <p:sp>
        <p:nvSpPr>
          <p:cNvPr id="15" name="Rectangle 14">
            <a:extLst>
              <a:ext uri="{FF2B5EF4-FFF2-40B4-BE49-F238E27FC236}">
                <a16:creationId xmlns:a16="http://schemas.microsoft.com/office/drawing/2014/main" id="{73B36B60-731F-409B-A240-BBF521AB7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Handshake">
            <a:extLst>
              <a:ext uri="{FF2B5EF4-FFF2-40B4-BE49-F238E27FC236}">
                <a16:creationId xmlns:a16="http://schemas.microsoft.com/office/drawing/2014/main" id="{4F0CA3CF-F940-3C89-ED9A-DAFF7645F5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43966" y="471949"/>
            <a:ext cx="3935360" cy="3935360"/>
          </a:xfrm>
          <a:prstGeom prst="rect">
            <a:avLst/>
          </a:prstGeom>
        </p:spPr>
      </p:pic>
    </p:spTree>
    <p:extLst>
      <p:ext uri="{BB962C8B-B14F-4D97-AF65-F5344CB8AC3E}">
        <p14:creationId xmlns:p14="http://schemas.microsoft.com/office/powerpoint/2010/main" val="831485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EDCBF-44A8-74AE-EE00-3B02012D5647}"/>
              </a:ext>
            </a:extLst>
          </p:cNvPr>
          <p:cNvSpPr>
            <a:spLocks noGrp="1"/>
          </p:cNvSpPr>
          <p:nvPr>
            <p:ph type="title"/>
          </p:nvPr>
        </p:nvSpPr>
        <p:spPr>
          <a:xfrm>
            <a:off x="492918" y="374650"/>
            <a:ext cx="8079581" cy="682734"/>
          </a:xfrm>
        </p:spPr>
        <p:txBody>
          <a:bodyPr vert="horz" lIns="91440" tIns="45720" rIns="91440" bIns="45720" rtlCol="0">
            <a:normAutofit fontScale="90000"/>
          </a:bodyPr>
          <a:lstStyle/>
          <a:p>
            <a:pPr defTabSz="914400"/>
            <a:br>
              <a:rPr lang="en-US" sz="2800" b="1" spc="-120" dirty="0"/>
            </a:br>
            <a:r>
              <a:rPr lang="en-US" sz="2800" b="1" spc="-120" dirty="0">
                <a:latin typeface="Times New Roman" panose="02020603050405020304" pitchFamily="18" charset="0"/>
                <a:cs typeface="Times New Roman" panose="02020603050405020304" pitchFamily="18" charset="0"/>
              </a:rPr>
              <a:t>DATASET</a:t>
            </a:r>
            <a:br>
              <a:rPr lang="en-US" sz="2800" b="1" spc="-120" dirty="0"/>
            </a:br>
            <a:endParaRPr lang="en-US" sz="2800" spc="-120" dirty="0"/>
          </a:p>
        </p:txBody>
      </p:sp>
      <p:sp>
        <p:nvSpPr>
          <p:cNvPr id="3" name="Text Placeholder 2">
            <a:extLst>
              <a:ext uri="{FF2B5EF4-FFF2-40B4-BE49-F238E27FC236}">
                <a16:creationId xmlns:a16="http://schemas.microsoft.com/office/drawing/2014/main" id="{B2975B98-E9C1-24D2-0A78-DFBDA63E9D90}"/>
              </a:ext>
            </a:extLst>
          </p:cNvPr>
          <p:cNvSpPr>
            <a:spLocks noGrp="1"/>
          </p:cNvSpPr>
          <p:nvPr>
            <p:ph idx="1"/>
          </p:nvPr>
        </p:nvSpPr>
        <p:spPr>
          <a:xfrm>
            <a:off x="507492" y="1057384"/>
            <a:ext cx="8636508" cy="997194"/>
          </a:xfrm>
        </p:spPr>
        <p:txBody>
          <a:bodyPr>
            <a:normAutofit/>
          </a:bodyPr>
          <a:lstStyle/>
          <a:p>
            <a:pPr>
              <a:buFont typeface="Arial" panose="020B0604020202020204" pitchFamily="34" charset="0"/>
              <a:buChar char="•"/>
            </a:pPr>
            <a:r>
              <a:rPr lang="en-US" dirty="0"/>
              <a:t> The data is sourced from the Chicago public safety database. </a:t>
            </a:r>
            <a:r>
              <a:rPr lang="en-US" dirty="0">
                <a:hlinkClick r:id="rId2"/>
              </a:rPr>
              <a:t>link</a:t>
            </a:r>
            <a:endParaRPr lang="en-US" dirty="0"/>
          </a:p>
          <a:p>
            <a:pPr>
              <a:buFont typeface="Arial" panose="020B0604020202020204" pitchFamily="34" charset="0"/>
              <a:buChar char="•"/>
            </a:pPr>
            <a:r>
              <a:rPr lang="en-US" dirty="0"/>
              <a:t> Originally, the dataset contains over 8 million records and 22 columns, but for ease of analysis, a sample of 100,000 records was used.</a:t>
            </a:r>
          </a:p>
        </p:txBody>
      </p:sp>
      <p:pic>
        <p:nvPicPr>
          <p:cNvPr id="10" name="Picture 9" descr="A screenshot of a white and blue screen&#10;&#10;Description automatically generated with medium confidence">
            <a:extLst>
              <a:ext uri="{FF2B5EF4-FFF2-40B4-BE49-F238E27FC236}">
                <a16:creationId xmlns:a16="http://schemas.microsoft.com/office/drawing/2014/main" id="{09417908-B14D-6CD7-9DA8-D18CE3DAE1D3}"/>
              </a:ext>
            </a:extLst>
          </p:cNvPr>
          <p:cNvPicPr>
            <a:picLocks noChangeAspect="1"/>
          </p:cNvPicPr>
          <p:nvPr/>
        </p:nvPicPr>
        <p:blipFill>
          <a:blip r:embed="rId3"/>
          <a:stretch>
            <a:fillRect/>
          </a:stretch>
        </p:blipFill>
        <p:spPr>
          <a:xfrm>
            <a:off x="135466" y="2054578"/>
            <a:ext cx="9008534" cy="2823704"/>
          </a:xfrm>
          <a:prstGeom prst="rect">
            <a:avLst/>
          </a:prstGeom>
        </p:spPr>
      </p:pic>
    </p:spTree>
    <p:extLst>
      <p:ext uri="{BB962C8B-B14F-4D97-AF65-F5344CB8AC3E}">
        <p14:creationId xmlns:p14="http://schemas.microsoft.com/office/powerpoint/2010/main" val="1556496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03B64-08E2-A45F-FB10-E78DAB405D54}"/>
              </a:ext>
            </a:extLst>
          </p:cNvPr>
          <p:cNvSpPr>
            <a:spLocks noGrp="1"/>
          </p:cNvSpPr>
          <p:nvPr>
            <p:ph type="title"/>
          </p:nvPr>
        </p:nvSpPr>
        <p:spPr>
          <a:xfrm>
            <a:off x="266700" y="266701"/>
            <a:ext cx="8305799" cy="701040"/>
          </a:xfrm>
        </p:spPr>
        <p:txBody>
          <a:bodyPr vert="horz" lIns="91440" tIns="45720" rIns="91440" bIns="45720" rtlCol="0" anchor="ctr">
            <a:normAutofit/>
          </a:bodyPr>
          <a:lstStyle/>
          <a:p>
            <a:pPr defTabSz="914400">
              <a:spcBef>
                <a:spcPct val="0"/>
              </a:spcBef>
            </a:pPr>
            <a:r>
              <a:rPr lang="en-US" sz="3200" b="1" spc="-120" dirty="0">
                <a:latin typeface="Times New Roman" panose="02020603050405020304" pitchFamily="18" charset="0"/>
                <a:cs typeface="Times New Roman" panose="02020603050405020304" pitchFamily="18" charset="0"/>
              </a:rPr>
              <a:t>Variables we plan to use throughout analysis</a:t>
            </a:r>
            <a:endParaRPr lang="en-US" sz="3200" spc="-120" dirty="0">
              <a:latin typeface="Times New Roman" panose="02020603050405020304" pitchFamily="18" charset="0"/>
              <a:cs typeface="Times New Roman" panose="02020603050405020304" pitchFamily="18" charset="0"/>
            </a:endParaRPr>
          </a:p>
        </p:txBody>
      </p:sp>
      <p:graphicFrame>
        <p:nvGraphicFramePr>
          <p:cNvPr id="7" name="Text Placeholder 2">
            <a:extLst>
              <a:ext uri="{FF2B5EF4-FFF2-40B4-BE49-F238E27FC236}">
                <a16:creationId xmlns:a16="http://schemas.microsoft.com/office/drawing/2014/main" id="{B8A3AD54-6564-530A-4B9A-BBA2AEA768C6}"/>
              </a:ext>
            </a:extLst>
          </p:cNvPr>
          <p:cNvGraphicFramePr/>
          <p:nvPr>
            <p:extLst>
              <p:ext uri="{D42A27DB-BD31-4B8C-83A1-F6EECF244321}">
                <p14:modId xmlns:p14="http://schemas.microsoft.com/office/powerpoint/2010/main" val="1117555054"/>
              </p:ext>
            </p:extLst>
          </p:nvPr>
        </p:nvGraphicFramePr>
        <p:xfrm>
          <a:off x="507206" y="1051560"/>
          <a:ext cx="8065294" cy="3717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1663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2" name="Rectangle 61">
            <a:extLst>
              <a:ext uri="{FF2B5EF4-FFF2-40B4-BE49-F238E27FC236}">
                <a16:creationId xmlns:a16="http://schemas.microsoft.com/office/drawing/2014/main" id="{6E36B62D-34E6-41D4-B3AA-AC21AB3879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BC14B3-7B1E-6CFC-FDC6-225FBA16CC02}"/>
              </a:ext>
            </a:extLst>
          </p:cNvPr>
          <p:cNvSpPr>
            <a:spLocks noGrp="1"/>
          </p:cNvSpPr>
          <p:nvPr>
            <p:ph type="title"/>
          </p:nvPr>
        </p:nvSpPr>
        <p:spPr>
          <a:xfrm>
            <a:off x="3704680" y="1210028"/>
            <a:ext cx="4956722" cy="2514600"/>
          </a:xfrm>
        </p:spPr>
        <p:txBody>
          <a:bodyPr vert="horz" lIns="91440" tIns="45720" rIns="91440" bIns="45720" rtlCol="0" anchor="b">
            <a:normAutofit fontScale="90000"/>
          </a:bodyPr>
          <a:lstStyle/>
          <a:p>
            <a:pPr defTabSz="914400">
              <a:lnSpc>
                <a:spcPct val="80000"/>
              </a:lnSpc>
            </a:pPr>
            <a:r>
              <a:rPr lang="en-US" sz="6200" b="1" spc="-120" dirty="0">
                <a:solidFill>
                  <a:schemeClr val="tx1"/>
                </a:solidFill>
                <a:latin typeface="Times New Roman" panose="02020603050405020304" pitchFamily="18" charset="0"/>
                <a:cs typeface="Times New Roman" panose="02020603050405020304" pitchFamily="18" charset="0"/>
              </a:rPr>
              <a:t>Exploratory Data  Analysis(EDA)</a:t>
            </a:r>
            <a:endParaRPr lang="en-US" sz="6200" spc="-120" dirty="0">
              <a:solidFill>
                <a:schemeClr val="tx1"/>
              </a:solidFill>
              <a:latin typeface="Times New Roman" panose="02020603050405020304" pitchFamily="18" charset="0"/>
              <a:cs typeface="Times New Roman" panose="02020603050405020304" pitchFamily="18" charset="0"/>
            </a:endParaRPr>
          </a:p>
        </p:txBody>
      </p:sp>
      <p:sp>
        <p:nvSpPr>
          <p:cNvPr id="64" name="Rectangle 63">
            <a:extLst>
              <a:ext uri="{FF2B5EF4-FFF2-40B4-BE49-F238E27FC236}">
                <a16:creationId xmlns:a16="http://schemas.microsoft.com/office/drawing/2014/main" id="{97E92409-AD19-4CE3-9956-8C03560F7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7929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57" name="Graphic 56" descr="Research">
            <a:extLst>
              <a:ext uri="{FF2B5EF4-FFF2-40B4-BE49-F238E27FC236}">
                <a16:creationId xmlns:a16="http://schemas.microsoft.com/office/drawing/2014/main" id="{483D7DA5-AABA-C9C7-7C1E-EF8064F109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2598" y="1307026"/>
            <a:ext cx="2514096" cy="2514096"/>
          </a:xfrm>
          <a:prstGeom prst="rect">
            <a:avLst/>
          </a:prstGeom>
        </p:spPr>
      </p:pic>
    </p:spTree>
    <p:extLst>
      <p:ext uri="{BB962C8B-B14F-4D97-AF65-F5344CB8AC3E}">
        <p14:creationId xmlns:p14="http://schemas.microsoft.com/office/powerpoint/2010/main" val="4241517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8"/>
          <p:cNvSpPr txBox="1">
            <a:spLocks noGrp="1"/>
          </p:cNvSpPr>
          <p:nvPr>
            <p:ph type="title"/>
          </p:nvPr>
        </p:nvSpPr>
        <p:spPr>
          <a:xfrm>
            <a:off x="133950" y="343759"/>
            <a:ext cx="8698500" cy="6187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Overview</a:t>
            </a:r>
            <a:endParaRPr dirty="0">
              <a:latin typeface="Times New Roman" panose="02020603050405020304" pitchFamily="18" charset="0"/>
              <a:cs typeface="Times New Roman" panose="02020603050405020304" pitchFamily="18" charset="0"/>
            </a:endParaRPr>
          </a:p>
        </p:txBody>
      </p:sp>
      <p:sp>
        <p:nvSpPr>
          <p:cNvPr id="153" name="Google Shape;153;p28"/>
          <p:cNvSpPr txBox="1">
            <a:spLocks noGrp="1"/>
          </p:cNvSpPr>
          <p:nvPr>
            <p:ph type="body" idx="1"/>
          </p:nvPr>
        </p:nvSpPr>
        <p:spPr>
          <a:xfrm>
            <a:off x="66975" y="1222450"/>
            <a:ext cx="8974200" cy="3813900"/>
          </a:xfrm>
          <a:prstGeom prst="rect">
            <a:avLst/>
          </a:prstGeom>
        </p:spPr>
        <p:txBody>
          <a:bodyPr spcFirstLastPara="1" wrap="square" lIns="91425" tIns="91425" rIns="91425" bIns="91425" anchor="t" anchorCtr="0">
            <a:noAutofit/>
          </a:bodyPr>
          <a:lstStyle/>
          <a:p>
            <a:pPr marL="0" lvl="0" indent="0" algn="just" rtl="0">
              <a:spcBef>
                <a:spcPts val="1600"/>
              </a:spcBef>
              <a:spcAft>
                <a:spcPts val="0"/>
              </a:spcAft>
              <a:buClr>
                <a:schemeClr val="dk1"/>
              </a:buClr>
              <a:buSzPts val="1100"/>
              <a:buFont typeface="Arial"/>
              <a:buNone/>
            </a:pPr>
            <a:r>
              <a:rPr lang="en" sz="1900" dirty="0">
                <a:latin typeface="Times New Roman" panose="02020603050405020304" pitchFamily="18" charset="0"/>
                <a:ea typeface="Times New Roman"/>
                <a:cs typeface="Times New Roman" panose="02020603050405020304" pitchFamily="18" charset="0"/>
                <a:sym typeface="Times New Roman"/>
              </a:rPr>
              <a:t>Each visualization helps us with unveiling patterns, trends, and insights within Chicago's crime data landscape. By analyzing Chicago crime data according to months in a year, stakeholders can identify seasonal patterns and allocate resources effectively to address peak periods of criminal activity. Additionally, targeted interventions and prevention strategies can be implemented to mitigate crime during specific months when rates are typically higher.</a:t>
            </a:r>
            <a:endParaRPr sz="1900"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spcBef>
                <a:spcPts val="1600"/>
              </a:spcBef>
              <a:spcAft>
                <a:spcPts val="1600"/>
              </a:spcAft>
              <a:buNone/>
            </a:pPr>
            <a:endParaRPr sz="1900"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3"/>
        <p:cNvGrpSpPr/>
        <p:nvPr/>
      </p:nvGrpSpPr>
      <p:grpSpPr>
        <a:xfrm>
          <a:off x="0" y="0"/>
          <a:ext cx="0" cy="0"/>
          <a:chOff x="0" y="0"/>
          <a:chExt cx="0" cy="0"/>
        </a:xfrm>
      </p:grpSpPr>
      <p:sp>
        <p:nvSpPr>
          <p:cNvPr id="109" name="Rectangle 108">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6994" y="0"/>
            <a:ext cx="3477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olorful squares with white text&#10;&#10;Description automatically generated">
            <a:extLst>
              <a:ext uri="{FF2B5EF4-FFF2-40B4-BE49-F238E27FC236}">
                <a16:creationId xmlns:a16="http://schemas.microsoft.com/office/drawing/2014/main" id="{5C8AB665-73CC-75E8-F487-E02060F72CB5}"/>
              </a:ext>
            </a:extLst>
          </p:cNvPr>
          <p:cNvPicPr>
            <a:picLocks noChangeAspect="1"/>
          </p:cNvPicPr>
          <p:nvPr/>
        </p:nvPicPr>
        <p:blipFill>
          <a:blip r:embed="rId3"/>
          <a:srcRect l="14329" r="-2" b="-2"/>
          <a:stretch/>
        </p:blipFill>
        <p:spPr>
          <a:xfrm>
            <a:off x="462914" y="0"/>
            <a:ext cx="6423917" cy="5143500"/>
          </a:xfrm>
          <a:prstGeom prst="rect">
            <a:avLst/>
          </a:prstGeom>
        </p:spPr>
      </p:pic>
      <p:sp>
        <p:nvSpPr>
          <p:cNvPr id="104" name="Google Shape;104;p20"/>
          <p:cNvSpPr txBox="1">
            <a:spLocks noGrp="1"/>
          </p:cNvSpPr>
          <p:nvPr>
            <p:ph type="body" idx="1"/>
          </p:nvPr>
        </p:nvSpPr>
        <p:spPr>
          <a:xfrm>
            <a:off x="7155359" y="1806591"/>
            <a:ext cx="1720112" cy="2518569"/>
          </a:xfrm>
          <a:prstGeom prst="rect">
            <a:avLst/>
          </a:prstGeom>
        </p:spPr>
        <p:txBody>
          <a:bodyPr spcFirstLastPara="1" vert="horz" lIns="91440" tIns="45720" rIns="91440" bIns="45720" rtlCol="0" anchorCtr="0">
            <a:normAutofit/>
          </a:bodyPr>
          <a:lstStyle/>
          <a:p>
            <a:pPr marL="0" lvl="0" indent="0" defTabSz="914400">
              <a:spcBef>
                <a:spcPts val="1600"/>
              </a:spcBef>
              <a:spcAft>
                <a:spcPts val="1600"/>
              </a:spcAft>
              <a:buNone/>
            </a:pPr>
            <a:r>
              <a:rPr lang="en-US" sz="1400" b="1" dirty="0">
                <a:latin typeface="Times New Roman" panose="02020603050405020304" pitchFamily="18" charset="0"/>
                <a:cs typeface="Times New Roman" panose="02020603050405020304" pitchFamily="18" charset="0"/>
                <a:sym typeface="Times New Roman"/>
              </a:rPr>
              <a:t>CORRELATION MATRIX</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9"/>
        <p:cNvGrpSpPr/>
        <p:nvPr/>
      </p:nvGrpSpPr>
      <p:grpSpPr>
        <a:xfrm>
          <a:off x="0" y="0"/>
          <a:ext cx="0" cy="0"/>
          <a:chOff x="0" y="0"/>
          <a:chExt cx="0" cy="0"/>
        </a:xfrm>
      </p:grpSpPr>
      <p:sp>
        <p:nvSpPr>
          <p:cNvPr id="10" name="Rectangle 9">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6994" y="0"/>
            <a:ext cx="3477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81FC1A6-BC9A-4C96-BEB7-0DEF36575062}"/>
              </a:ext>
            </a:extLst>
          </p:cNvPr>
          <p:cNvSpPr>
            <a:spLocks noGrp="1"/>
          </p:cNvSpPr>
          <p:nvPr>
            <p:ph type="body" idx="1"/>
          </p:nvPr>
        </p:nvSpPr>
        <p:spPr>
          <a:xfrm>
            <a:off x="7019435" y="1971932"/>
            <a:ext cx="1893107" cy="599818"/>
          </a:xfrm>
        </p:spPr>
        <p:txBody>
          <a:bodyPr vert="horz" lIns="91440" tIns="45720" rIns="91440" bIns="45720" rtlCol="0">
            <a:normAutofit/>
          </a:bodyPr>
          <a:lstStyle/>
          <a:p>
            <a:pPr marL="114300" indent="0" defTabSz="914400">
              <a:spcAft>
                <a:spcPts val="600"/>
              </a:spcAft>
              <a:buNone/>
            </a:pPr>
            <a:r>
              <a:rPr lang="en-US" sz="1400" b="1" dirty="0">
                <a:latin typeface="Times New Roman" panose="02020603050405020304" pitchFamily="18" charset="0"/>
                <a:cs typeface="Times New Roman" panose="02020603050405020304" pitchFamily="18" charset="0"/>
              </a:rPr>
              <a:t>Top 10 Distribution of Crime Types</a:t>
            </a:r>
          </a:p>
          <a:p>
            <a:pPr marL="114300" indent="0" defTabSz="914400">
              <a:spcAft>
                <a:spcPts val="600"/>
              </a:spcAft>
              <a:buFont typeface="Arial" pitchFamily="34" charset="0"/>
              <a:buChar char=" "/>
            </a:pPr>
            <a:endParaRPr lang="en-US" sz="1400" dirty="0"/>
          </a:p>
        </p:txBody>
      </p:sp>
      <p:pic>
        <p:nvPicPr>
          <p:cNvPr id="7" name="Picture 6" descr="A bar graph with different colored bars&#10;&#10;Description automatically generated">
            <a:extLst>
              <a:ext uri="{FF2B5EF4-FFF2-40B4-BE49-F238E27FC236}">
                <a16:creationId xmlns:a16="http://schemas.microsoft.com/office/drawing/2014/main" id="{A88F8680-9E7F-396F-6A05-4E5A703F701F}"/>
              </a:ext>
            </a:extLst>
          </p:cNvPr>
          <p:cNvPicPr>
            <a:picLocks noChangeAspect="1"/>
          </p:cNvPicPr>
          <p:nvPr/>
        </p:nvPicPr>
        <p:blipFill>
          <a:blip r:embed="rId3"/>
          <a:stretch>
            <a:fillRect/>
          </a:stretch>
        </p:blipFill>
        <p:spPr>
          <a:xfrm>
            <a:off x="1" y="0"/>
            <a:ext cx="6787976" cy="5143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5"/>
        <p:cNvGrpSpPr/>
        <p:nvPr/>
      </p:nvGrpSpPr>
      <p:grpSpPr>
        <a:xfrm>
          <a:off x="0" y="0"/>
          <a:ext cx="0" cy="0"/>
          <a:chOff x="0" y="0"/>
          <a:chExt cx="0" cy="0"/>
        </a:xfrm>
      </p:grpSpPr>
      <p:sp>
        <p:nvSpPr>
          <p:cNvPr id="123" name="Rectangle 122">
            <a:extLst>
              <a:ext uri="{FF2B5EF4-FFF2-40B4-BE49-F238E27FC236}">
                <a16:creationId xmlns:a16="http://schemas.microsoft.com/office/drawing/2014/main" id="{07CEFFDD-605F-41E2-8017-6484074C5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6994" y="0"/>
            <a:ext cx="3477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f crime by location&#10;&#10;Description automatically generated">
            <a:extLst>
              <a:ext uri="{FF2B5EF4-FFF2-40B4-BE49-F238E27FC236}">
                <a16:creationId xmlns:a16="http://schemas.microsoft.com/office/drawing/2014/main" id="{C8DB8A16-782B-9413-9282-E99EF96AC73B}"/>
              </a:ext>
            </a:extLst>
          </p:cNvPr>
          <p:cNvPicPr>
            <a:picLocks noChangeAspect="1"/>
          </p:cNvPicPr>
          <p:nvPr/>
        </p:nvPicPr>
        <p:blipFill>
          <a:blip r:embed="rId3"/>
          <a:stretch>
            <a:fillRect/>
          </a:stretch>
        </p:blipFill>
        <p:spPr>
          <a:xfrm>
            <a:off x="1" y="0"/>
            <a:ext cx="6705600" cy="5143500"/>
          </a:xfrm>
          <a:prstGeom prst="rect">
            <a:avLst/>
          </a:prstGeom>
        </p:spPr>
      </p:pic>
      <p:sp>
        <p:nvSpPr>
          <p:cNvPr id="116" name="Google Shape;116;p22"/>
          <p:cNvSpPr txBox="1">
            <a:spLocks noGrp="1"/>
          </p:cNvSpPr>
          <p:nvPr>
            <p:ph type="body" idx="1"/>
          </p:nvPr>
        </p:nvSpPr>
        <p:spPr>
          <a:xfrm>
            <a:off x="6973329" y="2023933"/>
            <a:ext cx="1902942" cy="1095633"/>
          </a:xfrm>
          <a:prstGeom prst="rect">
            <a:avLst/>
          </a:prstGeom>
        </p:spPr>
        <p:txBody>
          <a:bodyPr spcFirstLastPara="1" vert="horz" lIns="91440" tIns="45720" rIns="91440" bIns="45720" rtlCol="0" anchorCtr="0">
            <a:normAutofit/>
          </a:bodyPr>
          <a:lstStyle/>
          <a:p>
            <a:pPr marL="0" lvl="0" indent="0" defTabSz="914400">
              <a:spcBef>
                <a:spcPts val="0"/>
              </a:spcBef>
              <a:spcAft>
                <a:spcPts val="1600"/>
              </a:spcAft>
              <a:buNone/>
            </a:pPr>
            <a:r>
              <a:rPr lang="en-US" sz="1400" b="1" dirty="0">
                <a:solidFill>
                  <a:schemeClr val="tx1"/>
                </a:solidFill>
                <a:latin typeface="Times New Roman" panose="02020603050405020304" pitchFamily="18" charset="0"/>
                <a:cs typeface="Times New Roman" panose="02020603050405020304" pitchFamily="18" charset="0"/>
                <a:sym typeface="Times New Roman"/>
              </a:rPr>
              <a:t>Top 15 Locations by Number of Crimes</a:t>
            </a:r>
          </a:p>
          <a:p>
            <a:pPr marL="0" lvl="0" indent="0" defTabSz="914400">
              <a:spcBef>
                <a:spcPts val="0"/>
              </a:spcBef>
              <a:spcAft>
                <a:spcPts val="1600"/>
              </a:spcAft>
              <a:buFont typeface="Arial" pitchFamily="34" charset="0"/>
              <a:buChar char=" "/>
            </a:pPr>
            <a:endParaRPr lang="en-US" sz="1400" b="1" dirty="0">
              <a:solidFill>
                <a:srgbClr val="FFFFFF"/>
              </a:solidFill>
              <a:sym typeface="Times New Roman"/>
            </a:endParaRPr>
          </a:p>
        </p:txBody>
      </p:sp>
    </p:spTree>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TM03457491[[fn=Metropolitan]]</Template>
  <TotalTime>7709</TotalTime>
  <Words>774</Words>
  <Application>Microsoft Macintosh PowerPoint</Application>
  <PresentationFormat>On-screen Show (16:9)</PresentationFormat>
  <Paragraphs>71</Paragraphs>
  <Slides>20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 Light</vt:lpstr>
      <vt:lpstr>Times New Roman</vt:lpstr>
      <vt:lpstr>Metropolitan</vt:lpstr>
      <vt:lpstr>CHICAGO CRIME ANALYSIS</vt:lpstr>
      <vt:lpstr> PROJECT MOTIVATION </vt:lpstr>
      <vt:lpstr> DATASET </vt:lpstr>
      <vt:lpstr>Variables we plan to use throughout analysis</vt:lpstr>
      <vt:lpstr>Exploratory Data  Analysis(EDA)</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Models and Results</vt:lpstr>
      <vt:lpstr>Models for Prediction</vt:lpstr>
      <vt:lpstr>PowerPoint Presentation</vt:lpstr>
      <vt:lpstr> Scores </vt:lpstr>
      <vt:lpstr>Comparing Models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Unveiling Insights of Chicago Crimes  </dc:title>
  <cp:lastModifiedBy>Vamsi Kasukurthi</cp:lastModifiedBy>
  <cp:revision>24</cp:revision>
  <dcterms:modified xsi:type="dcterms:W3CDTF">2024-12-06T18:17:17Z</dcterms:modified>
</cp:coreProperties>
</file>