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5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9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7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910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995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9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75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21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4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1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8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94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9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DF4396-3770-4F43-827C-33558E9A223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8A77-2AA0-4314-AE9C-90C0F3789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777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3219" y="403762"/>
            <a:ext cx="5306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dirty="0"/>
              <a:t> </a:t>
            </a:r>
            <a:r>
              <a:rPr lang="ru-RU" b="1" dirty="0"/>
              <a:t>САНКТ-ПЕТЕРБУРГСКИЙ ГОСУДАРСТВЕННЫЙ </a:t>
            </a:r>
            <a:endParaRPr lang="ru-RU" dirty="0"/>
          </a:p>
          <a:p>
            <a:pPr algn="ctr"/>
            <a:r>
              <a:rPr lang="ru-RU" b="1" dirty="0"/>
              <a:t>ЭЛЕКТРОТЕХНИЧЕСКИЙ УНИВЕРСИТЕТ </a:t>
            </a:r>
            <a:endParaRPr lang="ru-RU" dirty="0"/>
          </a:p>
          <a:p>
            <a:pPr algn="ctr"/>
            <a:r>
              <a:rPr lang="ru-RU" b="1" dirty="0"/>
              <a:t>«ЛЭТИ» ИМ. В.И. УЛЬЯНОВА (ЛЕНИНА) </a:t>
            </a:r>
            <a:endParaRPr lang="ru-RU" dirty="0"/>
          </a:p>
          <a:p>
            <a:pPr algn="ctr"/>
            <a:r>
              <a:rPr lang="ru-RU" b="1" dirty="0"/>
              <a:t>Кафедра вычислительной техники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62235" y="2208811"/>
            <a:ext cx="378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dirty="0"/>
              <a:t> </a:t>
            </a:r>
            <a:r>
              <a:rPr lang="ru-RU" b="1" dirty="0"/>
              <a:t>КУРСОВАЯ РАБОТА </a:t>
            </a:r>
            <a:endParaRPr lang="ru-RU" dirty="0"/>
          </a:p>
          <a:p>
            <a:pPr algn="ctr"/>
            <a:r>
              <a:rPr lang="ru-RU" b="1" dirty="0"/>
              <a:t>по дисциплине «Программирование» </a:t>
            </a:r>
            <a:endParaRPr lang="ru-RU" dirty="0"/>
          </a:p>
          <a:p>
            <a:pPr algn="ctr"/>
            <a:r>
              <a:rPr lang="ru-RU" b="1" dirty="0"/>
              <a:t>Тема: Книжный шифр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68134" y="4013860"/>
            <a:ext cx="7954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</a:t>
            </a:r>
            <a:endParaRPr lang="ru-RU" dirty="0"/>
          </a:p>
          <a:p>
            <a:r>
              <a:rPr lang="ru-RU" dirty="0" smtClean="0"/>
              <a:t>Студент </a:t>
            </a:r>
            <a:r>
              <a:rPr lang="ru-RU" dirty="0"/>
              <a:t>гр. 8307 </a:t>
            </a:r>
            <a:endParaRPr lang="ru-RU" dirty="0" smtClean="0"/>
          </a:p>
          <a:p>
            <a:r>
              <a:rPr lang="ru-RU" dirty="0" smtClean="0"/>
              <a:t>Никулин </a:t>
            </a:r>
            <a:r>
              <a:rPr lang="ru-RU" dirty="0"/>
              <a:t>Л.А. </a:t>
            </a:r>
            <a:endParaRPr lang="ru-RU" dirty="0" smtClean="0"/>
          </a:p>
          <a:p>
            <a:r>
              <a:rPr lang="ru-RU" dirty="0"/>
              <a:t>	</a:t>
            </a:r>
          </a:p>
          <a:p>
            <a:r>
              <a:rPr lang="ru-RU" dirty="0" smtClean="0"/>
              <a:t>Преподаватель: </a:t>
            </a:r>
          </a:p>
          <a:p>
            <a:r>
              <a:rPr lang="ru-RU" dirty="0" err="1" smtClean="0"/>
              <a:t>Перязева</a:t>
            </a:r>
            <a:r>
              <a:rPr lang="ru-RU" dirty="0" smtClean="0"/>
              <a:t> </a:t>
            </a:r>
            <a:r>
              <a:rPr lang="ru-RU" dirty="0"/>
              <a:t>Ю.В. 	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98504" y="5818909"/>
            <a:ext cx="2315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algn="ctr"/>
            <a:r>
              <a:rPr lang="ru-RU" dirty="0"/>
              <a:t> Санкт-Петербург </a:t>
            </a:r>
          </a:p>
          <a:p>
            <a:pPr algn="ctr"/>
            <a:r>
              <a:rPr lang="ru-RU" dirty="0"/>
              <a:t>2018 </a:t>
            </a:r>
          </a:p>
        </p:txBody>
      </p:sp>
    </p:spTree>
    <p:extLst>
      <p:ext uri="{BB962C8B-B14F-4D97-AF65-F5344CB8AC3E}">
        <p14:creationId xmlns:p14="http://schemas.microsoft.com/office/powerpoint/2010/main" val="412408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6333" y="665018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Интерфейс программы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24" y="1876548"/>
            <a:ext cx="8962213" cy="46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 smtClean="0"/>
              <a:t>Блок Схема </a:t>
            </a:r>
            <a:r>
              <a:rPr lang="en-US" sz="3600" b="1" dirty="0" smtClean="0">
                <a:solidFill>
                  <a:srgbClr val="FFFF00"/>
                </a:solidFill>
              </a:rPr>
              <a:t>main</a:t>
            </a:r>
            <a:endParaRPr lang="ru-RU" sz="3600" b="1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53" y="1389412"/>
            <a:ext cx="2913622" cy="51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9602" y="440842"/>
            <a:ext cx="9404723" cy="1400530"/>
          </a:xfrm>
        </p:spPr>
        <p:txBody>
          <a:bodyPr/>
          <a:lstStyle/>
          <a:p>
            <a:pPr algn="ctr"/>
            <a:r>
              <a:rPr lang="ru-RU" sz="3600" b="1" dirty="0" smtClean="0"/>
              <a:t>Блок Схема </a:t>
            </a:r>
            <a:r>
              <a:rPr lang="en-US" sz="3600" b="1" dirty="0" smtClean="0">
                <a:solidFill>
                  <a:srgbClr val="FFFF00"/>
                </a:solidFill>
              </a:rPr>
              <a:t>encryption</a:t>
            </a:r>
            <a:endParaRPr lang="ru-RU" sz="3600" b="1" dirty="0">
              <a:solidFill>
                <a:srgbClr val="FFFF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13" y="1461741"/>
            <a:ext cx="4762500" cy="51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9602" y="440842"/>
            <a:ext cx="9404723" cy="1400530"/>
          </a:xfrm>
        </p:spPr>
        <p:txBody>
          <a:bodyPr/>
          <a:lstStyle/>
          <a:p>
            <a:pPr algn="ctr"/>
            <a:r>
              <a:rPr lang="ru-RU" sz="3600" b="1" dirty="0" smtClean="0"/>
              <a:t>Блок Схема </a:t>
            </a:r>
            <a:r>
              <a:rPr lang="en-US" sz="3600" b="1" dirty="0" smtClean="0">
                <a:solidFill>
                  <a:srgbClr val="FFFF00"/>
                </a:solidFill>
              </a:rPr>
              <a:t>decryption</a:t>
            </a:r>
            <a:endParaRPr lang="ru-RU" sz="3600" b="1" dirty="0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51" y="1470251"/>
            <a:ext cx="58007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5508" y="832728"/>
            <a:ext cx="8747271" cy="5176186"/>
          </a:xfrm>
        </p:spPr>
        <p:txBody>
          <a:bodyPr/>
          <a:lstStyle/>
          <a:p>
            <a:pPr algn="ctr"/>
            <a:r>
              <a:rPr lang="ru-RU" sz="9600" b="1" dirty="0" smtClean="0"/>
              <a:t>Спасибо за внимание!!!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1328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581891"/>
            <a:ext cx="110039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Книжный шифр </a:t>
            </a:r>
            <a:endParaRPr lang="ru-RU" sz="3600" b="1" dirty="0" smtClean="0"/>
          </a:p>
          <a:p>
            <a:pPr algn="ctr"/>
            <a:endParaRPr lang="ru-RU" sz="3600" dirty="0"/>
          </a:p>
          <a:p>
            <a:pPr algn="ctr"/>
            <a:r>
              <a:rPr lang="ru-RU" sz="3600" b="1" dirty="0"/>
              <a:t>История шифра </a:t>
            </a:r>
            <a:endParaRPr lang="ru-RU" sz="3600" b="1" dirty="0" smtClean="0"/>
          </a:p>
          <a:p>
            <a:pPr algn="ctr"/>
            <a:endParaRPr lang="ru-RU" sz="3600" dirty="0"/>
          </a:p>
          <a:p>
            <a:pPr algn="just"/>
            <a:r>
              <a:rPr lang="ru-RU" sz="2400" i="1" dirty="0">
                <a:solidFill>
                  <a:srgbClr val="FFFF00"/>
                </a:solidFill>
              </a:rPr>
              <a:t>Книжный шифр </a:t>
            </a:r>
            <a:r>
              <a:rPr lang="ru-RU" sz="2400" dirty="0"/>
              <a:t>— вид шифра, в котором каждый элемент открытого текста (каждая буква или слово) заменяется на указатель (например, номер страницы, строки и столбца) аналогичного элемента в дополнительном тексте-ключе.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Для дешифрования необходимо иметь как закрытый текст, так и дополнительный текст-ключ. В качестве дополнительного текста часто использовали распространённые книги, либо книги, которые с большой долей вероятности были и у отправителя, и у адресата. </a:t>
            </a:r>
          </a:p>
        </p:txBody>
      </p:sp>
    </p:spTree>
    <p:extLst>
      <p:ext uri="{BB962C8B-B14F-4D97-AF65-F5344CB8AC3E}">
        <p14:creationId xmlns:p14="http://schemas.microsoft.com/office/powerpoint/2010/main" val="18796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778" y="796290"/>
            <a:ext cx="9904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Описание </a:t>
            </a:r>
            <a:r>
              <a:rPr lang="ru-RU" sz="3600" b="1" dirty="0"/>
              <a:t>шифра </a:t>
            </a:r>
            <a:endParaRPr lang="en-US" sz="3600" b="1" dirty="0" smtClean="0"/>
          </a:p>
          <a:p>
            <a:pPr algn="ctr"/>
            <a:endParaRPr lang="ru-RU" sz="3600" dirty="0"/>
          </a:p>
          <a:p>
            <a:pPr algn="just"/>
            <a:r>
              <a:rPr lang="ru-RU" sz="2400" dirty="0" smtClean="0"/>
              <a:t>	</a:t>
            </a:r>
            <a:r>
              <a:rPr lang="ru-RU" sz="2200" dirty="0" smtClean="0"/>
              <a:t>Знакомство </a:t>
            </a:r>
            <a:r>
              <a:rPr lang="ru-RU" sz="2200" dirty="0"/>
              <a:t>с книжными шифрами следует начать с </a:t>
            </a:r>
            <a:r>
              <a:rPr lang="ru-RU" sz="2200" i="1" dirty="0">
                <a:solidFill>
                  <a:srgbClr val="FFFF00"/>
                </a:solidFill>
              </a:rPr>
              <a:t>простого книжного </a:t>
            </a:r>
            <a:r>
              <a:rPr lang="ru-RU" sz="2200" dirty="0"/>
              <a:t>шифра. </a:t>
            </a:r>
            <a:r>
              <a:rPr lang="ru-RU" sz="2200" dirty="0" smtClean="0"/>
              <a:t>Принцип действия крайне прост – берётся какая-либо книга, в которой нумеруются все слова. Чтобы закодировать сообщение, мы берём по порядку каждый символ этого текста и ищем слова, которые начинаются с этого символа. В шифр вместо символа мы подставляем найденный номер слова, в котором первая буква – искомая.</a:t>
            </a:r>
          </a:p>
          <a:p>
            <a:pPr algn="just"/>
            <a:endParaRPr lang="ru-RU" sz="2200" dirty="0" smtClean="0"/>
          </a:p>
          <a:p>
            <a:pPr algn="just"/>
            <a:r>
              <a:rPr lang="ru-RU" sz="2200" dirty="0" smtClean="0"/>
              <a:t>Исходный текст: «</a:t>
            </a:r>
            <a:r>
              <a:rPr lang="ru-RU" sz="2200" dirty="0" smtClean="0">
                <a:solidFill>
                  <a:srgbClr val="FFFF00"/>
                </a:solidFill>
              </a:rPr>
              <a:t>дом</a:t>
            </a:r>
            <a:r>
              <a:rPr lang="ru-RU" sz="2200" dirty="0" smtClean="0"/>
              <a:t>»</a:t>
            </a:r>
          </a:p>
          <a:p>
            <a:pPr algn="just"/>
            <a:r>
              <a:rPr lang="ru-RU" sz="2200" dirty="0" smtClean="0"/>
              <a:t>Книга: «</a:t>
            </a:r>
            <a:r>
              <a:rPr lang="ru-RU" sz="2200" dirty="0" smtClean="0">
                <a:solidFill>
                  <a:srgbClr val="FFFF00"/>
                </a:solidFill>
              </a:rPr>
              <a:t>…(1)мы (2)вышли (3)из (4)деревни (5)только (6)после (6)обеда, (7)хотя </a:t>
            </a:r>
            <a:r>
              <a:rPr lang="ru-RU" sz="2200" dirty="0" smtClean="0">
                <a:solidFill>
                  <a:srgbClr val="FFFF00"/>
                </a:solidFill>
              </a:rPr>
              <a:t>(8)</a:t>
            </a:r>
            <a:r>
              <a:rPr lang="ru-RU" sz="2200" dirty="0" smtClean="0">
                <a:solidFill>
                  <a:srgbClr val="FFFF00"/>
                </a:solidFill>
              </a:rPr>
              <a:t>собирались (9)быть (10)к </a:t>
            </a:r>
            <a:r>
              <a:rPr lang="ru-RU" sz="2200" dirty="0" smtClean="0">
                <a:solidFill>
                  <a:srgbClr val="FFFF00"/>
                </a:solidFill>
              </a:rPr>
              <a:t>(11)</a:t>
            </a:r>
            <a:r>
              <a:rPr lang="ru-RU" sz="2200" dirty="0" smtClean="0">
                <a:solidFill>
                  <a:srgbClr val="FFFF00"/>
                </a:solidFill>
              </a:rPr>
              <a:t>этому </a:t>
            </a:r>
            <a:r>
              <a:rPr lang="ru-RU" sz="2200" dirty="0" smtClean="0">
                <a:solidFill>
                  <a:srgbClr val="FFFF00"/>
                </a:solidFill>
              </a:rPr>
              <a:t>(12)</a:t>
            </a:r>
            <a:r>
              <a:rPr lang="ru-RU" sz="2200" dirty="0" smtClean="0">
                <a:solidFill>
                  <a:srgbClr val="FFFF00"/>
                </a:solidFill>
              </a:rPr>
              <a:t>времени (13)уже (14)в (15)штабе…</a:t>
            </a:r>
            <a:r>
              <a:rPr lang="ru-RU" sz="2200" dirty="0" smtClean="0"/>
              <a:t>»</a:t>
            </a:r>
          </a:p>
          <a:p>
            <a:pPr algn="just"/>
            <a:r>
              <a:rPr lang="ru-RU" sz="2200" dirty="0" smtClean="0"/>
              <a:t>Шифр</a:t>
            </a:r>
            <a:r>
              <a:rPr lang="ru-RU" sz="2200" dirty="0" smtClean="0"/>
              <a:t>: «</a:t>
            </a:r>
            <a:r>
              <a:rPr lang="ru-RU" sz="2200" dirty="0" smtClean="0">
                <a:solidFill>
                  <a:srgbClr val="FFFF00"/>
                </a:solidFill>
              </a:rPr>
              <a:t>4 6 1</a:t>
            </a:r>
            <a:r>
              <a:rPr lang="ru-RU" sz="2200" dirty="0" smtClean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2976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7055" y="572387"/>
            <a:ext cx="9661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Усовершенствованный книжный шифр </a:t>
            </a:r>
            <a:endParaRPr lang="en-US" sz="3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6767" y="1328751"/>
            <a:ext cx="1077541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100" dirty="0" smtClean="0"/>
              <a:t>	При практическом применении рассмотренного ранее простого книжного шифра пользователь столкнется с неразрешимой проблемой. Она заключается в том, что в русском алфавите есть буквы, с которых начинается лишь небольшое число слов, таких как, например, буква Ы. Найти такие слова в подавляющем числе книг просто невозможно. В то же время в русском языке практически вообще нет слов, которые начинались бы с таких букв, как Ъ или Ь. </a:t>
            </a:r>
          </a:p>
          <a:p>
            <a:pPr algn="just"/>
            <a:r>
              <a:rPr lang="ru-RU" sz="2100" dirty="0" smtClean="0"/>
              <a:t>	В </a:t>
            </a:r>
            <a:r>
              <a:rPr lang="ru-RU" sz="2100" dirty="0" smtClean="0">
                <a:solidFill>
                  <a:srgbClr val="FFFF00"/>
                </a:solidFill>
              </a:rPr>
              <a:t>усовершенствованном книжном шифре </a:t>
            </a:r>
            <a:r>
              <a:rPr lang="ru-RU" sz="2100" dirty="0" smtClean="0"/>
              <a:t>для замены каждой буквы открытого текста используются два числа. При этом первое число означает порядковый номер слова в тексте, а второе число означает номер буквы в этом слове. </a:t>
            </a:r>
            <a:endParaRPr lang="ru-RU" sz="21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6766" y="4975903"/>
            <a:ext cx="1077541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dirty="0" smtClean="0"/>
              <a:t>Исходный текст: «</a:t>
            </a:r>
            <a:r>
              <a:rPr lang="ru-RU" sz="2100" dirty="0" smtClean="0">
                <a:solidFill>
                  <a:srgbClr val="FFFF00"/>
                </a:solidFill>
              </a:rPr>
              <a:t>дым</a:t>
            </a:r>
            <a:r>
              <a:rPr lang="ru-RU" sz="2100" dirty="0" smtClean="0"/>
              <a:t>»</a:t>
            </a:r>
          </a:p>
          <a:p>
            <a:pPr algn="just"/>
            <a:r>
              <a:rPr lang="ru-RU" sz="2100" dirty="0" smtClean="0"/>
              <a:t>Книга: «</a:t>
            </a:r>
            <a:r>
              <a:rPr lang="ru-RU" sz="2100" dirty="0" smtClean="0">
                <a:solidFill>
                  <a:srgbClr val="FFFF00"/>
                </a:solidFill>
              </a:rPr>
              <a:t>…(1_1)м(1_2)ы (2)вышли (3)из (4_1)деревни (5)только (6)после (6)обеда, (7)хотя (8)собирались (9)быть (10)к (11)этому (12)времени (13)уже (14)в (15)штабе…</a:t>
            </a:r>
            <a:r>
              <a:rPr lang="ru-RU" sz="2100" dirty="0" smtClean="0"/>
              <a:t>»</a:t>
            </a:r>
          </a:p>
          <a:p>
            <a:pPr algn="just"/>
            <a:r>
              <a:rPr lang="ru-RU" sz="2100" dirty="0" smtClean="0"/>
              <a:t>Шифр: «</a:t>
            </a:r>
            <a:r>
              <a:rPr lang="ru-RU" sz="2100" dirty="0" smtClean="0">
                <a:solidFill>
                  <a:srgbClr val="FFFF00"/>
                </a:solidFill>
              </a:rPr>
              <a:t>1_1 1_2 4_1</a:t>
            </a:r>
            <a:r>
              <a:rPr lang="ru-RU" sz="2100" dirty="0" smtClean="0"/>
              <a:t>»</a:t>
            </a:r>
            <a:endParaRPr 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37394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5657" y="523799"/>
            <a:ext cx="932168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Программная реализация </a:t>
            </a:r>
          </a:p>
          <a:p>
            <a:pPr algn="ctr"/>
            <a:endParaRPr lang="ru-RU" sz="3600" dirty="0"/>
          </a:p>
          <a:p>
            <a:r>
              <a:rPr lang="ru-RU" sz="2800" b="1" dirty="0"/>
              <a:t>Описание решения: </a:t>
            </a:r>
            <a:endParaRPr lang="ru-RU" sz="2800" dirty="0"/>
          </a:p>
          <a:p>
            <a:r>
              <a:rPr lang="en-US" sz="2000" dirty="0" smtClean="0"/>
              <a:t>	</a:t>
            </a:r>
            <a:r>
              <a:rPr lang="ru-RU" sz="2200" dirty="0" smtClean="0"/>
              <a:t>Нам </a:t>
            </a:r>
            <a:r>
              <a:rPr lang="ru-RU" sz="2200" dirty="0"/>
              <a:t>даны 2 файла, находящие в корневом разделе нашего проекта: text.txt и book.txt. В первом находиться текст, который мы хотим зашифровать, во втором – книга, по которой мы будем шифровать</a:t>
            </a:r>
            <a:r>
              <a:rPr lang="ru-RU" sz="2200" dirty="0" smtClean="0"/>
              <a:t>. Текст шифруется в файл </a:t>
            </a:r>
            <a:r>
              <a:rPr lang="en-US" sz="2200" dirty="0" smtClean="0"/>
              <a:t>cipher.txt, </a:t>
            </a:r>
            <a:r>
              <a:rPr lang="ru-RU" sz="2200" dirty="0" smtClean="0"/>
              <a:t>а расшифрованный текст сохраняется в </a:t>
            </a:r>
            <a:r>
              <a:rPr lang="en-US" sz="2200" dirty="0" smtClean="0"/>
              <a:t>newtext.txt.</a:t>
            </a:r>
            <a:r>
              <a:rPr lang="ru-RU" sz="2200" dirty="0" smtClean="0"/>
              <a:t> </a:t>
            </a:r>
            <a:r>
              <a:rPr lang="ru-RU" sz="2200" dirty="0"/>
              <a:t>Вся программа состоит из трёх функций – </a:t>
            </a:r>
            <a:r>
              <a:rPr lang="ru-RU" sz="2200" dirty="0" err="1"/>
              <a:t>encryption</a:t>
            </a:r>
            <a:r>
              <a:rPr lang="ru-RU" sz="2200" dirty="0"/>
              <a:t>, </a:t>
            </a:r>
            <a:r>
              <a:rPr lang="ru-RU" sz="2200" dirty="0" err="1"/>
              <a:t>decryption</a:t>
            </a:r>
            <a:r>
              <a:rPr lang="ru-RU" sz="2200" dirty="0"/>
              <a:t> и </a:t>
            </a:r>
            <a:r>
              <a:rPr lang="ru-RU" sz="2200" dirty="0" err="1"/>
              <a:t>main</a:t>
            </a:r>
            <a:r>
              <a:rPr lang="ru-RU" sz="2200" dirty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4730833"/>
            <a:ext cx="21717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7009" y="4524894"/>
            <a:ext cx="652746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Функция </a:t>
            </a:r>
            <a:r>
              <a:rPr lang="en-US" sz="2000" dirty="0" smtClean="0">
                <a:solidFill>
                  <a:srgbClr val="FFFF00"/>
                </a:solidFill>
              </a:rPr>
              <a:t>encryption</a:t>
            </a:r>
            <a:r>
              <a:rPr lang="en-US" sz="2000" dirty="0" smtClean="0"/>
              <a:t> </a:t>
            </a:r>
            <a:r>
              <a:rPr lang="ru-RU" sz="2000" dirty="0" smtClean="0"/>
              <a:t>зашифровывает файл и сохраняет результат в </a:t>
            </a:r>
            <a:r>
              <a:rPr lang="en-US" sz="2000" dirty="0" smtClean="0"/>
              <a:t>cipher.txt.</a:t>
            </a:r>
            <a:endParaRPr lang="ru-RU" sz="2000" dirty="0" smtClean="0"/>
          </a:p>
          <a:p>
            <a:r>
              <a:rPr lang="ru-RU" sz="2000" dirty="0" smtClean="0"/>
              <a:t>Функция </a:t>
            </a:r>
            <a:r>
              <a:rPr lang="en-US" sz="2000" dirty="0" smtClean="0">
                <a:solidFill>
                  <a:srgbClr val="FFFF00"/>
                </a:solidFill>
              </a:rPr>
              <a:t>de</a:t>
            </a:r>
            <a:r>
              <a:rPr lang="en-US" sz="2000" dirty="0" smtClean="0">
                <a:solidFill>
                  <a:srgbClr val="FFFF00"/>
                </a:solidFill>
              </a:rPr>
              <a:t>cryption</a:t>
            </a:r>
            <a:r>
              <a:rPr lang="en-US" sz="2000" dirty="0" smtClean="0"/>
              <a:t> </a:t>
            </a:r>
            <a:r>
              <a:rPr lang="ru-RU" sz="2000" dirty="0" smtClean="0"/>
              <a:t>расшифровывает файл и</a:t>
            </a:r>
          </a:p>
          <a:p>
            <a:r>
              <a:rPr lang="ru-RU" sz="2000" dirty="0" smtClean="0"/>
              <a:t>сохраняет результат в </a:t>
            </a:r>
            <a:r>
              <a:rPr lang="en-US" sz="2000" dirty="0" smtClean="0"/>
              <a:t>newtext.txt.</a:t>
            </a:r>
            <a:endParaRPr lang="ru-RU" sz="2000" dirty="0" smtClean="0"/>
          </a:p>
          <a:p>
            <a:r>
              <a:rPr lang="ru-RU" sz="2000" dirty="0" smtClean="0"/>
              <a:t>В функции </a:t>
            </a:r>
            <a:r>
              <a:rPr lang="en-US" sz="2000" dirty="0" smtClean="0">
                <a:solidFill>
                  <a:srgbClr val="FFFF00"/>
                </a:solidFill>
              </a:rPr>
              <a:t>main</a:t>
            </a:r>
            <a:r>
              <a:rPr lang="en-US" sz="2000" dirty="0" smtClean="0"/>
              <a:t> </a:t>
            </a:r>
            <a:r>
              <a:rPr lang="ru-RU" sz="2000" dirty="0" smtClean="0"/>
              <a:t>происходит выбор действия и </a:t>
            </a:r>
          </a:p>
          <a:p>
            <a:r>
              <a:rPr lang="ru-RU" sz="2000" dirty="0" smtClean="0"/>
              <a:t>вызов соответствующей функции.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3813" y="546265"/>
            <a:ext cx="704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Пример работы программы:</a:t>
            </a:r>
            <a:endParaRPr lang="ru-RU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946" y="1406352"/>
            <a:ext cx="7061057" cy="48914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5886" y="3667415"/>
            <a:ext cx="23952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Исходный текст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509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07" y="1210010"/>
            <a:ext cx="6673932" cy="4737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727" y="3209328"/>
            <a:ext cx="28216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Книга, по которой </a:t>
            </a:r>
          </a:p>
          <a:p>
            <a:r>
              <a:rPr lang="ru-RU" sz="2200" dirty="0" smtClean="0"/>
              <a:t>шифруем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578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8" y="985652"/>
            <a:ext cx="7138357" cy="5020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12727" y="3209328"/>
            <a:ext cx="28953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Полученный шифр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62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75" y="997527"/>
            <a:ext cx="7621288" cy="5293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7117" y="3275186"/>
            <a:ext cx="2799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/>
              <a:t>Раскодированное</a:t>
            </a:r>
          </a:p>
          <a:p>
            <a:r>
              <a:rPr lang="ru-RU" sz="2200" dirty="0" smtClean="0"/>
              <a:t> сообщение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563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244</Words>
  <Application>Microsoft Office PowerPoint</Application>
  <PresentationFormat>Широкоэкранный</PresentationFormat>
  <Paragraphs>59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Блок Схема main</vt:lpstr>
      <vt:lpstr>Блок Схема encryption</vt:lpstr>
      <vt:lpstr>Блок Схема decryption</vt:lpstr>
      <vt:lpstr>Спасибо за внимание!!!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Леонид Никулин</dc:creator>
  <cp:lastModifiedBy>Леонид Никулин</cp:lastModifiedBy>
  <cp:revision>10</cp:revision>
  <dcterms:created xsi:type="dcterms:W3CDTF">2018-12-23T20:27:48Z</dcterms:created>
  <dcterms:modified xsi:type="dcterms:W3CDTF">2018-12-23T21:54:13Z</dcterms:modified>
</cp:coreProperties>
</file>