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61" r:id="rId4"/>
    <p:sldId id="262" r:id="rId5"/>
    <p:sldId id="263" r:id="rId6"/>
    <p:sldId id="264" r:id="rId7"/>
    <p:sldId id="267" r:id="rId8"/>
    <p:sldId id="265" r:id="rId9"/>
    <p:sldId id="266" r:id="rId10"/>
    <p:sldId id="256" r:id="rId11"/>
    <p:sldId id="268" r:id="rId12"/>
    <p:sldId id="258" r:id="rId13"/>
    <p:sldId id="269" r:id="rId14"/>
    <p:sldId id="270" r:id="rId15"/>
    <p:sldId id="271" r:id="rId16"/>
    <p:sldId id="273" r:id="rId17"/>
    <p:sldId id="272" r:id="rId18"/>
    <p:sldId id="274" r:id="rId19"/>
    <p:sldId id="259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3FF7-71DC-4B5B-9F50-C71065CB0015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A138-3898-4B2A-8334-005D568DF9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58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3FF7-71DC-4B5B-9F50-C71065CB0015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A138-3898-4B2A-8334-005D568DF9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22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3FF7-71DC-4B5B-9F50-C71065CB0015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A138-3898-4B2A-8334-005D568DF9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5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3FF7-71DC-4B5B-9F50-C71065CB0015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A138-3898-4B2A-8334-005D568DF9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42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3FF7-71DC-4B5B-9F50-C71065CB0015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A138-3898-4B2A-8334-005D568DF9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75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3FF7-71DC-4B5B-9F50-C71065CB0015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A138-3898-4B2A-8334-005D568DF9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35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3FF7-71DC-4B5B-9F50-C71065CB0015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A138-3898-4B2A-8334-005D568DF9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53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3FF7-71DC-4B5B-9F50-C71065CB0015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A138-3898-4B2A-8334-005D568DF9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41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3FF7-71DC-4B5B-9F50-C71065CB0015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A138-3898-4B2A-8334-005D568DF9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07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3FF7-71DC-4B5B-9F50-C71065CB0015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A138-3898-4B2A-8334-005D568DF9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13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3FF7-71DC-4B5B-9F50-C71065CB0015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A138-3898-4B2A-8334-005D568DF9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51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13FF7-71DC-4B5B-9F50-C71065CB0015}" type="datetimeFigureOut">
              <a:rPr lang="ru-RU" smtClean="0"/>
              <a:t>22.01.2020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5A138-3898-4B2A-8334-005D568DF9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79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7869" y="4706218"/>
            <a:ext cx="9144000" cy="1729087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/>
              <a:t>Создатели проекта:</a:t>
            </a:r>
          </a:p>
          <a:p>
            <a:pPr algn="r"/>
            <a:endParaRPr lang="ru-RU" dirty="0" smtClean="0"/>
          </a:p>
          <a:p>
            <a:pPr algn="r"/>
            <a:r>
              <a:rPr lang="ru-RU" dirty="0" smtClean="0"/>
              <a:t>Михайлов Денис</a:t>
            </a:r>
          </a:p>
          <a:p>
            <a:pPr algn="r"/>
            <a:r>
              <a:rPr lang="ru-RU" dirty="0" smtClean="0"/>
              <a:t>Уржумов Владислав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6010" t="7778" r="32356" b="73761"/>
          <a:stretch/>
        </p:blipFill>
        <p:spPr>
          <a:xfrm>
            <a:off x="460130" y="1881148"/>
            <a:ext cx="11271739" cy="189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0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2004" t="23419" r="21314" b="9745"/>
          <a:stretch/>
        </p:blipFill>
        <p:spPr>
          <a:xfrm>
            <a:off x="0" y="-17584"/>
            <a:ext cx="12194930" cy="687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1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690" y="508958"/>
            <a:ext cx="9868619" cy="1051435"/>
          </a:xfrm>
        </p:spPr>
        <p:txBody>
          <a:bodyPr>
            <a:normAutofit/>
          </a:bodyPr>
          <a:lstStyle/>
          <a:p>
            <a:r>
              <a:rPr lang="ru-RU" dirty="0" smtClean="0"/>
              <a:t>Интересные фишки проекта: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6083" y="1871931"/>
            <a:ext cx="9144000" cy="4045789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/>
              <a:t>• Прорисованная с любовью графика</a:t>
            </a:r>
            <a:endParaRPr lang="ru-RU" sz="3600" dirty="0"/>
          </a:p>
          <a:p>
            <a:pPr algn="l"/>
            <a:r>
              <a:rPr lang="ru-RU" sz="3600" dirty="0" smtClean="0"/>
              <a:t>• Предыстория</a:t>
            </a:r>
          </a:p>
          <a:p>
            <a:pPr algn="l"/>
            <a:r>
              <a:rPr lang="ru-RU" sz="3600" dirty="0" smtClean="0"/>
              <a:t>• Пролог и эпилог (+ камера)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1490" t="25284" r="68894" b="25982"/>
          <a:stretch/>
        </p:blipFill>
        <p:spPr>
          <a:xfrm>
            <a:off x="8407272" y="1560393"/>
            <a:ext cx="3587261" cy="50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18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6908" t="14017" r="26507" b="19230"/>
          <a:stretch/>
        </p:blipFill>
        <p:spPr>
          <a:xfrm>
            <a:off x="0" y="0"/>
            <a:ext cx="12177346" cy="686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47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690" y="508958"/>
            <a:ext cx="9868619" cy="1051435"/>
          </a:xfrm>
        </p:spPr>
        <p:txBody>
          <a:bodyPr>
            <a:normAutofit/>
          </a:bodyPr>
          <a:lstStyle/>
          <a:p>
            <a:r>
              <a:rPr lang="ru-RU" dirty="0" smtClean="0"/>
              <a:t>Интересные фишки проекта: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6083" y="1871931"/>
            <a:ext cx="9144000" cy="4045789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/>
              <a:t>• Прорисованная с любовью графика</a:t>
            </a:r>
            <a:endParaRPr lang="ru-RU" sz="3600" dirty="0"/>
          </a:p>
          <a:p>
            <a:pPr algn="l"/>
            <a:r>
              <a:rPr lang="ru-RU" sz="3600" dirty="0" smtClean="0"/>
              <a:t>• Предыстория</a:t>
            </a:r>
          </a:p>
          <a:p>
            <a:pPr algn="l"/>
            <a:r>
              <a:rPr lang="ru-RU" sz="3600" dirty="0" smtClean="0"/>
              <a:t>• Пролог и эпилог (+ камера)</a:t>
            </a:r>
          </a:p>
          <a:p>
            <a:pPr algn="l"/>
            <a:r>
              <a:rPr lang="ru-RU" sz="3600" dirty="0" smtClean="0"/>
              <a:t>• Эпичная, специально подобранная</a:t>
            </a:r>
          </a:p>
          <a:p>
            <a:pPr algn="l"/>
            <a:r>
              <a:rPr lang="ru-RU" sz="3600" dirty="0"/>
              <a:t>  </a:t>
            </a:r>
            <a:r>
              <a:rPr lang="ru-RU" sz="3600" dirty="0" smtClean="0"/>
              <a:t> музыка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1490" t="25284" r="68894" b="25982"/>
          <a:stretch/>
        </p:blipFill>
        <p:spPr>
          <a:xfrm>
            <a:off x="8407272" y="1560393"/>
            <a:ext cx="3587261" cy="50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25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690" y="508958"/>
            <a:ext cx="9868619" cy="1051435"/>
          </a:xfrm>
        </p:spPr>
        <p:txBody>
          <a:bodyPr>
            <a:normAutofit/>
          </a:bodyPr>
          <a:lstStyle/>
          <a:p>
            <a:r>
              <a:rPr lang="ru-RU" dirty="0" smtClean="0"/>
              <a:t>Интересные фишки проекта: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6083" y="1871931"/>
            <a:ext cx="9144000" cy="4313209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/>
              <a:t>• Прорисованная с любовью графика</a:t>
            </a:r>
            <a:endParaRPr lang="ru-RU" sz="3600" dirty="0"/>
          </a:p>
          <a:p>
            <a:pPr algn="l"/>
            <a:r>
              <a:rPr lang="ru-RU" sz="3600" dirty="0" smtClean="0"/>
              <a:t>• Предыстория</a:t>
            </a:r>
          </a:p>
          <a:p>
            <a:pPr algn="l"/>
            <a:r>
              <a:rPr lang="ru-RU" sz="3600" dirty="0" smtClean="0"/>
              <a:t>• Пролог и эпилог (+ камера)</a:t>
            </a:r>
          </a:p>
          <a:p>
            <a:pPr algn="l"/>
            <a:r>
              <a:rPr lang="ru-RU" sz="3600" dirty="0" smtClean="0"/>
              <a:t>• Эпичная, специально подобранная</a:t>
            </a:r>
          </a:p>
          <a:p>
            <a:pPr algn="l"/>
            <a:r>
              <a:rPr lang="ru-RU" sz="3600" dirty="0"/>
              <a:t>  </a:t>
            </a:r>
            <a:r>
              <a:rPr lang="ru-RU" sz="3600" dirty="0" smtClean="0"/>
              <a:t> музыка</a:t>
            </a:r>
          </a:p>
          <a:p>
            <a:pPr algn="l"/>
            <a:r>
              <a:rPr lang="ru-RU" sz="3600" dirty="0" smtClean="0"/>
              <a:t>• Работа не только с </a:t>
            </a:r>
            <a:r>
              <a:rPr lang="en-US" sz="3600" dirty="0" smtClean="0"/>
              <a:t>JPG, PNG-</a:t>
            </a:r>
            <a:r>
              <a:rPr lang="ru-RU" sz="3600" dirty="0" smtClean="0"/>
              <a:t>файлами,</a:t>
            </a:r>
          </a:p>
          <a:p>
            <a:pPr algn="l"/>
            <a:r>
              <a:rPr lang="ru-RU" sz="3600" dirty="0"/>
              <a:t> </a:t>
            </a:r>
            <a:r>
              <a:rPr lang="ru-RU" sz="3600" dirty="0" smtClean="0"/>
              <a:t>  но и с </a:t>
            </a:r>
            <a:r>
              <a:rPr lang="en-US" sz="3600" dirty="0" smtClean="0"/>
              <a:t>.TXT</a:t>
            </a:r>
            <a:endParaRPr lang="ru-RU" sz="36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1490" t="25284" r="68894" b="25982"/>
          <a:stretch/>
        </p:blipFill>
        <p:spPr>
          <a:xfrm>
            <a:off x="8407272" y="1560393"/>
            <a:ext cx="3587261" cy="50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14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500333"/>
            <a:ext cx="12192000" cy="991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CAGE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00B0F0"/>
                </a:solidFill>
              </a:rPr>
              <a:t>Mage</a:t>
            </a:r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ru-RU" dirty="0" smtClean="0"/>
              <a:t>для разработчиков: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 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785668"/>
            <a:ext cx="9144000" cy="4226943"/>
          </a:xfrm>
        </p:spPr>
        <p:txBody>
          <a:bodyPr>
            <a:normAutofit/>
          </a:bodyPr>
          <a:lstStyle/>
          <a:p>
            <a:pPr algn="l"/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371144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500333"/>
            <a:ext cx="12192000" cy="991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CAGE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00B0F0"/>
                </a:solidFill>
              </a:rPr>
              <a:t>Mage</a:t>
            </a:r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ru-RU" dirty="0" smtClean="0"/>
              <a:t>для разработчиков: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 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785668"/>
            <a:ext cx="9144000" cy="4226943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/>
              <a:t>• Податливый код</a:t>
            </a:r>
          </a:p>
          <a:p>
            <a:pPr algn="l"/>
            <a:r>
              <a:rPr lang="ru-RU" sz="3600" dirty="0" smtClean="0"/>
              <a:t>• Маска уровня, с которой можно легко</a:t>
            </a:r>
            <a:br>
              <a:rPr lang="ru-RU" sz="3600" dirty="0" smtClean="0"/>
            </a:br>
            <a:r>
              <a:rPr lang="ru-RU" sz="3600" dirty="0" smtClean="0"/>
              <a:t>   работать</a:t>
            </a:r>
          </a:p>
          <a:p>
            <a:pPr algn="l"/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65187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500333"/>
            <a:ext cx="12192000" cy="991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CAGE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00B0F0"/>
                </a:solidFill>
              </a:rPr>
              <a:t>Mage</a:t>
            </a:r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ru-RU" dirty="0" smtClean="0"/>
              <a:t>для разработчиков: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 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785668"/>
            <a:ext cx="9144000" cy="4226943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/>
              <a:t>• Податливый код</a:t>
            </a:r>
          </a:p>
          <a:p>
            <a:pPr algn="l"/>
            <a:r>
              <a:rPr lang="ru-RU" sz="3600" dirty="0" smtClean="0"/>
              <a:t>• Маска уровня, с которой можно легко</a:t>
            </a:r>
            <a:br>
              <a:rPr lang="ru-RU" sz="3600" dirty="0" smtClean="0"/>
            </a:br>
            <a:r>
              <a:rPr lang="ru-RU" sz="3600" dirty="0" smtClean="0"/>
              <a:t>   работать</a:t>
            </a:r>
          </a:p>
          <a:p>
            <a:pPr algn="l"/>
            <a:r>
              <a:rPr lang="ru-RU" sz="3600" dirty="0" smtClean="0"/>
              <a:t>• «Фасовка» классов по смыслу</a:t>
            </a:r>
          </a:p>
          <a:p>
            <a:pPr algn="l"/>
            <a:r>
              <a:rPr lang="ru-RU" sz="3600" dirty="0" smtClean="0"/>
              <a:t>• Отдельный класс для каждого уровня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502287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500333"/>
            <a:ext cx="12192000" cy="991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CAGE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00B0F0"/>
                </a:solidFill>
              </a:rPr>
              <a:t>Mage</a:t>
            </a:r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ru-RU" dirty="0" smtClean="0"/>
              <a:t>для разработчиков: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 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467155"/>
            <a:ext cx="9144000" cy="4226943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/>
              <a:t>• Большой простор для расширения границ</a:t>
            </a:r>
          </a:p>
          <a:p>
            <a:pPr algn="l"/>
            <a:r>
              <a:rPr lang="ru-RU" sz="3600" dirty="0" smtClean="0"/>
              <a:t>• Часть новой графики уже лежит в папке</a:t>
            </a:r>
          </a:p>
          <a:p>
            <a:pPr algn="l"/>
            <a:r>
              <a:rPr lang="ru-RU" sz="3600" dirty="0" smtClean="0"/>
              <a:t>• Сюжет позволяет придумывать новые,</a:t>
            </a:r>
            <a:br>
              <a:rPr lang="ru-RU" sz="3600" dirty="0" smtClean="0"/>
            </a:br>
            <a:r>
              <a:rPr lang="ru-RU" sz="3600" dirty="0" smtClean="0"/>
              <a:t>   неожиданные повороты</a:t>
            </a:r>
          </a:p>
        </p:txBody>
      </p:sp>
    </p:spTree>
    <p:extLst>
      <p:ext uri="{BB962C8B-B14F-4D97-AF65-F5344CB8AC3E}">
        <p14:creationId xmlns:p14="http://schemas.microsoft.com/office/powerpoint/2010/main" val="3043280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Приятной игры!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514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871269"/>
            <a:ext cx="8436634" cy="99105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CAGE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00B0F0"/>
                </a:solidFill>
              </a:rPr>
              <a:t>Mage </a:t>
            </a:r>
            <a:r>
              <a:rPr lang="en-US" dirty="0" smtClean="0"/>
              <a:t>– </a:t>
            </a:r>
            <a:r>
              <a:rPr lang="ru-RU" dirty="0" smtClean="0"/>
              <a:t>это:</a:t>
            </a:r>
            <a:r>
              <a:rPr lang="en-US" dirty="0" smtClean="0"/>
              <a:t> 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096219"/>
            <a:ext cx="9144000" cy="4226943"/>
          </a:xfrm>
        </p:spPr>
        <p:txBody>
          <a:bodyPr>
            <a:normAutofit/>
          </a:bodyPr>
          <a:lstStyle/>
          <a:p>
            <a:pPr algn="l"/>
            <a:r>
              <a:rPr lang="ru-RU" sz="4000" dirty="0" smtClean="0"/>
              <a:t>• Атмосферный </a:t>
            </a:r>
            <a:r>
              <a:rPr lang="en-US" sz="4000" dirty="0" err="1" smtClean="0"/>
              <a:t>Singleplayer</a:t>
            </a:r>
            <a:r>
              <a:rPr lang="en-US" sz="4000" dirty="0" smtClean="0"/>
              <a:t> </a:t>
            </a:r>
            <a:r>
              <a:rPr lang="ru-RU" sz="4000" dirty="0" smtClean="0"/>
              <a:t>с сюжетом</a:t>
            </a:r>
          </a:p>
        </p:txBody>
      </p:sp>
    </p:spTree>
    <p:extLst>
      <p:ext uri="{BB962C8B-B14F-4D97-AF65-F5344CB8AC3E}">
        <p14:creationId xmlns:p14="http://schemas.microsoft.com/office/powerpoint/2010/main" val="279226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871269"/>
            <a:ext cx="8436634" cy="99105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CAGE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00B0F0"/>
                </a:solidFill>
              </a:rPr>
              <a:t>Mage </a:t>
            </a:r>
            <a:r>
              <a:rPr lang="en-US" dirty="0" smtClean="0"/>
              <a:t>– </a:t>
            </a:r>
            <a:r>
              <a:rPr lang="ru-RU" dirty="0" smtClean="0"/>
              <a:t>это:</a:t>
            </a:r>
            <a:r>
              <a:rPr lang="en-US" dirty="0" smtClean="0"/>
              <a:t> 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096219"/>
            <a:ext cx="9144000" cy="4226943"/>
          </a:xfrm>
        </p:spPr>
        <p:txBody>
          <a:bodyPr>
            <a:normAutofit/>
          </a:bodyPr>
          <a:lstStyle/>
          <a:p>
            <a:pPr algn="l"/>
            <a:r>
              <a:rPr lang="ru-RU" sz="4000" dirty="0" smtClean="0"/>
              <a:t>• Атмосферный </a:t>
            </a:r>
            <a:r>
              <a:rPr lang="en-US" sz="4000" dirty="0" err="1" smtClean="0"/>
              <a:t>Singleplayer</a:t>
            </a:r>
            <a:r>
              <a:rPr lang="en-US" sz="4000" dirty="0" smtClean="0"/>
              <a:t> </a:t>
            </a:r>
            <a:r>
              <a:rPr lang="ru-RU" sz="4000" dirty="0" smtClean="0"/>
              <a:t>с сюжетом</a:t>
            </a:r>
          </a:p>
          <a:p>
            <a:pPr algn="l"/>
            <a:r>
              <a:rPr lang="ru-RU" sz="4000" dirty="0" smtClean="0"/>
              <a:t>• Симпатичная графика</a:t>
            </a:r>
          </a:p>
        </p:txBody>
      </p:sp>
    </p:spTree>
    <p:extLst>
      <p:ext uri="{BB962C8B-B14F-4D97-AF65-F5344CB8AC3E}">
        <p14:creationId xmlns:p14="http://schemas.microsoft.com/office/powerpoint/2010/main" val="251196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871269"/>
            <a:ext cx="8436634" cy="99105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CAGE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00B0F0"/>
                </a:solidFill>
              </a:rPr>
              <a:t>Mage </a:t>
            </a:r>
            <a:r>
              <a:rPr lang="en-US" dirty="0" smtClean="0"/>
              <a:t>– </a:t>
            </a:r>
            <a:r>
              <a:rPr lang="ru-RU" dirty="0" smtClean="0"/>
              <a:t>это:</a:t>
            </a:r>
            <a:r>
              <a:rPr lang="en-US" dirty="0" smtClean="0"/>
              <a:t> 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096219"/>
            <a:ext cx="9144000" cy="4226943"/>
          </a:xfrm>
        </p:spPr>
        <p:txBody>
          <a:bodyPr>
            <a:normAutofit/>
          </a:bodyPr>
          <a:lstStyle/>
          <a:p>
            <a:pPr algn="l"/>
            <a:r>
              <a:rPr lang="ru-RU" sz="4000" dirty="0" smtClean="0"/>
              <a:t>• Атмосферный </a:t>
            </a:r>
            <a:r>
              <a:rPr lang="en-US" sz="4000" dirty="0" err="1" smtClean="0"/>
              <a:t>Singleplayer</a:t>
            </a:r>
            <a:r>
              <a:rPr lang="en-US" sz="4000" dirty="0" smtClean="0"/>
              <a:t> </a:t>
            </a:r>
            <a:r>
              <a:rPr lang="ru-RU" sz="4000" dirty="0" smtClean="0"/>
              <a:t>с сюжетом</a:t>
            </a:r>
          </a:p>
          <a:p>
            <a:pPr algn="l"/>
            <a:r>
              <a:rPr lang="ru-RU" sz="4000" dirty="0" smtClean="0"/>
              <a:t>• Симпатичная графика</a:t>
            </a:r>
          </a:p>
          <a:p>
            <a:pPr algn="l"/>
            <a:r>
              <a:rPr lang="ru-RU" sz="4000" dirty="0" smtClean="0"/>
              <a:t>• Динамичная музыка</a:t>
            </a:r>
          </a:p>
        </p:txBody>
      </p:sp>
    </p:spTree>
    <p:extLst>
      <p:ext uri="{BB962C8B-B14F-4D97-AF65-F5344CB8AC3E}">
        <p14:creationId xmlns:p14="http://schemas.microsoft.com/office/powerpoint/2010/main" val="278698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871269"/>
            <a:ext cx="8436634" cy="99105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CAGE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00B0F0"/>
                </a:solidFill>
              </a:rPr>
              <a:t>Mage </a:t>
            </a:r>
            <a:r>
              <a:rPr lang="en-US" dirty="0" smtClean="0"/>
              <a:t>– </a:t>
            </a:r>
            <a:r>
              <a:rPr lang="ru-RU" dirty="0" smtClean="0"/>
              <a:t>это:</a:t>
            </a:r>
            <a:r>
              <a:rPr lang="en-US" dirty="0" smtClean="0"/>
              <a:t> 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096219"/>
            <a:ext cx="9144000" cy="4226943"/>
          </a:xfrm>
        </p:spPr>
        <p:txBody>
          <a:bodyPr>
            <a:normAutofit/>
          </a:bodyPr>
          <a:lstStyle/>
          <a:p>
            <a:pPr algn="l"/>
            <a:r>
              <a:rPr lang="ru-RU" sz="4000" dirty="0" smtClean="0"/>
              <a:t>• Атмосферный </a:t>
            </a:r>
            <a:r>
              <a:rPr lang="en-US" sz="4000" dirty="0" err="1" smtClean="0"/>
              <a:t>Singleplayer</a:t>
            </a:r>
            <a:r>
              <a:rPr lang="en-US" sz="4000" dirty="0" smtClean="0"/>
              <a:t> </a:t>
            </a:r>
            <a:r>
              <a:rPr lang="ru-RU" sz="4000" dirty="0" smtClean="0"/>
              <a:t>с сюжетом</a:t>
            </a:r>
          </a:p>
          <a:p>
            <a:pPr algn="l"/>
            <a:r>
              <a:rPr lang="ru-RU" sz="4000" dirty="0" smtClean="0"/>
              <a:t>• Симпатичная графика</a:t>
            </a:r>
          </a:p>
          <a:p>
            <a:pPr algn="l"/>
            <a:r>
              <a:rPr lang="ru-RU" sz="4000" dirty="0" smtClean="0"/>
              <a:t>• Динамичная музыка</a:t>
            </a:r>
          </a:p>
          <a:p>
            <a:pPr algn="l"/>
            <a:r>
              <a:rPr lang="ru-RU" sz="4000" dirty="0" smtClean="0"/>
              <a:t>• Погружение во вселенную игры</a:t>
            </a:r>
          </a:p>
        </p:txBody>
      </p:sp>
    </p:spTree>
    <p:extLst>
      <p:ext uri="{BB962C8B-B14F-4D97-AF65-F5344CB8AC3E}">
        <p14:creationId xmlns:p14="http://schemas.microsoft.com/office/powerpoint/2010/main" val="420814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871269"/>
            <a:ext cx="8436634" cy="99105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CAGE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00B0F0"/>
                </a:solidFill>
              </a:rPr>
              <a:t>Mage </a:t>
            </a:r>
            <a:r>
              <a:rPr lang="en-US" dirty="0" smtClean="0"/>
              <a:t>– </a:t>
            </a:r>
            <a:r>
              <a:rPr lang="ru-RU" dirty="0" smtClean="0"/>
              <a:t>это:</a:t>
            </a:r>
            <a:r>
              <a:rPr lang="en-US" dirty="0" smtClean="0"/>
              <a:t> 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096219"/>
            <a:ext cx="9144000" cy="4226943"/>
          </a:xfrm>
        </p:spPr>
        <p:txBody>
          <a:bodyPr>
            <a:normAutofit/>
          </a:bodyPr>
          <a:lstStyle/>
          <a:p>
            <a:pPr algn="l"/>
            <a:r>
              <a:rPr lang="ru-RU" sz="4000" dirty="0" smtClean="0"/>
              <a:t>• Атмосферный </a:t>
            </a:r>
            <a:r>
              <a:rPr lang="en-US" sz="4000" dirty="0" err="1" smtClean="0"/>
              <a:t>Singleplayer</a:t>
            </a:r>
            <a:r>
              <a:rPr lang="en-US" sz="4000" dirty="0" smtClean="0"/>
              <a:t> </a:t>
            </a:r>
            <a:r>
              <a:rPr lang="ru-RU" sz="4000" dirty="0" smtClean="0"/>
              <a:t>с сюжетом</a:t>
            </a:r>
          </a:p>
          <a:p>
            <a:pPr algn="l"/>
            <a:r>
              <a:rPr lang="ru-RU" sz="4000" dirty="0" smtClean="0"/>
              <a:t>• Симпатичная графика</a:t>
            </a:r>
          </a:p>
          <a:p>
            <a:pPr algn="l"/>
            <a:r>
              <a:rPr lang="ru-RU" sz="4000" dirty="0" smtClean="0"/>
              <a:t>• Динамичная музыка</a:t>
            </a:r>
          </a:p>
          <a:p>
            <a:pPr algn="l"/>
            <a:r>
              <a:rPr lang="ru-RU" sz="4000" dirty="0" smtClean="0"/>
              <a:t>• Погружение во вселенную игры</a:t>
            </a:r>
          </a:p>
          <a:p>
            <a:pPr algn="l"/>
            <a:r>
              <a:rPr lang="ru-RU" sz="4000" dirty="0" smtClean="0"/>
              <a:t>• Свобода действий: проходите как</a:t>
            </a:r>
          </a:p>
          <a:p>
            <a:pPr algn="l"/>
            <a:r>
              <a:rPr lang="ru-RU" sz="4000" dirty="0" smtClean="0"/>
              <a:t>   вздумается!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27062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690" y="508958"/>
            <a:ext cx="9868619" cy="1051435"/>
          </a:xfrm>
        </p:spPr>
        <p:txBody>
          <a:bodyPr>
            <a:normAutofit/>
          </a:bodyPr>
          <a:lstStyle/>
          <a:p>
            <a:r>
              <a:rPr lang="ru-RU" dirty="0" smtClean="0"/>
              <a:t>Интересные фишки проекта: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6083" y="1871931"/>
            <a:ext cx="9144000" cy="4045789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/>
              <a:t>• Прорисованная с любовью графика</a:t>
            </a:r>
          </a:p>
        </p:txBody>
      </p:sp>
    </p:spTree>
    <p:extLst>
      <p:ext uri="{BB962C8B-B14F-4D97-AF65-F5344CB8AC3E}">
        <p14:creationId xmlns:p14="http://schemas.microsoft.com/office/powerpoint/2010/main" val="1064875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690" y="508958"/>
            <a:ext cx="9868619" cy="1051435"/>
          </a:xfrm>
        </p:spPr>
        <p:txBody>
          <a:bodyPr>
            <a:normAutofit/>
          </a:bodyPr>
          <a:lstStyle/>
          <a:p>
            <a:r>
              <a:rPr lang="ru-RU" dirty="0" smtClean="0"/>
              <a:t>Интересные фишки проекта: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6083" y="1871931"/>
            <a:ext cx="9144000" cy="4045789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/>
              <a:t>• Прорисованная с любовью графика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1490" t="25284" r="68894" b="25982"/>
          <a:stretch/>
        </p:blipFill>
        <p:spPr>
          <a:xfrm>
            <a:off x="8407272" y="1560393"/>
            <a:ext cx="3587261" cy="50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6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690" y="508958"/>
            <a:ext cx="9868619" cy="1051435"/>
          </a:xfrm>
        </p:spPr>
        <p:txBody>
          <a:bodyPr>
            <a:normAutofit/>
          </a:bodyPr>
          <a:lstStyle/>
          <a:p>
            <a:r>
              <a:rPr lang="ru-RU" dirty="0" smtClean="0"/>
              <a:t>Интересные фишки проекта: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6083" y="1871931"/>
            <a:ext cx="9144000" cy="4045789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/>
              <a:t>• Прорисованная с любовью графика</a:t>
            </a:r>
            <a:endParaRPr lang="ru-RU" sz="3600" dirty="0"/>
          </a:p>
          <a:p>
            <a:pPr algn="l"/>
            <a:r>
              <a:rPr lang="ru-RU" sz="3600" dirty="0" smtClean="0"/>
              <a:t>• Предыстория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1490" t="25284" r="68894" b="25982"/>
          <a:stretch/>
        </p:blipFill>
        <p:spPr>
          <a:xfrm>
            <a:off x="8407272" y="1560393"/>
            <a:ext cx="3587261" cy="50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92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Другая 23">
      <a:dk1>
        <a:srgbClr val="383636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297</Words>
  <Application>Microsoft Office PowerPoint</Application>
  <PresentationFormat>Широкоэкранный</PresentationFormat>
  <Paragraphs>65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Презентация PowerPoint</vt:lpstr>
      <vt:lpstr>The CAGE of Mage – это: </vt:lpstr>
      <vt:lpstr>The CAGE of Mage – это: </vt:lpstr>
      <vt:lpstr>The CAGE of Mage – это: </vt:lpstr>
      <vt:lpstr>The CAGE of Mage – это: </vt:lpstr>
      <vt:lpstr>The CAGE of Mage – это: </vt:lpstr>
      <vt:lpstr>Интересные фишки проекта:</vt:lpstr>
      <vt:lpstr>Интересные фишки проекта:</vt:lpstr>
      <vt:lpstr>Интересные фишки проекта:</vt:lpstr>
      <vt:lpstr>Презентация PowerPoint</vt:lpstr>
      <vt:lpstr>Интересные фишки проекта:</vt:lpstr>
      <vt:lpstr>Презентация PowerPoint</vt:lpstr>
      <vt:lpstr>Интересные фишки проекта:</vt:lpstr>
      <vt:lpstr>Интересные фишки проекта:</vt:lpstr>
      <vt:lpstr>The CAGE of Mage для разработчиков:  </vt:lpstr>
      <vt:lpstr>The CAGE of Mage для разработчиков:  </vt:lpstr>
      <vt:lpstr>The CAGE of Mage для разработчиков:  </vt:lpstr>
      <vt:lpstr>The CAGE of Mage для разработчиков:  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cypepv</dc:creator>
  <cp:lastModifiedBy>cypepv</cp:lastModifiedBy>
  <cp:revision>16</cp:revision>
  <dcterms:created xsi:type="dcterms:W3CDTF">2020-01-22T08:58:13Z</dcterms:created>
  <dcterms:modified xsi:type="dcterms:W3CDTF">2020-01-22T09:42:11Z</dcterms:modified>
</cp:coreProperties>
</file>