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9" r:id="rId2"/>
    <p:sldId id="270" r:id="rId3"/>
    <p:sldId id="271" r:id="rId4"/>
    <p:sldId id="272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E8"/>
    <a:srgbClr val="6FAE8F"/>
    <a:srgbClr val="F29C9C"/>
    <a:srgbClr val="5D3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21" d="100"/>
          <a:sy n="21" d="100"/>
        </p:scale>
        <p:origin x="240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6ECA3-061B-4274-B8FB-D02D68E48E7C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5D3EB-9B55-4A95-9ACC-C35904B3CC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63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4390-505D-EB18-82E5-686A1094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E94D88-8DC8-C8B2-DE05-5A43D7D48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5875527-F416-8ED4-9898-F757AB28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080145-E649-EA9B-EDA6-007FC0EA3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D3EB-9B55-4A95-9ACC-C35904B3CCF9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214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6768-9DE5-5495-7FD7-B671318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9107801-55B7-B590-1E47-E583EFBA3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D1E356-C032-F430-6793-A57DB0E1F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45AE1-809E-BE58-54B1-4FEC2EB88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D3EB-9B55-4A95-9ACC-C35904B3CCF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53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7EA99-C9BA-E060-582A-657F8427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377F7A-4840-7EF0-2366-E5336AD14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D83FED-25CA-7D49-4AB3-1388F4EED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B4804E-232E-1148-24F8-814E937D1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D3EB-9B55-4A95-9ACC-C35904B3CC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07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1A93-6D8D-C896-1360-B4C10224B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5F0491-1966-910E-BDD0-773184C9A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BB5761-2F45-20AC-A8ED-22B836CC7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E66E13-1C5C-D7F2-E510-3065F73C1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D3EB-9B55-4A95-9ACC-C35904B3CCF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373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027D1-E9BB-774F-F767-4FEE60280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4903BC-A528-3635-878A-834C42CD8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3A4D616-6515-D816-CE1A-492AB3C7F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56C35-CDA7-1ECC-A3C4-E048D10A4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D3EB-9B55-4A95-9ACC-C35904B3CCF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676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3FD6-34A2-A666-586C-E7F2BC069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64DE25-872F-07A4-DAA3-62BEBA2DC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0E59242-8F91-CC6A-69B8-0C06ABB6F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1D4F9-4B70-991B-A682-3E344BA28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D3EB-9B55-4A95-9ACC-C35904B3CC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020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160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875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3184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354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75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437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5372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1111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825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33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0629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0DB34-2756-4211-B81D-9474CC679E1F}" type="datetimeFigureOut">
              <a:rPr lang="es-CL" smtClean="0"/>
              <a:t>01-08-2025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6267-5EB2-45C7-93B6-4E64760179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3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7FCEE-BA32-4865-E7BB-08407AF4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A8724D15-8FE1-4D9D-B63B-AF2DEA0C6DB2}"/>
              </a:ext>
            </a:extLst>
          </p:cNvPr>
          <p:cNvGrpSpPr/>
          <p:nvPr/>
        </p:nvGrpSpPr>
        <p:grpSpPr>
          <a:xfrm>
            <a:off x="0" y="761400"/>
            <a:ext cx="12193200" cy="12193200"/>
            <a:chOff x="1158604" y="2067683"/>
            <a:chExt cx="9833167" cy="9879838"/>
          </a:xfrm>
        </p:grpSpPr>
        <p:sp>
          <p:nvSpPr>
            <p:cNvPr id="2" name="Círculo: vacío 1">
              <a:extLst>
                <a:ext uri="{FF2B5EF4-FFF2-40B4-BE49-F238E27FC236}">
                  <a16:creationId xmlns:a16="http://schemas.microsoft.com/office/drawing/2014/main" id="{4E2D9416-A78B-F347-935B-E28EBDCB1CA2}"/>
                </a:ext>
              </a:extLst>
            </p:cNvPr>
            <p:cNvSpPr/>
            <p:nvPr/>
          </p:nvSpPr>
          <p:spPr>
            <a:xfrm>
              <a:off x="1236000" y="2502986"/>
              <a:ext cx="9720000" cy="9444535"/>
            </a:xfrm>
            <a:prstGeom prst="donut">
              <a:avLst/>
            </a:prstGeom>
            <a:solidFill>
              <a:srgbClr val="6FAE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4FC9166-3555-DE78-5368-0F9E6620ECBC}"/>
                </a:ext>
              </a:extLst>
            </p:cNvPr>
            <p:cNvSpPr/>
            <p:nvPr/>
          </p:nvSpPr>
          <p:spPr>
            <a:xfrm>
              <a:off x="3504000" y="4706710"/>
              <a:ext cx="5184000" cy="503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9A1FD0-1E92-A1AF-6FA0-73FE05DE7BD8}"/>
                </a:ext>
              </a:extLst>
            </p:cNvPr>
            <p:cNvSpPr/>
            <p:nvPr/>
          </p:nvSpPr>
          <p:spPr>
            <a:xfrm rot="18339300">
              <a:off x="3786604" y="301331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CB37E2E-3456-9855-C1D8-7983BA5A9E94}"/>
                </a:ext>
              </a:extLst>
            </p:cNvPr>
            <p:cNvSpPr/>
            <p:nvPr/>
          </p:nvSpPr>
          <p:spPr>
            <a:xfrm rot="20466928">
              <a:off x="5080423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B45D7A8-3A2F-1159-418C-B91D7E89B126}"/>
                </a:ext>
              </a:extLst>
            </p:cNvPr>
            <p:cNvSpPr/>
            <p:nvPr/>
          </p:nvSpPr>
          <p:spPr>
            <a:xfrm rot="1133072" flipH="1">
              <a:off x="6925951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D80E319-01F7-6EB7-6E40-29CA8D8F6D71}"/>
                </a:ext>
              </a:extLst>
            </p:cNvPr>
            <p:cNvSpPr/>
            <p:nvPr/>
          </p:nvSpPr>
          <p:spPr>
            <a:xfrm rot="3260700" flipH="1">
              <a:off x="8219771" y="306908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11EC66A-8CA4-4099-BBA3-1EF38C3E401F}"/>
                </a:ext>
              </a:extLst>
            </p:cNvPr>
            <p:cNvSpPr txBox="1"/>
            <p:nvPr/>
          </p:nvSpPr>
          <p:spPr>
            <a:xfrm>
              <a:off x="8771382" y="5590157"/>
              <a:ext cx="196135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5) Experience of being institutionalized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8EA6108B-90A6-44ED-8E9A-6B4493202C56}"/>
                </a:ext>
              </a:extLst>
            </p:cNvPr>
            <p:cNvSpPr txBox="1"/>
            <p:nvPr/>
          </p:nvSpPr>
          <p:spPr>
            <a:xfrm>
              <a:off x="7725767" y="3998532"/>
              <a:ext cx="1550033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4) Infections in childhood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CB81520-5450-7024-5692-AB3879463078}"/>
                </a:ext>
              </a:extLst>
            </p:cNvPr>
            <p:cNvSpPr txBox="1"/>
            <p:nvPr/>
          </p:nvSpPr>
          <p:spPr>
            <a:xfrm>
              <a:off x="5259521" y="3157640"/>
              <a:ext cx="1669828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3) Death or separation of parental figure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8" name="CuadroTexto 2047">
              <a:extLst>
                <a:ext uri="{FF2B5EF4-FFF2-40B4-BE49-F238E27FC236}">
                  <a16:creationId xmlns:a16="http://schemas.microsoft.com/office/drawing/2014/main" id="{202662A8-4ED8-FC23-AB2A-9F7D5DC0B955}"/>
                </a:ext>
              </a:extLst>
            </p:cNvPr>
            <p:cNvSpPr txBox="1"/>
            <p:nvPr/>
          </p:nvSpPr>
          <p:spPr>
            <a:xfrm>
              <a:off x="3122386" y="3998532"/>
              <a:ext cx="1354382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2) Bullying experience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9" name="CuadroTexto 2048">
              <a:extLst>
                <a:ext uri="{FF2B5EF4-FFF2-40B4-BE49-F238E27FC236}">
                  <a16:creationId xmlns:a16="http://schemas.microsoft.com/office/drawing/2014/main" id="{177DAA19-CDC4-ACA6-3FA0-50D87F4859CF}"/>
                </a:ext>
              </a:extLst>
            </p:cNvPr>
            <p:cNvSpPr txBox="1"/>
            <p:nvPr/>
          </p:nvSpPr>
          <p:spPr>
            <a:xfrm>
              <a:off x="1881587" y="5590157"/>
              <a:ext cx="139320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1) Adverse childhood experiences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5FABBA6-40CE-6C75-6019-1E2B887E38E9}"/>
              </a:ext>
            </a:extLst>
          </p:cNvPr>
          <p:cNvSpPr txBox="1"/>
          <p:nvPr/>
        </p:nvSpPr>
        <p:spPr>
          <a:xfrm>
            <a:off x="4127029" y="5582085"/>
            <a:ext cx="3857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01. Adverse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experiences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during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childhood</a:t>
            </a:r>
            <a:endParaRPr lang="es-CL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BEF4CE0-B189-CB46-8C15-1101061154DC}"/>
              </a:ext>
            </a:extLst>
          </p:cNvPr>
          <p:cNvSpPr/>
          <p:nvPr/>
        </p:nvSpPr>
        <p:spPr>
          <a:xfrm>
            <a:off x="999460" y="510363"/>
            <a:ext cx="11823405" cy="6677246"/>
          </a:xfrm>
          <a:custGeom>
            <a:avLst/>
            <a:gdLst>
              <a:gd name="connsiteX0" fmla="*/ 0 w 11823405"/>
              <a:gd name="connsiteY0" fmla="*/ 2955851 h 6677246"/>
              <a:gd name="connsiteX1" fmla="*/ 2721935 w 11823405"/>
              <a:gd name="connsiteY1" fmla="*/ 5082363 h 6677246"/>
              <a:gd name="connsiteX2" fmla="*/ 5826642 w 11823405"/>
              <a:gd name="connsiteY2" fmla="*/ 3955311 h 6677246"/>
              <a:gd name="connsiteX3" fmla="*/ 7506587 w 11823405"/>
              <a:gd name="connsiteY3" fmla="*/ 6677246 h 6677246"/>
              <a:gd name="connsiteX4" fmla="*/ 11823405 w 11823405"/>
              <a:gd name="connsiteY4" fmla="*/ 6655981 h 6677246"/>
              <a:gd name="connsiteX5" fmla="*/ 9952075 w 11823405"/>
              <a:gd name="connsiteY5" fmla="*/ 956930 h 6677246"/>
              <a:gd name="connsiteX6" fmla="*/ 5465135 w 11823405"/>
              <a:gd name="connsiteY6" fmla="*/ 0 h 6677246"/>
              <a:gd name="connsiteX7" fmla="*/ 978196 w 11823405"/>
              <a:gd name="connsiteY7" fmla="*/ 1084521 h 6677246"/>
              <a:gd name="connsiteX8" fmla="*/ 42531 w 11823405"/>
              <a:gd name="connsiteY8" fmla="*/ 2828260 h 6677246"/>
              <a:gd name="connsiteX9" fmla="*/ 0 w 11823405"/>
              <a:gd name="connsiteY9" fmla="*/ 2955851 h 667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3405" h="6677246">
                <a:moveTo>
                  <a:pt x="0" y="2955851"/>
                </a:moveTo>
                <a:lnTo>
                  <a:pt x="2721935" y="5082363"/>
                </a:lnTo>
                <a:lnTo>
                  <a:pt x="5826642" y="3955311"/>
                </a:lnTo>
                <a:lnTo>
                  <a:pt x="7506587" y="6677246"/>
                </a:lnTo>
                <a:lnTo>
                  <a:pt x="11823405" y="6655981"/>
                </a:lnTo>
                <a:lnTo>
                  <a:pt x="9952075" y="956930"/>
                </a:lnTo>
                <a:lnTo>
                  <a:pt x="5465135" y="0"/>
                </a:lnTo>
                <a:lnTo>
                  <a:pt x="978196" y="1084521"/>
                </a:lnTo>
                <a:lnTo>
                  <a:pt x="42531" y="2828260"/>
                </a:lnTo>
                <a:lnTo>
                  <a:pt x="0" y="29558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5768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50E6B-8FBD-CE3C-5EF6-AD836732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1851853A-D1FA-B751-9A44-21C0AD35559B}"/>
              </a:ext>
            </a:extLst>
          </p:cNvPr>
          <p:cNvGrpSpPr/>
          <p:nvPr/>
        </p:nvGrpSpPr>
        <p:grpSpPr>
          <a:xfrm>
            <a:off x="0" y="761400"/>
            <a:ext cx="12193200" cy="12193200"/>
            <a:chOff x="1158604" y="2067683"/>
            <a:chExt cx="9833167" cy="9879838"/>
          </a:xfrm>
        </p:grpSpPr>
        <p:sp>
          <p:nvSpPr>
            <p:cNvPr id="2" name="Círculo: vacío 1">
              <a:extLst>
                <a:ext uri="{FF2B5EF4-FFF2-40B4-BE49-F238E27FC236}">
                  <a16:creationId xmlns:a16="http://schemas.microsoft.com/office/drawing/2014/main" id="{5BAEB745-65A5-7016-27CC-6C538272BC5B}"/>
                </a:ext>
              </a:extLst>
            </p:cNvPr>
            <p:cNvSpPr/>
            <p:nvPr/>
          </p:nvSpPr>
          <p:spPr>
            <a:xfrm>
              <a:off x="1236000" y="2502986"/>
              <a:ext cx="9720000" cy="9444535"/>
            </a:xfrm>
            <a:prstGeom prst="donut">
              <a:avLst/>
            </a:prstGeom>
            <a:solidFill>
              <a:srgbClr val="6FAE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0B8A672-3155-F18C-B98C-D416EE8B0D54}"/>
                </a:ext>
              </a:extLst>
            </p:cNvPr>
            <p:cNvSpPr/>
            <p:nvPr/>
          </p:nvSpPr>
          <p:spPr>
            <a:xfrm>
              <a:off x="3504000" y="4706710"/>
              <a:ext cx="5184000" cy="503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BA96EFD-5DBE-DA96-52C1-D4B61D9C0165}"/>
                </a:ext>
              </a:extLst>
            </p:cNvPr>
            <p:cNvSpPr/>
            <p:nvPr/>
          </p:nvSpPr>
          <p:spPr>
            <a:xfrm rot="18339300">
              <a:off x="3786604" y="301331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65BE84D-3902-ECD5-BF46-583D747B699D}"/>
                </a:ext>
              </a:extLst>
            </p:cNvPr>
            <p:cNvSpPr/>
            <p:nvPr/>
          </p:nvSpPr>
          <p:spPr>
            <a:xfrm rot="20466928">
              <a:off x="5080423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CF2C252-28A8-0F1E-CE03-B0D2E100C45D}"/>
                </a:ext>
              </a:extLst>
            </p:cNvPr>
            <p:cNvSpPr/>
            <p:nvPr/>
          </p:nvSpPr>
          <p:spPr>
            <a:xfrm rot="1133072" flipH="1">
              <a:off x="6925951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D1080B4-EE29-6949-E432-7CEA723719A0}"/>
                </a:ext>
              </a:extLst>
            </p:cNvPr>
            <p:cNvSpPr/>
            <p:nvPr/>
          </p:nvSpPr>
          <p:spPr>
            <a:xfrm rot="3260700" flipH="1">
              <a:off x="8219771" y="306908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8C14BD4-8B61-DF43-7E93-F4FEE2409B44}"/>
                </a:ext>
              </a:extLst>
            </p:cNvPr>
            <p:cNvSpPr txBox="1"/>
            <p:nvPr/>
          </p:nvSpPr>
          <p:spPr>
            <a:xfrm>
              <a:off x="8771382" y="5590157"/>
              <a:ext cx="196135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5) Experience of being institutionalized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B9A2E62D-BED4-A91F-6296-516D050EAF51}"/>
                </a:ext>
              </a:extLst>
            </p:cNvPr>
            <p:cNvSpPr txBox="1"/>
            <p:nvPr/>
          </p:nvSpPr>
          <p:spPr>
            <a:xfrm>
              <a:off x="7725767" y="3998532"/>
              <a:ext cx="1550033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4) Infections in childhood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00213C5-AE84-755E-1EB5-C311CF97ED7C}"/>
                </a:ext>
              </a:extLst>
            </p:cNvPr>
            <p:cNvSpPr txBox="1"/>
            <p:nvPr/>
          </p:nvSpPr>
          <p:spPr>
            <a:xfrm>
              <a:off x="5259521" y="3157640"/>
              <a:ext cx="1669828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3) Death or separation of parental figure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8" name="CuadroTexto 2047">
              <a:extLst>
                <a:ext uri="{FF2B5EF4-FFF2-40B4-BE49-F238E27FC236}">
                  <a16:creationId xmlns:a16="http://schemas.microsoft.com/office/drawing/2014/main" id="{43860288-938F-0073-33BB-526800E4C0BF}"/>
                </a:ext>
              </a:extLst>
            </p:cNvPr>
            <p:cNvSpPr txBox="1"/>
            <p:nvPr/>
          </p:nvSpPr>
          <p:spPr>
            <a:xfrm>
              <a:off x="3122386" y="3998532"/>
              <a:ext cx="1354382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2) Bullying experience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9" name="CuadroTexto 2048">
              <a:extLst>
                <a:ext uri="{FF2B5EF4-FFF2-40B4-BE49-F238E27FC236}">
                  <a16:creationId xmlns:a16="http://schemas.microsoft.com/office/drawing/2014/main" id="{97E763C6-94D2-5A0A-D1CD-1A19B77C3616}"/>
                </a:ext>
              </a:extLst>
            </p:cNvPr>
            <p:cNvSpPr txBox="1"/>
            <p:nvPr/>
          </p:nvSpPr>
          <p:spPr>
            <a:xfrm>
              <a:off x="1881587" y="5590157"/>
              <a:ext cx="139320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1) Adverse childhood experiences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D7C76860-81BC-FA4C-3D3F-F654DE5A7B39}"/>
              </a:ext>
            </a:extLst>
          </p:cNvPr>
          <p:cNvSpPr txBox="1"/>
          <p:nvPr/>
        </p:nvSpPr>
        <p:spPr>
          <a:xfrm>
            <a:off x="4127029" y="5582085"/>
            <a:ext cx="3857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01. Adverse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experiences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during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childhood</a:t>
            </a:r>
            <a:endParaRPr lang="es-CL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A7D4546-A88F-7D5F-566C-72B8B3D5CB51}"/>
              </a:ext>
            </a:extLst>
          </p:cNvPr>
          <p:cNvSpPr/>
          <p:nvPr/>
        </p:nvSpPr>
        <p:spPr>
          <a:xfrm rot="2017876">
            <a:off x="2638205" y="1277496"/>
            <a:ext cx="11823405" cy="6677246"/>
          </a:xfrm>
          <a:custGeom>
            <a:avLst/>
            <a:gdLst>
              <a:gd name="connsiteX0" fmla="*/ 0 w 11823405"/>
              <a:gd name="connsiteY0" fmla="*/ 2955851 h 6677246"/>
              <a:gd name="connsiteX1" fmla="*/ 2721935 w 11823405"/>
              <a:gd name="connsiteY1" fmla="*/ 5082363 h 6677246"/>
              <a:gd name="connsiteX2" fmla="*/ 5826642 w 11823405"/>
              <a:gd name="connsiteY2" fmla="*/ 3955311 h 6677246"/>
              <a:gd name="connsiteX3" fmla="*/ 7506587 w 11823405"/>
              <a:gd name="connsiteY3" fmla="*/ 6677246 h 6677246"/>
              <a:gd name="connsiteX4" fmla="*/ 11823405 w 11823405"/>
              <a:gd name="connsiteY4" fmla="*/ 6655981 h 6677246"/>
              <a:gd name="connsiteX5" fmla="*/ 9952075 w 11823405"/>
              <a:gd name="connsiteY5" fmla="*/ 956930 h 6677246"/>
              <a:gd name="connsiteX6" fmla="*/ 5465135 w 11823405"/>
              <a:gd name="connsiteY6" fmla="*/ 0 h 6677246"/>
              <a:gd name="connsiteX7" fmla="*/ 978196 w 11823405"/>
              <a:gd name="connsiteY7" fmla="*/ 1084521 h 6677246"/>
              <a:gd name="connsiteX8" fmla="*/ 42531 w 11823405"/>
              <a:gd name="connsiteY8" fmla="*/ 2828260 h 6677246"/>
              <a:gd name="connsiteX9" fmla="*/ 0 w 11823405"/>
              <a:gd name="connsiteY9" fmla="*/ 2955851 h 667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3405" h="6677246">
                <a:moveTo>
                  <a:pt x="0" y="2955851"/>
                </a:moveTo>
                <a:lnTo>
                  <a:pt x="2721935" y="5082363"/>
                </a:lnTo>
                <a:lnTo>
                  <a:pt x="5826642" y="3955311"/>
                </a:lnTo>
                <a:lnTo>
                  <a:pt x="7506587" y="6677246"/>
                </a:lnTo>
                <a:lnTo>
                  <a:pt x="11823405" y="6655981"/>
                </a:lnTo>
                <a:lnTo>
                  <a:pt x="9952075" y="956930"/>
                </a:lnTo>
                <a:lnTo>
                  <a:pt x="5465135" y="0"/>
                </a:lnTo>
                <a:lnTo>
                  <a:pt x="978196" y="1084521"/>
                </a:lnTo>
                <a:lnTo>
                  <a:pt x="42531" y="2828260"/>
                </a:lnTo>
                <a:lnTo>
                  <a:pt x="0" y="29558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0984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B2681-5E36-13B5-036A-E9CFB29E4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037EA888-91DB-25D0-F1DF-6C689533BE31}"/>
              </a:ext>
            </a:extLst>
          </p:cNvPr>
          <p:cNvGrpSpPr/>
          <p:nvPr/>
        </p:nvGrpSpPr>
        <p:grpSpPr>
          <a:xfrm>
            <a:off x="0" y="761400"/>
            <a:ext cx="12193200" cy="12193200"/>
            <a:chOff x="1158604" y="2067683"/>
            <a:chExt cx="9833167" cy="9879838"/>
          </a:xfrm>
        </p:grpSpPr>
        <p:sp>
          <p:nvSpPr>
            <p:cNvPr id="2" name="Círculo: vacío 1">
              <a:extLst>
                <a:ext uri="{FF2B5EF4-FFF2-40B4-BE49-F238E27FC236}">
                  <a16:creationId xmlns:a16="http://schemas.microsoft.com/office/drawing/2014/main" id="{E7E317F7-4742-519F-32C5-8B7785DB92FC}"/>
                </a:ext>
              </a:extLst>
            </p:cNvPr>
            <p:cNvSpPr/>
            <p:nvPr/>
          </p:nvSpPr>
          <p:spPr>
            <a:xfrm>
              <a:off x="1236000" y="2502986"/>
              <a:ext cx="9720000" cy="9444535"/>
            </a:xfrm>
            <a:prstGeom prst="donut">
              <a:avLst/>
            </a:prstGeom>
            <a:solidFill>
              <a:srgbClr val="6FAE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27FAE22-7569-4D9D-A999-99B7E97A31F7}"/>
                </a:ext>
              </a:extLst>
            </p:cNvPr>
            <p:cNvSpPr/>
            <p:nvPr/>
          </p:nvSpPr>
          <p:spPr>
            <a:xfrm>
              <a:off x="3504000" y="4706710"/>
              <a:ext cx="5184000" cy="503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7113C60-5DA9-4FF5-BA84-5255C6BF82AB}"/>
                </a:ext>
              </a:extLst>
            </p:cNvPr>
            <p:cNvSpPr/>
            <p:nvPr/>
          </p:nvSpPr>
          <p:spPr>
            <a:xfrm rot="18339300">
              <a:off x="3786604" y="301331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3146F15-AB63-5BA0-CC23-5040AF1B67C7}"/>
                </a:ext>
              </a:extLst>
            </p:cNvPr>
            <p:cNvSpPr/>
            <p:nvPr/>
          </p:nvSpPr>
          <p:spPr>
            <a:xfrm rot="20466928">
              <a:off x="5080423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27D2E18-F894-DCF8-DE61-92774B06BEFA}"/>
                </a:ext>
              </a:extLst>
            </p:cNvPr>
            <p:cNvSpPr/>
            <p:nvPr/>
          </p:nvSpPr>
          <p:spPr>
            <a:xfrm rot="1133072" flipH="1">
              <a:off x="6925951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50A1B101-40AA-E089-E225-C226A8B24434}"/>
                </a:ext>
              </a:extLst>
            </p:cNvPr>
            <p:cNvSpPr/>
            <p:nvPr/>
          </p:nvSpPr>
          <p:spPr>
            <a:xfrm rot="3260700" flipH="1">
              <a:off x="8219771" y="306908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8E0CF62-00BD-E23A-E444-AEB363FB8E8D}"/>
                </a:ext>
              </a:extLst>
            </p:cNvPr>
            <p:cNvSpPr txBox="1"/>
            <p:nvPr/>
          </p:nvSpPr>
          <p:spPr>
            <a:xfrm>
              <a:off x="8771382" y="5590157"/>
              <a:ext cx="196135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5) Experience of being institutionalized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C6F5CDF-30E7-E1B7-024F-3C7D854CD551}"/>
                </a:ext>
              </a:extLst>
            </p:cNvPr>
            <p:cNvSpPr txBox="1"/>
            <p:nvPr/>
          </p:nvSpPr>
          <p:spPr>
            <a:xfrm>
              <a:off x="7725767" y="3998532"/>
              <a:ext cx="1550033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4) Infections in childhood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8CB8DF3-CD05-98D1-6F00-3F72009CD086}"/>
                </a:ext>
              </a:extLst>
            </p:cNvPr>
            <p:cNvSpPr txBox="1"/>
            <p:nvPr/>
          </p:nvSpPr>
          <p:spPr>
            <a:xfrm>
              <a:off x="5259521" y="3157640"/>
              <a:ext cx="1669828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3) Death or separation of parental figure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8" name="CuadroTexto 2047">
              <a:extLst>
                <a:ext uri="{FF2B5EF4-FFF2-40B4-BE49-F238E27FC236}">
                  <a16:creationId xmlns:a16="http://schemas.microsoft.com/office/drawing/2014/main" id="{4754C70C-ABD1-3E56-8281-78E1AB5AA84A}"/>
                </a:ext>
              </a:extLst>
            </p:cNvPr>
            <p:cNvSpPr txBox="1"/>
            <p:nvPr/>
          </p:nvSpPr>
          <p:spPr>
            <a:xfrm>
              <a:off x="3122386" y="3998532"/>
              <a:ext cx="1354382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2) Bullying experience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9" name="CuadroTexto 2048">
              <a:extLst>
                <a:ext uri="{FF2B5EF4-FFF2-40B4-BE49-F238E27FC236}">
                  <a16:creationId xmlns:a16="http://schemas.microsoft.com/office/drawing/2014/main" id="{093C8101-550E-55BA-6AF9-B86C0A576C8A}"/>
                </a:ext>
              </a:extLst>
            </p:cNvPr>
            <p:cNvSpPr txBox="1"/>
            <p:nvPr/>
          </p:nvSpPr>
          <p:spPr>
            <a:xfrm>
              <a:off x="1881587" y="5590157"/>
              <a:ext cx="139320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1) Adverse childhood experiences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356214F-BE8C-2A36-5EC1-CAE4C754DACF}"/>
              </a:ext>
            </a:extLst>
          </p:cNvPr>
          <p:cNvSpPr txBox="1"/>
          <p:nvPr/>
        </p:nvSpPr>
        <p:spPr>
          <a:xfrm>
            <a:off x="4127029" y="5582085"/>
            <a:ext cx="3857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01. Adverse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experiences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during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childhood</a:t>
            </a:r>
            <a:endParaRPr lang="es-CL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A6DC5647-8B84-C26D-6DDA-745ACD2DA1D4}"/>
              </a:ext>
            </a:extLst>
          </p:cNvPr>
          <p:cNvSpPr/>
          <p:nvPr/>
        </p:nvSpPr>
        <p:spPr>
          <a:xfrm rot="4265817">
            <a:off x="3945013" y="3430447"/>
            <a:ext cx="11823405" cy="6677246"/>
          </a:xfrm>
          <a:custGeom>
            <a:avLst/>
            <a:gdLst>
              <a:gd name="connsiteX0" fmla="*/ 0 w 11823405"/>
              <a:gd name="connsiteY0" fmla="*/ 2955851 h 6677246"/>
              <a:gd name="connsiteX1" fmla="*/ 2721935 w 11823405"/>
              <a:gd name="connsiteY1" fmla="*/ 5082363 h 6677246"/>
              <a:gd name="connsiteX2" fmla="*/ 5826642 w 11823405"/>
              <a:gd name="connsiteY2" fmla="*/ 3955311 h 6677246"/>
              <a:gd name="connsiteX3" fmla="*/ 7506587 w 11823405"/>
              <a:gd name="connsiteY3" fmla="*/ 6677246 h 6677246"/>
              <a:gd name="connsiteX4" fmla="*/ 11823405 w 11823405"/>
              <a:gd name="connsiteY4" fmla="*/ 6655981 h 6677246"/>
              <a:gd name="connsiteX5" fmla="*/ 9952075 w 11823405"/>
              <a:gd name="connsiteY5" fmla="*/ 956930 h 6677246"/>
              <a:gd name="connsiteX6" fmla="*/ 5465135 w 11823405"/>
              <a:gd name="connsiteY6" fmla="*/ 0 h 6677246"/>
              <a:gd name="connsiteX7" fmla="*/ 978196 w 11823405"/>
              <a:gd name="connsiteY7" fmla="*/ 1084521 h 6677246"/>
              <a:gd name="connsiteX8" fmla="*/ 42531 w 11823405"/>
              <a:gd name="connsiteY8" fmla="*/ 2828260 h 6677246"/>
              <a:gd name="connsiteX9" fmla="*/ 0 w 11823405"/>
              <a:gd name="connsiteY9" fmla="*/ 2955851 h 667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3405" h="6677246">
                <a:moveTo>
                  <a:pt x="0" y="2955851"/>
                </a:moveTo>
                <a:lnTo>
                  <a:pt x="2721935" y="5082363"/>
                </a:lnTo>
                <a:lnTo>
                  <a:pt x="5826642" y="3955311"/>
                </a:lnTo>
                <a:lnTo>
                  <a:pt x="7506587" y="6677246"/>
                </a:lnTo>
                <a:lnTo>
                  <a:pt x="11823405" y="6655981"/>
                </a:lnTo>
                <a:lnTo>
                  <a:pt x="9952075" y="956930"/>
                </a:lnTo>
                <a:lnTo>
                  <a:pt x="5465135" y="0"/>
                </a:lnTo>
                <a:lnTo>
                  <a:pt x="978196" y="1084521"/>
                </a:lnTo>
                <a:lnTo>
                  <a:pt x="42531" y="2828260"/>
                </a:lnTo>
                <a:lnTo>
                  <a:pt x="0" y="29558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4493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4CA8C-FCEE-D790-8AE5-F9095D8F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FC73713D-5009-B15C-E9A6-625525AFEF73}"/>
              </a:ext>
            </a:extLst>
          </p:cNvPr>
          <p:cNvGrpSpPr/>
          <p:nvPr/>
        </p:nvGrpSpPr>
        <p:grpSpPr>
          <a:xfrm>
            <a:off x="0" y="761400"/>
            <a:ext cx="12193200" cy="12193200"/>
            <a:chOff x="1158604" y="2067683"/>
            <a:chExt cx="9833167" cy="9879838"/>
          </a:xfrm>
        </p:grpSpPr>
        <p:sp>
          <p:nvSpPr>
            <p:cNvPr id="2" name="Círculo: vacío 1">
              <a:extLst>
                <a:ext uri="{FF2B5EF4-FFF2-40B4-BE49-F238E27FC236}">
                  <a16:creationId xmlns:a16="http://schemas.microsoft.com/office/drawing/2014/main" id="{3483FEC4-1A13-78CB-A73F-5ED726362F62}"/>
                </a:ext>
              </a:extLst>
            </p:cNvPr>
            <p:cNvSpPr/>
            <p:nvPr/>
          </p:nvSpPr>
          <p:spPr>
            <a:xfrm>
              <a:off x="1236000" y="2502986"/>
              <a:ext cx="9720000" cy="9444535"/>
            </a:xfrm>
            <a:prstGeom prst="donut">
              <a:avLst/>
            </a:prstGeom>
            <a:solidFill>
              <a:srgbClr val="6FAE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D4481D9-9309-521A-2628-041F8940322D}"/>
                </a:ext>
              </a:extLst>
            </p:cNvPr>
            <p:cNvSpPr/>
            <p:nvPr/>
          </p:nvSpPr>
          <p:spPr>
            <a:xfrm>
              <a:off x="3504000" y="4706710"/>
              <a:ext cx="5184000" cy="503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9BAB2BD-69C2-F4AF-C5B6-9738C661E76C}"/>
                </a:ext>
              </a:extLst>
            </p:cNvPr>
            <p:cNvSpPr/>
            <p:nvPr/>
          </p:nvSpPr>
          <p:spPr>
            <a:xfrm rot="18339300">
              <a:off x="3786604" y="301331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56278F4-F49A-BE32-0FBC-0D5347EC69FA}"/>
                </a:ext>
              </a:extLst>
            </p:cNvPr>
            <p:cNvSpPr/>
            <p:nvPr/>
          </p:nvSpPr>
          <p:spPr>
            <a:xfrm rot="20466928">
              <a:off x="5080423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B44C1D3-2548-0B6E-4EF1-60F7738AE030}"/>
                </a:ext>
              </a:extLst>
            </p:cNvPr>
            <p:cNvSpPr/>
            <p:nvPr/>
          </p:nvSpPr>
          <p:spPr>
            <a:xfrm rot="1133072" flipH="1">
              <a:off x="6925951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D9B1FF8-2833-6316-C019-B4E616E9A2D8}"/>
                </a:ext>
              </a:extLst>
            </p:cNvPr>
            <p:cNvSpPr/>
            <p:nvPr/>
          </p:nvSpPr>
          <p:spPr>
            <a:xfrm rot="3260700" flipH="1">
              <a:off x="8219771" y="306908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A0F1FE4-93A7-E0E9-E345-1FEB242AE684}"/>
                </a:ext>
              </a:extLst>
            </p:cNvPr>
            <p:cNvSpPr txBox="1"/>
            <p:nvPr/>
          </p:nvSpPr>
          <p:spPr>
            <a:xfrm>
              <a:off x="8771382" y="5590157"/>
              <a:ext cx="196135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5) Experience of being institutionalized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98E65D43-14F6-07CA-9FAD-B7DB8D64512B}"/>
                </a:ext>
              </a:extLst>
            </p:cNvPr>
            <p:cNvSpPr txBox="1"/>
            <p:nvPr/>
          </p:nvSpPr>
          <p:spPr>
            <a:xfrm>
              <a:off x="7725767" y="3998532"/>
              <a:ext cx="1550033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4) Infections in childhood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DC03966-8DDA-0242-E547-1C5C3E2CCDE1}"/>
                </a:ext>
              </a:extLst>
            </p:cNvPr>
            <p:cNvSpPr txBox="1"/>
            <p:nvPr/>
          </p:nvSpPr>
          <p:spPr>
            <a:xfrm>
              <a:off x="5259521" y="3157640"/>
              <a:ext cx="1669828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3) Death or separation of parental figure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8" name="CuadroTexto 2047">
              <a:extLst>
                <a:ext uri="{FF2B5EF4-FFF2-40B4-BE49-F238E27FC236}">
                  <a16:creationId xmlns:a16="http://schemas.microsoft.com/office/drawing/2014/main" id="{454A0456-CE57-FBE8-F35B-2D5A431B2758}"/>
                </a:ext>
              </a:extLst>
            </p:cNvPr>
            <p:cNvSpPr txBox="1"/>
            <p:nvPr/>
          </p:nvSpPr>
          <p:spPr>
            <a:xfrm>
              <a:off x="3122386" y="3998532"/>
              <a:ext cx="1354382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2) Bullying experience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9" name="CuadroTexto 2048">
              <a:extLst>
                <a:ext uri="{FF2B5EF4-FFF2-40B4-BE49-F238E27FC236}">
                  <a16:creationId xmlns:a16="http://schemas.microsoft.com/office/drawing/2014/main" id="{D355B658-C34F-DDFB-B1E0-3429E7875FD7}"/>
                </a:ext>
              </a:extLst>
            </p:cNvPr>
            <p:cNvSpPr txBox="1"/>
            <p:nvPr/>
          </p:nvSpPr>
          <p:spPr>
            <a:xfrm>
              <a:off x="1881587" y="5590157"/>
              <a:ext cx="139320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1) Adverse childhood experiences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A3E2C942-E717-701B-8CEE-6438AFE80D11}"/>
              </a:ext>
            </a:extLst>
          </p:cNvPr>
          <p:cNvSpPr txBox="1"/>
          <p:nvPr/>
        </p:nvSpPr>
        <p:spPr>
          <a:xfrm>
            <a:off x="4127029" y="5582085"/>
            <a:ext cx="3857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01. Adverse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experiences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during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childhood</a:t>
            </a:r>
            <a:endParaRPr lang="es-CL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D149A3D-A716-8532-401D-2D0DD266AA09}"/>
              </a:ext>
            </a:extLst>
          </p:cNvPr>
          <p:cNvSpPr/>
          <p:nvPr/>
        </p:nvSpPr>
        <p:spPr>
          <a:xfrm rot="6494423">
            <a:off x="3236579" y="5801565"/>
            <a:ext cx="11823405" cy="6677246"/>
          </a:xfrm>
          <a:custGeom>
            <a:avLst/>
            <a:gdLst>
              <a:gd name="connsiteX0" fmla="*/ 0 w 11823405"/>
              <a:gd name="connsiteY0" fmla="*/ 2955851 h 6677246"/>
              <a:gd name="connsiteX1" fmla="*/ 2721935 w 11823405"/>
              <a:gd name="connsiteY1" fmla="*/ 5082363 h 6677246"/>
              <a:gd name="connsiteX2" fmla="*/ 5826642 w 11823405"/>
              <a:gd name="connsiteY2" fmla="*/ 3955311 h 6677246"/>
              <a:gd name="connsiteX3" fmla="*/ 7506587 w 11823405"/>
              <a:gd name="connsiteY3" fmla="*/ 6677246 h 6677246"/>
              <a:gd name="connsiteX4" fmla="*/ 11823405 w 11823405"/>
              <a:gd name="connsiteY4" fmla="*/ 6655981 h 6677246"/>
              <a:gd name="connsiteX5" fmla="*/ 9952075 w 11823405"/>
              <a:gd name="connsiteY5" fmla="*/ 956930 h 6677246"/>
              <a:gd name="connsiteX6" fmla="*/ 5465135 w 11823405"/>
              <a:gd name="connsiteY6" fmla="*/ 0 h 6677246"/>
              <a:gd name="connsiteX7" fmla="*/ 978196 w 11823405"/>
              <a:gd name="connsiteY7" fmla="*/ 1084521 h 6677246"/>
              <a:gd name="connsiteX8" fmla="*/ 42531 w 11823405"/>
              <a:gd name="connsiteY8" fmla="*/ 2828260 h 6677246"/>
              <a:gd name="connsiteX9" fmla="*/ 0 w 11823405"/>
              <a:gd name="connsiteY9" fmla="*/ 2955851 h 667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3405" h="6677246">
                <a:moveTo>
                  <a:pt x="0" y="2955851"/>
                </a:moveTo>
                <a:lnTo>
                  <a:pt x="2721935" y="5082363"/>
                </a:lnTo>
                <a:lnTo>
                  <a:pt x="5826642" y="3955311"/>
                </a:lnTo>
                <a:lnTo>
                  <a:pt x="7506587" y="6677246"/>
                </a:lnTo>
                <a:lnTo>
                  <a:pt x="11823405" y="6655981"/>
                </a:lnTo>
                <a:lnTo>
                  <a:pt x="9952075" y="956930"/>
                </a:lnTo>
                <a:lnTo>
                  <a:pt x="5465135" y="0"/>
                </a:lnTo>
                <a:lnTo>
                  <a:pt x="978196" y="1084521"/>
                </a:lnTo>
                <a:lnTo>
                  <a:pt x="42531" y="2828260"/>
                </a:lnTo>
                <a:lnTo>
                  <a:pt x="0" y="29558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717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17B11-36B3-D953-5517-180178577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F913B445-A598-A1B5-7BEC-CB82A3384733}"/>
              </a:ext>
            </a:extLst>
          </p:cNvPr>
          <p:cNvGrpSpPr/>
          <p:nvPr/>
        </p:nvGrpSpPr>
        <p:grpSpPr>
          <a:xfrm>
            <a:off x="0" y="761400"/>
            <a:ext cx="12193200" cy="12193200"/>
            <a:chOff x="1158604" y="2067683"/>
            <a:chExt cx="9833167" cy="9879838"/>
          </a:xfrm>
        </p:grpSpPr>
        <p:sp>
          <p:nvSpPr>
            <p:cNvPr id="2" name="Círculo: vacío 1">
              <a:extLst>
                <a:ext uri="{FF2B5EF4-FFF2-40B4-BE49-F238E27FC236}">
                  <a16:creationId xmlns:a16="http://schemas.microsoft.com/office/drawing/2014/main" id="{ECF90F7C-5FA8-FC5C-C76B-7879E8BCB05A}"/>
                </a:ext>
              </a:extLst>
            </p:cNvPr>
            <p:cNvSpPr/>
            <p:nvPr/>
          </p:nvSpPr>
          <p:spPr>
            <a:xfrm>
              <a:off x="1236000" y="2502986"/>
              <a:ext cx="9720000" cy="9444535"/>
            </a:xfrm>
            <a:prstGeom prst="donut">
              <a:avLst/>
            </a:prstGeom>
            <a:solidFill>
              <a:srgbClr val="6FAE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BA8F950-7C48-EB24-0ECF-F8330E0B1070}"/>
                </a:ext>
              </a:extLst>
            </p:cNvPr>
            <p:cNvSpPr/>
            <p:nvPr/>
          </p:nvSpPr>
          <p:spPr>
            <a:xfrm>
              <a:off x="3504000" y="4706710"/>
              <a:ext cx="5184000" cy="503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7C908B6-92B5-CB59-6D29-9ED36227A860}"/>
                </a:ext>
              </a:extLst>
            </p:cNvPr>
            <p:cNvSpPr/>
            <p:nvPr/>
          </p:nvSpPr>
          <p:spPr>
            <a:xfrm rot="18339300">
              <a:off x="3786604" y="301331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3B14046-49CB-107A-547B-61B0C6E8C6AC}"/>
                </a:ext>
              </a:extLst>
            </p:cNvPr>
            <p:cNvSpPr/>
            <p:nvPr/>
          </p:nvSpPr>
          <p:spPr>
            <a:xfrm rot="20466928">
              <a:off x="5080423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E105C35-1B9B-FCA9-B464-583B1F8B0822}"/>
                </a:ext>
              </a:extLst>
            </p:cNvPr>
            <p:cNvSpPr/>
            <p:nvPr/>
          </p:nvSpPr>
          <p:spPr>
            <a:xfrm rot="1133072" flipH="1">
              <a:off x="6925951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1436A2C-93BF-A85F-535E-23538D1AEFC0}"/>
                </a:ext>
              </a:extLst>
            </p:cNvPr>
            <p:cNvSpPr/>
            <p:nvPr/>
          </p:nvSpPr>
          <p:spPr>
            <a:xfrm rot="3260700" flipH="1">
              <a:off x="8219771" y="306908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B98B213-40A8-D707-36DD-378D47E9F5F4}"/>
                </a:ext>
              </a:extLst>
            </p:cNvPr>
            <p:cNvSpPr txBox="1"/>
            <p:nvPr/>
          </p:nvSpPr>
          <p:spPr>
            <a:xfrm>
              <a:off x="8771382" y="5590157"/>
              <a:ext cx="196135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5) Experience of being institutionalized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F3E45D6-CA58-3906-8A55-6238018D65BB}"/>
                </a:ext>
              </a:extLst>
            </p:cNvPr>
            <p:cNvSpPr txBox="1"/>
            <p:nvPr/>
          </p:nvSpPr>
          <p:spPr>
            <a:xfrm>
              <a:off x="7725767" y="3998532"/>
              <a:ext cx="1550033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4) Infections in childhood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441CB9F-7A66-DD18-B69C-878F982A5864}"/>
                </a:ext>
              </a:extLst>
            </p:cNvPr>
            <p:cNvSpPr txBox="1"/>
            <p:nvPr/>
          </p:nvSpPr>
          <p:spPr>
            <a:xfrm>
              <a:off x="5259521" y="3157640"/>
              <a:ext cx="1669828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3) Death or separation of parental figure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8" name="CuadroTexto 2047">
              <a:extLst>
                <a:ext uri="{FF2B5EF4-FFF2-40B4-BE49-F238E27FC236}">
                  <a16:creationId xmlns:a16="http://schemas.microsoft.com/office/drawing/2014/main" id="{B63D9FC9-E18F-4EC7-D6EF-36D9311EE559}"/>
                </a:ext>
              </a:extLst>
            </p:cNvPr>
            <p:cNvSpPr txBox="1"/>
            <p:nvPr/>
          </p:nvSpPr>
          <p:spPr>
            <a:xfrm>
              <a:off x="3122386" y="3998532"/>
              <a:ext cx="1354382" cy="573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2) Bullying experience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9" name="CuadroTexto 2048">
              <a:extLst>
                <a:ext uri="{FF2B5EF4-FFF2-40B4-BE49-F238E27FC236}">
                  <a16:creationId xmlns:a16="http://schemas.microsoft.com/office/drawing/2014/main" id="{60BCEC0B-5ABE-334D-C013-7CB89DEAD03D}"/>
                </a:ext>
              </a:extLst>
            </p:cNvPr>
            <p:cNvSpPr txBox="1"/>
            <p:nvPr/>
          </p:nvSpPr>
          <p:spPr>
            <a:xfrm>
              <a:off x="1881587" y="5590157"/>
              <a:ext cx="1393200" cy="822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000" b="1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1) Adverse childhood experiences</a:t>
              </a:r>
              <a:endParaRPr lang="es-CL" sz="2000" b="1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C0D6D3B-E3B8-1DE2-F08F-7C9C34DD4D0B}"/>
              </a:ext>
            </a:extLst>
          </p:cNvPr>
          <p:cNvSpPr txBox="1"/>
          <p:nvPr/>
        </p:nvSpPr>
        <p:spPr>
          <a:xfrm>
            <a:off x="4127029" y="5582085"/>
            <a:ext cx="3857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01. Adverse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experiences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during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childhood</a:t>
            </a:r>
            <a:endParaRPr lang="es-CL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EB49FB69-21BC-086F-9A38-5E25F16F641C}"/>
              </a:ext>
            </a:extLst>
          </p:cNvPr>
          <p:cNvSpPr/>
          <p:nvPr/>
        </p:nvSpPr>
        <p:spPr>
          <a:xfrm rot="9800999">
            <a:off x="514726" y="6896249"/>
            <a:ext cx="11823405" cy="6677246"/>
          </a:xfrm>
          <a:custGeom>
            <a:avLst/>
            <a:gdLst>
              <a:gd name="connsiteX0" fmla="*/ 0 w 11823405"/>
              <a:gd name="connsiteY0" fmla="*/ 2955851 h 6677246"/>
              <a:gd name="connsiteX1" fmla="*/ 2721935 w 11823405"/>
              <a:gd name="connsiteY1" fmla="*/ 5082363 h 6677246"/>
              <a:gd name="connsiteX2" fmla="*/ 5826642 w 11823405"/>
              <a:gd name="connsiteY2" fmla="*/ 3955311 h 6677246"/>
              <a:gd name="connsiteX3" fmla="*/ 7506587 w 11823405"/>
              <a:gd name="connsiteY3" fmla="*/ 6677246 h 6677246"/>
              <a:gd name="connsiteX4" fmla="*/ 11823405 w 11823405"/>
              <a:gd name="connsiteY4" fmla="*/ 6655981 h 6677246"/>
              <a:gd name="connsiteX5" fmla="*/ 9952075 w 11823405"/>
              <a:gd name="connsiteY5" fmla="*/ 956930 h 6677246"/>
              <a:gd name="connsiteX6" fmla="*/ 5465135 w 11823405"/>
              <a:gd name="connsiteY6" fmla="*/ 0 h 6677246"/>
              <a:gd name="connsiteX7" fmla="*/ 978196 w 11823405"/>
              <a:gd name="connsiteY7" fmla="*/ 1084521 h 6677246"/>
              <a:gd name="connsiteX8" fmla="*/ 42531 w 11823405"/>
              <a:gd name="connsiteY8" fmla="*/ 2828260 h 6677246"/>
              <a:gd name="connsiteX9" fmla="*/ 0 w 11823405"/>
              <a:gd name="connsiteY9" fmla="*/ 2955851 h 667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23405" h="6677246">
                <a:moveTo>
                  <a:pt x="0" y="2955851"/>
                </a:moveTo>
                <a:lnTo>
                  <a:pt x="2721935" y="5082363"/>
                </a:lnTo>
                <a:lnTo>
                  <a:pt x="5826642" y="3955311"/>
                </a:lnTo>
                <a:lnTo>
                  <a:pt x="7506587" y="6677246"/>
                </a:lnTo>
                <a:lnTo>
                  <a:pt x="11823405" y="6655981"/>
                </a:lnTo>
                <a:lnTo>
                  <a:pt x="9952075" y="956930"/>
                </a:lnTo>
                <a:lnTo>
                  <a:pt x="5465135" y="0"/>
                </a:lnTo>
                <a:lnTo>
                  <a:pt x="978196" y="1084521"/>
                </a:lnTo>
                <a:lnTo>
                  <a:pt x="42531" y="2828260"/>
                </a:lnTo>
                <a:lnTo>
                  <a:pt x="0" y="29558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0450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EB6A1-A917-46E0-FEF7-794E2383D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B092BC3C-94FA-6460-5751-100C64A250CD}"/>
              </a:ext>
            </a:extLst>
          </p:cNvPr>
          <p:cNvGrpSpPr/>
          <p:nvPr/>
        </p:nvGrpSpPr>
        <p:grpSpPr>
          <a:xfrm>
            <a:off x="1140139" y="1940400"/>
            <a:ext cx="9831600" cy="9835200"/>
            <a:chOff x="1158604" y="2067683"/>
            <a:chExt cx="9833167" cy="9879838"/>
          </a:xfrm>
        </p:grpSpPr>
        <p:sp>
          <p:nvSpPr>
            <p:cNvPr id="2" name="Círculo: vacío 1">
              <a:extLst>
                <a:ext uri="{FF2B5EF4-FFF2-40B4-BE49-F238E27FC236}">
                  <a16:creationId xmlns:a16="http://schemas.microsoft.com/office/drawing/2014/main" id="{38884B95-91FA-2F3C-2B59-DAB079A705B8}"/>
                </a:ext>
              </a:extLst>
            </p:cNvPr>
            <p:cNvSpPr/>
            <p:nvPr/>
          </p:nvSpPr>
          <p:spPr>
            <a:xfrm>
              <a:off x="1236000" y="2502986"/>
              <a:ext cx="9720000" cy="9444535"/>
            </a:xfrm>
            <a:prstGeom prst="donut">
              <a:avLst/>
            </a:prstGeom>
            <a:solidFill>
              <a:srgbClr val="6FAE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CC9059D-26E8-F77E-7AD7-DAB0F253DE5B}"/>
                </a:ext>
              </a:extLst>
            </p:cNvPr>
            <p:cNvSpPr/>
            <p:nvPr/>
          </p:nvSpPr>
          <p:spPr>
            <a:xfrm>
              <a:off x="3504000" y="4706710"/>
              <a:ext cx="5184000" cy="503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D1C78A6-4A66-D197-375D-725956C95DFA}"/>
                </a:ext>
              </a:extLst>
            </p:cNvPr>
            <p:cNvSpPr/>
            <p:nvPr/>
          </p:nvSpPr>
          <p:spPr>
            <a:xfrm rot="18339300">
              <a:off x="3786604" y="301331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59D0630-97C4-7D17-E14D-9B582AD71181}"/>
                </a:ext>
              </a:extLst>
            </p:cNvPr>
            <p:cNvSpPr/>
            <p:nvPr/>
          </p:nvSpPr>
          <p:spPr>
            <a:xfrm rot="20466928">
              <a:off x="5080423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3776B1B-D411-6304-E889-CD6BFCC84DB7}"/>
                </a:ext>
              </a:extLst>
            </p:cNvPr>
            <p:cNvSpPr/>
            <p:nvPr/>
          </p:nvSpPr>
          <p:spPr>
            <a:xfrm rot="1133072" flipH="1">
              <a:off x="6925951" y="2067683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6F6EF65-9CD5-7292-7EC9-16B00CA3F108}"/>
                </a:ext>
              </a:extLst>
            </p:cNvPr>
            <p:cNvSpPr/>
            <p:nvPr/>
          </p:nvSpPr>
          <p:spPr>
            <a:xfrm rot="3260700" flipH="1">
              <a:off x="8219771" y="3069082"/>
              <a:ext cx="144000" cy="54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87ECAF7-AAAC-8ED4-654C-6B72AA5995D9}"/>
                </a:ext>
              </a:extLst>
            </p:cNvPr>
            <p:cNvSpPr txBox="1"/>
            <p:nvPr/>
          </p:nvSpPr>
          <p:spPr>
            <a:xfrm>
              <a:off x="8771382" y="5590157"/>
              <a:ext cx="19613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5) Experience of being institutionalized</a:t>
              </a:r>
              <a:endParaRPr lang="es-CL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0FBD68-A683-D6EB-8A16-5C79E1F71B5C}"/>
                </a:ext>
              </a:extLst>
            </p:cNvPr>
            <p:cNvSpPr txBox="1"/>
            <p:nvPr/>
          </p:nvSpPr>
          <p:spPr>
            <a:xfrm>
              <a:off x="7725767" y="3998532"/>
              <a:ext cx="15500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chemeClr val="tx1">
                      <a:alpha val="40000"/>
                    </a:schemeClr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4) Infections in childhood</a:t>
              </a:r>
              <a:endParaRPr lang="es-CL" dirty="0">
                <a:solidFill>
                  <a:schemeClr val="tx1">
                    <a:alpha val="40000"/>
                  </a:schemeClr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603979B-D56F-1D1E-B67F-6B94CF3838B0}"/>
                </a:ext>
              </a:extLst>
            </p:cNvPr>
            <p:cNvSpPr txBox="1"/>
            <p:nvPr/>
          </p:nvSpPr>
          <p:spPr>
            <a:xfrm>
              <a:off x="5259521" y="3157640"/>
              <a:ext cx="1669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chemeClr val="tx1">
                      <a:alpha val="40000"/>
                    </a:schemeClr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3) Death or separation of parental figure</a:t>
              </a:r>
              <a:endParaRPr lang="es-CL" dirty="0">
                <a:solidFill>
                  <a:schemeClr val="tx1">
                    <a:alpha val="40000"/>
                  </a:schemeClr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8" name="CuadroTexto 2047">
              <a:extLst>
                <a:ext uri="{FF2B5EF4-FFF2-40B4-BE49-F238E27FC236}">
                  <a16:creationId xmlns:a16="http://schemas.microsoft.com/office/drawing/2014/main" id="{9A050D1B-7C3A-3903-87F4-4088A32AE844}"/>
                </a:ext>
              </a:extLst>
            </p:cNvPr>
            <p:cNvSpPr txBox="1"/>
            <p:nvPr/>
          </p:nvSpPr>
          <p:spPr>
            <a:xfrm>
              <a:off x="3122386" y="3998532"/>
              <a:ext cx="13543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2) Bullying experience</a:t>
              </a:r>
              <a:endParaRPr lang="es-CL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9" name="CuadroTexto 2048">
              <a:extLst>
                <a:ext uri="{FF2B5EF4-FFF2-40B4-BE49-F238E27FC236}">
                  <a16:creationId xmlns:a16="http://schemas.microsoft.com/office/drawing/2014/main" id="{BDF0F1B5-0753-B105-4E52-8B6B0B37EC6B}"/>
                </a:ext>
              </a:extLst>
            </p:cNvPr>
            <p:cNvSpPr txBox="1"/>
            <p:nvPr/>
          </p:nvSpPr>
          <p:spPr>
            <a:xfrm>
              <a:off x="1881587" y="5590157"/>
              <a:ext cx="13932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202124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1) Adverse childhood experiences</a:t>
              </a:r>
              <a:endParaRPr lang="es-CL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1AE48-7268-9E9F-1101-3BB3AFE7EC51}"/>
              </a:ext>
            </a:extLst>
          </p:cNvPr>
          <p:cNvSpPr txBox="1"/>
          <p:nvPr/>
        </p:nvSpPr>
        <p:spPr>
          <a:xfrm>
            <a:off x="4127029" y="5582085"/>
            <a:ext cx="3857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01. Adverse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experiences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during</a:t>
            </a:r>
            <a:r>
              <a:rPr lang="es-CL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s-CL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childhood</a:t>
            </a:r>
            <a:endParaRPr lang="es-CL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77" name="CuadroTexto 2076">
            <a:extLst>
              <a:ext uri="{FF2B5EF4-FFF2-40B4-BE49-F238E27FC236}">
                <a16:creationId xmlns:a16="http://schemas.microsoft.com/office/drawing/2014/main" id="{4078B3E9-304E-D231-2D1A-F15C9A8B4F65}"/>
              </a:ext>
            </a:extLst>
          </p:cNvPr>
          <p:cNvSpPr txBox="1"/>
          <p:nvPr/>
        </p:nvSpPr>
        <p:spPr>
          <a:xfrm>
            <a:off x="1137510" y="971734"/>
            <a:ext cx="296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Childhood sexua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 abuse</a:t>
            </a:r>
            <a:endParaRPr lang="es-CL" b="1" dirty="0">
              <a:solidFill>
                <a:schemeClr val="bg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78" name="CuadroTexto 2077">
            <a:extLst>
              <a:ext uri="{FF2B5EF4-FFF2-40B4-BE49-F238E27FC236}">
                <a16:creationId xmlns:a16="http://schemas.microsoft.com/office/drawing/2014/main" id="{62534BE2-B774-475B-AC54-B8A42F9F4B58}"/>
              </a:ext>
            </a:extLst>
          </p:cNvPr>
          <p:cNvSpPr txBox="1"/>
          <p:nvPr/>
        </p:nvSpPr>
        <p:spPr>
          <a:xfrm>
            <a:off x="4748689" y="971734"/>
            <a:ext cx="2627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Bullying victimization</a:t>
            </a:r>
          </a:p>
        </p:txBody>
      </p:sp>
      <p:sp>
        <p:nvSpPr>
          <p:cNvPr id="2079" name="CuadroTexto 2078">
            <a:extLst>
              <a:ext uri="{FF2B5EF4-FFF2-40B4-BE49-F238E27FC236}">
                <a16:creationId xmlns:a16="http://schemas.microsoft.com/office/drawing/2014/main" id="{0A6D07AF-872E-CDBF-1031-5189D4E8F5FF}"/>
              </a:ext>
            </a:extLst>
          </p:cNvPr>
          <p:cNvSpPr txBox="1"/>
          <p:nvPr/>
        </p:nvSpPr>
        <p:spPr>
          <a:xfrm>
            <a:off x="7873215" y="971734"/>
            <a:ext cx="3232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Children in Residential Care</a:t>
            </a:r>
          </a:p>
        </p:txBody>
      </p:sp>
      <p:grpSp>
        <p:nvGrpSpPr>
          <p:cNvPr id="2102" name="Grupo 2101">
            <a:extLst>
              <a:ext uri="{FF2B5EF4-FFF2-40B4-BE49-F238E27FC236}">
                <a16:creationId xmlns:a16="http://schemas.microsoft.com/office/drawing/2014/main" id="{A2157094-5960-13A6-B9EC-5E84FC89244D}"/>
              </a:ext>
            </a:extLst>
          </p:cNvPr>
          <p:cNvGrpSpPr/>
          <p:nvPr/>
        </p:nvGrpSpPr>
        <p:grpSpPr>
          <a:xfrm>
            <a:off x="982009" y="1055821"/>
            <a:ext cx="417128" cy="4850717"/>
            <a:chOff x="982009" y="1055821"/>
            <a:chExt cx="417128" cy="4850717"/>
          </a:xfrm>
          <a:solidFill>
            <a:schemeClr val="bg1"/>
          </a:solidFill>
        </p:grpSpPr>
        <p:sp>
          <p:nvSpPr>
            <p:cNvPr id="2080" name="Círculo: vacío 2079">
              <a:extLst>
                <a:ext uri="{FF2B5EF4-FFF2-40B4-BE49-F238E27FC236}">
                  <a16:creationId xmlns:a16="http://schemas.microsoft.com/office/drawing/2014/main" id="{329E15CD-8FC3-102F-BEBD-0AB85658FD43}"/>
                </a:ext>
              </a:extLst>
            </p:cNvPr>
            <p:cNvSpPr/>
            <p:nvPr/>
          </p:nvSpPr>
          <p:spPr>
            <a:xfrm>
              <a:off x="982009" y="1055821"/>
              <a:ext cx="208783" cy="201158"/>
            </a:xfrm>
            <a:prstGeom prst="donut">
              <a:avLst>
                <a:gd name="adj" fmla="val 129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  <p:cxnSp>
          <p:nvCxnSpPr>
            <p:cNvPr id="2088" name="Conector: angular 2087">
              <a:extLst>
                <a:ext uri="{FF2B5EF4-FFF2-40B4-BE49-F238E27FC236}">
                  <a16:creationId xmlns:a16="http://schemas.microsoft.com/office/drawing/2014/main" id="{2E823503-5CF1-96CD-AA3F-AB88124A555A}"/>
                </a:ext>
              </a:extLst>
            </p:cNvPr>
            <p:cNvCxnSpPr>
              <a:cxnSpLocks/>
              <a:stCxn id="2080" idx="4"/>
              <a:endCxn id="2100" idx="2"/>
            </p:cNvCxnSpPr>
            <p:nvPr/>
          </p:nvCxnSpPr>
          <p:spPr>
            <a:xfrm rot="16200000" flipH="1">
              <a:off x="-1136113" y="3479492"/>
              <a:ext cx="4548980" cy="103953"/>
            </a:xfrm>
            <a:prstGeom prst="bentConnector2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0" name="Círculo: vacío 2099">
              <a:extLst>
                <a:ext uri="{FF2B5EF4-FFF2-40B4-BE49-F238E27FC236}">
                  <a16:creationId xmlns:a16="http://schemas.microsoft.com/office/drawing/2014/main" id="{3F460E17-12CD-D0F9-4886-F6A946E06B04}"/>
                </a:ext>
              </a:extLst>
            </p:cNvPr>
            <p:cNvSpPr/>
            <p:nvPr/>
          </p:nvSpPr>
          <p:spPr>
            <a:xfrm>
              <a:off x="1190354" y="5705380"/>
              <a:ext cx="208783" cy="201158"/>
            </a:xfrm>
            <a:prstGeom prst="donut">
              <a:avLst>
                <a:gd name="adj" fmla="val 129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bg1"/>
                </a:solidFill>
              </a:endParaRPr>
            </a:p>
          </p:txBody>
        </p:sp>
      </p:grpSp>
      <p:sp>
        <p:nvSpPr>
          <p:cNvPr id="2104" name="Círculo: vacío 2103">
            <a:extLst>
              <a:ext uri="{FF2B5EF4-FFF2-40B4-BE49-F238E27FC236}">
                <a16:creationId xmlns:a16="http://schemas.microsoft.com/office/drawing/2014/main" id="{72033F8D-7674-D077-321E-F95DB4B18F29}"/>
              </a:ext>
            </a:extLst>
          </p:cNvPr>
          <p:cNvSpPr/>
          <p:nvPr/>
        </p:nvSpPr>
        <p:spPr>
          <a:xfrm>
            <a:off x="5977181" y="1302055"/>
            <a:ext cx="208783" cy="201158"/>
          </a:xfrm>
          <a:prstGeom prst="donut">
            <a:avLst>
              <a:gd name="adj" fmla="val 1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cxnSp>
        <p:nvCxnSpPr>
          <p:cNvPr id="2105" name="Conector: angular 2104">
            <a:extLst>
              <a:ext uri="{FF2B5EF4-FFF2-40B4-BE49-F238E27FC236}">
                <a16:creationId xmlns:a16="http://schemas.microsoft.com/office/drawing/2014/main" id="{6490CA28-E64A-76E9-779F-7D163AA2B662}"/>
              </a:ext>
            </a:extLst>
          </p:cNvPr>
          <p:cNvCxnSpPr>
            <a:cxnSpLocks/>
            <a:stCxn id="2104" idx="4"/>
            <a:endCxn id="2106" idx="0"/>
          </p:cNvCxnSpPr>
          <p:nvPr/>
        </p:nvCxnSpPr>
        <p:spPr>
          <a:xfrm rot="5400000">
            <a:off x="3761994" y="825452"/>
            <a:ext cx="1641819" cy="2997341"/>
          </a:xfrm>
          <a:prstGeom prst="bentConnector3">
            <a:avLst>
              <a:gd name="adj1" fmla="val 30772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6" name="Círculo: vacío 2105">
            <a:extLst>
              <a:ext uri="{FF2B5EF4-FFF2-40B4-BE49-F238E27FC236}">
                <a16:creationId xmlns:a16="http://schemas.microsoft.com/office/drawing/2014/main" id="{54A4F177-CC97-EF01-BAD2-BF184A473766}"/>
              </a:ext>
            </a:extLst>
          </p:cNvPr>
          <p:cNvSpPr/>
          <p:nvPr/>
        </p:nvSpPr>
        <p:spPr>
          <a:xfrm>
            <a:off x="2979840" y="3145032"/>
            <a:ext cx="208783" cy="201158"/>
          </a:xfrm>
          <a:prstGeom prst="donut">
            <a:avLst>
              <a:gd name="adj" fmla="val 1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2111" name="Círculo: vacío 2110">
            <a:extLst>
              <a:ext uri="{FF2B5EF4-FFF2-40B4-BE49-F238E27FC236}">
                <a16:creationId xmlns:a16="http://schemas.microsoft.com/office/drawing/2014/main" id="{71D0D885-1118-26CE-6E87-BED7C56FED71}"/>
              </a:ext>
            </a:extLst>
          </p:cNvPr>
          <p:cNvSpPr/>
          <p:nvPr/>
        </p:nvSpPr>
        <p:spPr>
          <a:xfrm>
            <a:off x="11050574" y="1056080"/>
            <a:ext cx="208783" cy="201158"/>
          </a:xfrm>
          <a:prstGeom prst="donut">
            <a:avLst>
              <a:gd name="adj" fmla="val 1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cxnSp>
        <p:nvCxnSpPr>
          <p:cNvPr id="2112" name="Conector: angular 2111">
            <a:extLst>
              <a:ext uri="{FF2B5EF4-FFF2-40B4-BE49-F238E27FC236}">
                <a16:creationId xmlns:a16="http://schemas.microsoft.com/office/drawing/2014/main" id="{6E84AD22-2830-DB95-DA8A-FECB50BD8B6C}"/>
              </a:ext>
            </a:extLst>
          </p:cNvPr>
          <p:cNvCxnSpPr>
            <a:cxnSpLocks/>
            <a:stCxn id="2111" idx="6"/>
            <a:endCxn id="2113" idx="6"/>
          </p:cNvCxnSpPr>
          <p:nvPr/>
        </p:nvCxnSpPr>
        <p:spPr>
          <a:xfrm flipH="1">
            <a:off x="10962594" y="1156659"/>
            <a:ext cx="296763" cy="4649300"/>
          </a:xfrm>
          <a:prstGeom prst="bentConnector3">
            <a:avLst>
              <a:gd name="adj1" fmla="val -73363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3" name="Círculo: vacío 2112">
            <a:extLst>
              <a:ext uri="{FF2B5EF4-FFF2-40B4-BE49-F238E27FC236}">
                <a16:creationId xmlns:a16="http://schemas.microsoft.com/office/drawing/2014/main" id="{33DFAA82-C665-0FED-0215-338DFD8C2785}"/>
              </a:ext>
            </a:extLst>
          </p:cNvPr>
          <p:cNvSpPr/>
          <p:nvPr/>
        </p:nvSpPr>
        <p:spPr>
          <a:xfrm>
            <a:off x="10753811" y="5705380"/>
            <a:ext cx="208783" cy="201158"/>
          </a:xfrm>
          <a:prstGeom prst="donut">
            <a:avLst>
              <a:gd name="adj" fmla="val 12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7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219</Words>
  <Application>Microsoft Office PowerPoint</Application>
  <PresentationFormat>Panorámica</PresentationFormat>
  <Paragraphs>45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Century Gothic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Molina Fuentealba</dc:creator>
  <cp:lastModifiedBy>Valentina Molina Fuentealba</cp:lastModifiedBy>
  <cp:revision>1</cp:revision>
  <dcterms:created xsi:type="dcterms:W3CDTF">2025-08-02T00:20:59Z</dcterms:created>
  <dcterms:modified xsi:type="dcterms:W3CDTF">2025-08-02T03:51:19Z</dcterms:modified>
</cp:coreProperties>
</file>