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8981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290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69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129183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2086A-5ECE-E818-A074-5C87278A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4F427-2FE4-0275-A28F-10412546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D67C1-BCF3-D632-FF1A-8AA0CB0A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9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3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89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8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26449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8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1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9CC1F035-821A-4F0D-AAAC-766E6E482EE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529FF91D-B914-4873-B149-E90355FA6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32DA-EE81-604E-0A25-D5CD58575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744" y="1309688"/>
            <a:ext cx="7060369" cy="677978"/>
          </a:xfrm>
        </p:spPr>
        <p:txBody>
          <a:bodyPr/>
          <a:lstStyle/>
          <a:p>
            <a:r>
              <a:rPr lang="en-US" sz="4400" dirty="0"/>
              <a:t>CITY NAVIGATION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AE252-9E98-E9F8-D6DC-E4E63723C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136" y="2601119"/>
            <a:ext cx="9144000" cy="1655762"/>
          </a:xfrm>
        </p:spPr>
        <p:txBody>
          <a:bodyPr/>
          <a:lstStyle/>
          <a:p>
            <a:r>
              <a:rPr lang="en-US" dirty="0"/>
              <a:t>Presented by :</a:t>
            </a:r>
          </a:p>
          <a:p>
            <a:r>
              <a:rPr lang="en-US" dirty="0"/>
              <a:t>Shubhashish Shukla, Soumya kumar, </a:t>
            </a:r>
          </a:p>
          <a:p>
            <a:r>
              <a:rPr lang="en-US" dirty="0"/>
              <a:t>Vaishnavi Rai</a:t>
            </a:r>
          </a:p>
        </p:txBody>
      </p:sp>
    </p:spTree>
    <p:extLst>
      <p:ext uri="{BB962C8B-B14F-4D97-AF65-F5344CB8AC3E}">
        <p14:creationId xmlns:p14="http://schemas.microsoft.com/office/powerpoint/2010/main" val="267608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2D59B-E903-DB15-F6A2-2FAC3542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the System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27C80-6840-EEB4-C03B-E49D89AB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 access to city services and utilities.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management of urban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user experience and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Scalable for different city-wide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41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7EC9-5FA7-D032-B639-F43F816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E8CC-2966-9ADC-B276-C2DB19C3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What is the City Navigation System?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database system designed to help users navigate a city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and manages information about users, zones, utilities, and key personnel.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identifying key locations and their responsible authorities.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used for city planning, emergency response, and urban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77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B508-7031-F8C2-38C0-03BB8E32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&amp; Importance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36B1-E6BB-F08D-912B-BE5D0CF2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Provides structured information about city zones and utilities.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seamless communication between users and service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Enhances urban navigation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better city governance and planning.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90E-407B-F9C1-6646-093CE67F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Entity-Relationship (ER) Model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C0DCA-49C7-51A1-B8A0-45D12286A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ER model defines the structure of the database and the relationships between entities.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entities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User</a:t>
            </a:r>
            <a:r>
              <a:rPr lang="en-US" dirty="0"/>
              <a:t> (Registers and accesses system)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City</a:t>
            </a:r>
            <a:r>
              <a:rPr lang="en-US" dirty="0"/>
              <a:t> (Divided into multiple zones)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Zones</a:t>
            </a:r>
            <a:r>
              <a:rPr lang="en-US" dirty="0"/>
              <a:t> (Contains various utilities)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Utilities</a:t>
            </a:r>
            <a:r>
              <a:rPr lang="en-US" dirty="0"/>
              <a:t> (Managed by different authorities)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Admins, Principals, Managers, Shop Owners, Doctors</a:t>
            </a:r>
            <a:r>
              <a:rPr lang="en-US" dirty="0"/>
              <a:t> (Managing different services)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02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012202-0E47-FD82-0487-D02A6ED13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304"/>
            <a:ext cx="121920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3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2311-39A1-3F2F-BD83-0E5E5CFE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504101"/>
          </a:xfrm>
        </p:spPr>
        <p:txBody>
          <a:bodyPr/>
          <a:lstStyle/>
          <a:p>
            <a:r>
              <a:rPr lang="en-US" b="1" dirty="0"/>
              <a:t>Explanation of Key Entities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2217-7FDD-2FA2-E9E7-29935230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543684"/>
            <a:ext cx="9779182" cy="4269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1. User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Stores user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User_ID</a:t>
            </a:r>
            <a:r>
              <a:rPr lang="en-US" sz="8000" dirty="0"/>
              <a:t> (PK), Name, Email, Phone.</a:t>
            </a:r>
          </a:p>
          <a:p>
            <a:pPr>
              <a:buNone/>
            </a:pPr>
            <a:r>
              <a:rPr lang="en-US" sz="8000" b="1" dirty="0"/>
              <a:t>2. City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Represents different cities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City_ID</a:t>
            </a:r>
            <a:r>
              <a:rPr lang="en-US" sz="8000" dirty="0"/>
              <a:t> (PK), </a:t>
            </a:r>
            <a:r>
              <a:rPr lang="en-US" sz="8000" dirty="0" err="1"/>
              <a:t>City_Name</a:t>
            </a:r>
            <a:r>
              <a:rPr lang="en-US" sz="8000" dirty="0"/>
              <a:t>.</a:t>
            </a:r>
          </a:p>
          <a:p>
            <a:pPr>
              <a:buNone/>
            </a:pPr>
            <a:r>
              <a:rPr lang="en-US" sz="8000" b="1" dirty="0"/>
              <a:t>3. Zones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Defines various zones within a 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Zone_ID</a:t>
            </a:r>
            <a:r>
              <a:rPr lang="en-US" sz="8000" dirty="0"/>
              <a:t> (PK), </a:t>
            </a:r>
            <a:r>
              <a:rPr lang="en-US" sz="8000" dirty="0" err="1"/>
              <a:t>Zone_Name</a:t>
            </a:r>
            <a:r>
              <a:rPr lang="en-US" sz="8000" dirty="0"/>
              <a:t>, </a:t>
            </a:r>
            <a:r>
              <a:rPr lang="en-US" sz="8000" dirty="0" err="1"/>
              <a:t>City_ID</a:t>
            </a:r>
            <a:r>
              <a:rPr lang="en-US" sz="8000" dirty="0"/>
              <a:t> (FK).</a:t>
            </a:r>
          </a:p>
          <a:p>
            <a:pPr>
              <a:buNone/>
            </a:pPr>
            <a:r>
              <a:rPr lang="en-US" sz="8000" b="1" dirty="0"/>
              <a:t>4. Utilities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Represents services available in different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Utility_ID</a:t>
            </a:r>
            <a:r>
              <a:rPr lang="en-US" sz="8000" dirty="0"/>
              <a:t> (PK), </a:t>
            </a:r>
            <a:r>
              <a:rPr lang="en-US" sz="8000" dirty="0" err="1"/>
              <a:t>Utility_Name</a:t>
            </a:r>
            <a:r>
              <a:rPr lang="en-US" sz="8000" dirty="0"/>
              <a:t>, </a:t>
            </a:r>
            <a:r>
              <a:rPr lang="en-US" sz="8000" dirty="0" err="1"/>
              <a:t>Zone_ID</a:t>
            </a:r>
            <a:r>
              <a:rPr lang="en-US" sz="8000" dirty="0"/>
              <a:t> (FK), Rating.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0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A9CA-9AED-C1AE-4843-5D7B1D39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Explanation of Personnel Tables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7B97-EEEF-E662-E754-3CF2CEA1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24" y="1610015"/>
            <a:ext cx="9779182" cy="413696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/>
              <a:t>1. Principal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Manages key institutions in a zone.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Principal_ID</a:t>
            </a:r>
            <a:r>
              <a:rPr lang="en-US" sz="8000" dirty="0"/>
              <a:t> (PK), Name, </a:t>
            </a:r>
            <a:r>
              <a:rPr lang="en-US" sz="8000" dirty="0" err="1"/>
              <a:t>Utility_ID</a:t>
            </a:r>
            <a:r>
              <a:rPr lang="en-US" sz="8000" dirty="0"/>
              <a:t> (FK), Phone.</a:t>
            </a:r>
          </a:p>
          <a:p>
            <a:pPr>
              <a:buNone/>
            </a:pPr>
            <a:r>
              <a:rPr lang="en-US" sz="8000" b="1" dirty="0"/>
              <a:t>2. Managers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Manages different utilities.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Manager_ID</a:t>
            </a:r>
            <a:r>
              <a:rPr lang="en-US" sz="8000" dirty="0"/>
              <a:t> (PK), Name, </a:t>
            </a:r>
            <a:r>
              <a:rPr lang="en-US" sz="8000" dirty="0" err="1"/>
              <a:t>Utility_ID</a:t>
            </a:r>
            <a:r>
              <a:rPr lang="en-US" sz="8000" dirty="0"/>
              <a:t> (FK), Phone.</a:t>
            </a:r>
          </a:p>
          <a:p>
            <a:pPr>
              <a:buNone/>
            </a:pPr>
            <a:r>
              <a:rPr lang="en-US" sz="8000" b="1" dirty="0"/>
              <a:t>3. Shop Owner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Represents business owners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Shop_Owner_ID</a:t>
            </a:r>
            <a:r>
              <a:rPr lang="en-US" sz="8000" dirty="0"/>
              <a:t> (PK), Name, </a:t>
            </a:r>
            <a:r>
              <a:rPr lang="en-US" sz="8000" dirty="0" err="1"/>
              <a:t>Utility_ID</a:t>
            </a:r>
            <a:r>
              <a:rPr lang="en-US" sz="8000" dirty="0"/>
              <a:t> (FK), Phone.</a:t>
            </a:r>
          </a:p>
          <a:p>
            <a:pPr>
              <a:buNone/>
            </a:pPr>
            <a:r>
              <a:rPr lang="en-US" sz="8000" b="1" dirty="0"/>
              <a:t>4. Doctors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Represents medical professionals in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0" dirty="0"/>
              <a:t>Attributes: </a:t>
            </a:r>
            <a:r>
              <a:rPr lang="en-US" sz="8000" dirty="0" err="1"/>
              <a:t>Doctor_ID</a:t>
            </a:r>
            <a:r>
              <a:rPr lang="en-US" sz="8000" dirty="0"/>
              <a:t> (PK), Name, </a:t>
            </a:r>
            <a:r>
              <a:rPr lang="en-US" sz="8000" dirty="0" err="1"/>
              <a:t>Utility_ID</a:t>
            </a:r>
            <a:r>
              <a:rPr lang="en-US" sz="8000" dirty="0"/>
              <a:t> (FK), Phone.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0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FA4C-3C8F-2F41-5591-B19ABEFD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 Relationships Explained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C58A-5B4E-B494-E47D-F6BF3AB41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City has multiple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Zone contains multiple Utilities.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Utility is managed by a Principal, Manager, Shop Owner, or Doctor.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access the system to find utility-related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5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979B-CD05-E707-6DBC-B2B9CC83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497472"/>
            <a:ext cx="9779183" cy="780894"/>
          </a:xfrm>
        </p:spPr>
        <p:txBody>
          <a:bodyPr/>
          <a:lstStyle/>
          <a:p>
            <a:r>
              <a:rPr lang="en-US" b="1" dirty="0"/>
              <a:t>Example Scenario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C047-6C21-A1FF-4B3B-D634AA04C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04" y="804584"/>
            <a:ext cx="9779182" cy="58567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Use Case: Finding a Nearby Hospital</a:t>
            </a:r>
          </a:p>
          <a:p>
            <a:pPr>
              <a:buNone/>
            </a:pPr>
            <a:r>
              <a:rPr lang="en-US" sz="1600" b="1" dirty="0"/>
              <a:t>Step-by-Step Process: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 user logs into the system and selects their city.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system lists all zones within the selected city.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user selects a zone and filters utilities to show only hospitals.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system displays details of hospitals, including the doctor’s contact details.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The user contacts the hospital for assistance.</a:t>
            </a:r>
          </a:p>
          <a:p>
            <a:pPr>
              <a:buNone/>
            </a:pPr>
            <a:r>
              <a:rPr lang="en-US" sz="1600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City:</a:t>
            </a:r>
            <a:r>
              <a:rPr lang="en-US" sz="1600" dirty="0"/>
              <a:t> New York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Zone:</a:t>
            </a:r>
            <a:r>
              <a:rPr lang="en-US" sz="1600" dirty="0"/>
              <a:t> Manhattan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Utility:</a:t>
            </a:r>
            <a:r>
              <a:rPr lang="en-US" sz="1600" dirty="0"/>
              <a:t> Hospitals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Hospital Name:</a:t>
            </a:r>
            <a:r>
              <a:rPr lang="en-US" sz="1600" dirty="0"/>
              <a:t> XYZ Medical Center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Doctor 1:</a:t>
            </a:r>
            <a:r>
              <a:rPr lang="en-US" sz="1600" dirty="0"/>
              <a:t> Dr. Mia K, +1 234 567 890, Specialist in Cardiology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Doctor 2:</a:t>
            </a:r>
            <a:r>
              <a:rPr lang="en-US" sz="1600" dirty="0"/>
              <a:t> Dr. Jonny S, +1 987 654 321, Specialist in Gynecologist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Rating:</a:t>
            </a:r>
            <a:r>
              <a:rPr lang="en-US" sz="1600" dirty="0"/>
              <a:t> 4.8/5</a:t>
            </a:r>
          </a:p>
          <a:p>
            <a:r>
              <a:rPr lang="en-US" sz="1600" dirty="0"/>
              <a:t>The user can quickly find hospitals in Manhattan, select a specific hospital,</a:t>
            </a:r>
          </a:p>
          <a:p>
            <a:r>
              <a:rPr lang="en-US" sz="1600" dirty="0"/>
              <a:t> check doctor availability, and get contact details instantly.</a:t>
            </a:r>
          </a:p>
        </p:txBody>
      </p:sp>
    </p:spTree>
    <p:extLst>
      <p:ext uri="{BB962C8B-B14F-4D97-AF65-F5344CB8AC3E}">
        <p14:creationId xmlns:p14="http://schemas.microsoft.com/office/powerpoint/2010/main" val="30604330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43</TotalTime>
  <Words>630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Tenorite</vt:lpstr>
      <vt:lpstr>Custom</vt:lpstr>
      <vt:lpstr>CITY NAVIGATION SYSTEM</vt:lpstr>
      <vt:lpstr>Introduction </vt:lpstr>
      <vt:lpstr>Purpose &amp; Importance </vt:lpstr>
      <vt:lpstr>Entity-Relationship (ER) Model Overview </vt:lpstr>
      <vt:lpstr>PowerPoint Presentation</vt:lpstr>
      <vt:lpstr>Explanation of Key Entities </vt:lpstr>
      <vt:lpstr>Explanation of Personnel Tables </vt:lpstr>
      <vt:lpstr>Entity Relationships Explained </vt:lpstr>
      <vt:lpstr>Example Scenario </vt:lpstr>
      <vt:lpstr>Benefits of the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 Kr</dc:creator>
  <cp:lastModifiedBy>soumy Kr</cp:lastModifiedBy>
  <cp:revision>9</cp:revision>
  <dcterms:created xsi:type="dcterms:W3CDTF">2025-03-25T12:16:37Z</dcterms:created>
  <dcterms:modified xsi:type="dcterms:W3CDTF">2025-03-25T13:23:02Z</dcterms:modified>
</cp:coreProperties>
</file>