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2904-F542-45A9-AFB0-AA3088566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721C6-F1A5-4813-BBD3-0196779B0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FA7CA-345C-49F6-9857-2802FFFB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306-8468-4F36-954C-EB2B99CE7412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F2B0A-35BC-47F3-A76A-246A0F23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8032-EA8D-4440-B196-CB7B7617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C327-940B-4F55-A08E-3BA56A84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0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C1C5-F892-4447-B2AC-DCE96C17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A76D-FF2B-4820-8A0B-896064945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BAFBB-AB44-4F7F-A462-A36162AC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306-8468-4F36-954C-EB2B99CE7412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07C0-32EF-4264-A8F8-5D65F506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B3B3-6C6D-4D14-81AF-5B732CC7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C327-940B-4F55-A08E-3BA56A84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3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F11C9-434E-49CE-8002-6F4AE4FD0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71298-D96C-478C-A4D6-04AB86E3B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6AE6-8484-4354-A414-29D9ED57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306-8468-4F36-954C-EB2B99CE7412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44727-313A-467D-BF6A-3A9FF28B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A0A6-A0F1-442A-8DC4-FF63996B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C327-940B-4F55-A08E-3BA56A84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9DB8-3E29-4EE9-BA1F-89BC58C4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7301-C30B-444E-902D-1EA3A7DD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4B014-225C-40EB-B92A-9E0B4648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306-8468-4F36-954C-EB2B99CE7412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C71F2-44C1-49B2-A13C-A8580C12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242F1-3A95-41BF-BE67-061146EB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C327-940B-4F55-A08E-3BA56A84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34EB-EC7C-41EE-A15A-E5B3BFFA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9E26B-19E8-427E-9BA1-42099396B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99D3A-FDB1-430E-9A80-E319D65C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306-8468-4F36-954C-EB2B99CE7412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D622-2C8F-4182-9C28-27E18BD4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B9EF0-6646-406E-8090-720A0CC7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C327-940B-4F55-A08E-3BA56A84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8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6AEF-D40A-454D-A9D1-84D777FC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B444-FDF4-4A37-9398-B255FF4DC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F01FE-DA25-41E9-B857-036418D77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C967-81EE-4EFF-B3A9-D5F26E08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306-8468-4F36-954C-EB2B99CE7412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91944-66D0-4E0F-980B-01906D83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78934-474A-4691-B845-B2A167F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C327-940B-4F55-A08E-3BA56A84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6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AA8C-0606-4994-8108-EB1E00B9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26F2F-5803-483C-8B14-161183C78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C4738-CF47-4494-9EB2-5FEF5432B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32D06-07F4-4E27-9443-9710B44E5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115B3-CE95-4281-BD1A-FA86690F3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4C77E-EF55-48BE-BB43-900CCDD6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306-8468-4F36-954C-EB2B99CE7412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F70D-4E6E-44C1-B571-6F2049B1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4B379-907F-4FE8-BDA8-37D8E8E4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C327-940B-4F55-A08E-3BA56A84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2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74E4-5A52-4599-8596-F9B730FF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9BBC7-C1E1-4994-BFEF-04EB346D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306-8468-4F36-954C-EB2B99CE7412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7A7B8-7096-488E-80B3-345D08F8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D4734-BC4B-45CD-9AE2-824AAB60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C327-940B-4F55-A08E-3BA56A84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2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0F3E7-FE3D-4680-9F21-D338EB26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306-8468-4F36-954C-EB2B99CE7412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2920C-0CEC-4AC1-AA36-252BED0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518E1-FAB4-434D-92A4-240C1C1A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C327-940B-4F55-A08E-3BA56A84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9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009C-A080-48B0-94F4-D7071541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C5FB4-1CCF-410B-BBAC-9C2CCBFA5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493C9-3369-4FCA-8E35-584948F8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D5BDE-A809-4704-BEFC-CFD6E6A6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306-8468-4F36-954C-EB2B99CE7412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840BC-1533-4A2F-BDA3-367B49DD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DA58E-42CE-40DC-A798-DA523F07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C327-940B-4F55-A08E-3BA56A84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0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ED67-40A5-416D-AC32-2B6EAE27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B984E-547E-49EF-90E3-27039258C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A390B-E4CC-4095-AEAF-86BC6A1D8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DA8FC-9116-4FB5-BD08-4D4DA0E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306-8468-4F36-954C-EB2B99CE7412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021CB-3E03-4DF4-8318-C4F2335C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94FDF-B23C-4B2D-8134-B622EC9C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C327-940B-4F55-A08E-3BA56A84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5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0566B-02AD-4A61-A1AF-690271A6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BCCA8-4623-4A9E-923B-186E00AD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7662A-383C-4AF3-BB33-12BD542E3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80306-8468-4F36-954C-EB2B99CE7412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00906-202C-4A19-B45C-F6FEB2634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5927-5B78-47A0-B873-7EA3431D0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0C327-940B-4F55-A08E-3BA56A84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3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37FF31-9B03-4191-913B-FDCDD5448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75130"/>
              </p:ext>
            </p:extLst>
          </p:nvPr>
        </p:nvGraphicFramePr>
        <p:xfrm>
          <a:off x="1293303" y="2331884"/>
          <a:ext cx="914400" cy="3657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8001279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Toyota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02735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18250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22548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Mercedes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77220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40805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Mercedes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23166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Toyota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78601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743502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4D59D6-12DA-4216-8B22-29586F2E0774}"/>
              </a:ext>
            </a:extLst>
          </p:cNvPr>
          <p:cNvSpPr/>
          <p:nvPr/>
        </p:nvSpPr>
        <p:spPr>
          <a:xfrm>
            <a:off x="840865" y="1142166"/>
            <a:ext cx="1819275" cy="7905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Categorical Data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(Text Format)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B61A41-B7BC-43C1-BB08-4C1C3582F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66477"/>
              </p:ext>
            </p:extLst>
          </p:nvPr>
        </p:nvGraphicFramePr>
        <p:xfrm>
          <a:off x="7628389" y="2331884"/>
          <a:ext cx="914400" cy="3657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8001279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02735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18250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22548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77220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40805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23166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78601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7435028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2E8B79-309C-4807-9184-6D4CD7A6F73F}"/>
              </a:ext>
            </a:extLst>
          </p:cNvPr>
          <p:cNvSpPr/>
          <p:nvPr/>
        </p:nvSpPr>
        <p:spPr>
          <a:xfrm>
            <a:off x="7175951" y="1142165"/>
            <a:ext cx="1819275" cy="7905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Categorical Data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(Numeric Format)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D5885D-6D4E-43AD-AC08-B9B19021ADE6}"/>
              </a:ext>
            </a:extLst>
          </p:cNvPr>
          <p:cNvSpPr/>
          <p:nvPr/>
        </p:nvSpPr>
        <p:spPr>
          <a:xfrm>
            <a:off x="4041746" y="3398684"/>
            <a:ext cx="1752600" cy="1524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i="1" u="sng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MAPPING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Toyota -&gt; 14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Ford -&gt; 27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Mercedes -&gt; 18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6A627B3-0FF7-4659-9390-10EA0072DC3C}"/>
              </a:ext>
            </a:extLst>
          </p:cNvPr>
          <p:cNvSpPr/>
          <p:nvPr/>
        </p:nvSpPr>
        <p:spPr>
          <a:xfrm>
            <a:off x="2696886" y="3934181"/>
            <a:ext cx="855677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1C03A9-2739-4F96-98EE-0F7E84B8EDEE}"/>
              </a:ext>
            </a:extLst>
          </p:cNvPr>
          <p:cNvSpPr/>
          <p:nvPr/>
        </p:nvSpPr>
        <p:spPr>
          <a:xfrm>
            <a:off x="6283529" y="3934181"/>
            <a:ext cx="855677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Popov</dc:creator>
  <cp:lastModifiedBy>Victor Popov</cp:lastModifiedBy>
  <cp:revision>2</cp:revision>
  <dcterms:created xsi:type="dcterms:W3CDTF">2019-08-30T01:00:13Z</dcterms:created>
  <dcterms:modified xsi:type="dcterms:W3CDTF">2019-08-30T01:03:34Z</dcterms:modified>
</cp:coreProperties>
</file>