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2F5"/>
    <a:srgbClr val="CBCDF1"/>
    <a:srgbClr val="8ACDEE"/>
    <a:srgbClr val="A2A5E6"/>
    <a:srgbClr val="BDB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BCEB-C39D-4C10-B4EC-FA61BD82B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3280A-A78F-4330-8587-010B1B86E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C686-4D95-40A2-91B9-078E353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65E8-751C-4CBB-A376-7E3C7269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E5BD-43A9-4BF5-BCB1-31F75694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A892-7B3A-4A51-A00C-EB4AD6C2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D35C-0509-47E3-A768-C9AC259C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1780-8134-4FD1-8EE2-29B6E691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86E2-2F96-424F-A9E8-E9F775FC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CA66-1157-46FA-8FCD-EACA5CE1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052D6-E41B-423B-9445-C3734744A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41304-C828-46E8-938F-F992DE80A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790F-2B0E-409F-A152-584C33B9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6613-F0C5-48A6-92DE-6AFBB74D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6ED3-2508-4FFA-9032-68050831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3793-EA1C-421E-A7D9-42003272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F3C8-054E-422A-93B9-E272454F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6F24-38EA-45F6-9E68-D732860B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A042-2767-4476-AEDD-0A9450C6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BE9C-5C21-4615-8742-A10B4808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7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F9A1-99A2-41ED-B944-D535D65C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8A02-0813-4AEE-AD5E-727EFEB5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8B9E-52D4-4143-9C23-9CE1DF38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4AE4-AF02-4F0C-8988-D0483B36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894B-12C9-4FE3-AE2D-557EED8E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3BBC-6183-4631-A927-160C7250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FFA2-59B0-4207-AA26-89C4B8CB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122B1-A003-43FA-8108-8365F487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5BC18-C880-4793-8551-457CC12E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5F6E7-C4C2-4AD4-ACF0-F9AB30A7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B09DB-B20E-4B22-87E5-102A81D7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3086-BF29-403A-9BD0-CA898DC4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6C31-0B15-4D1E-A989-4D9D888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A1AF5-A944-49F8-AFAE-175698ADE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93D3F-616D-4497-A40F-C653E0A60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07295-05B2-489B-A907-0A441B3D4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8FBAE-46F7-4156-A3E3-B0628801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077D9-DF65-4326-B64C-B0991AF9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3217A-E6A7-4C21-B982-C5F94C94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7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330D-4422-4E96-AABC-CA4418D1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CC3CD-5582-4B05-A154-890EBA6D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3DA07-5519-48A7-B0FC-4B87128D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CE8E6-17AD-4EDA-AF87-2B376928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AD8E6-E947-457B-8EBD-6BFCEF3F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37A70-87D6-4858-88AC-25D2384B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B7EFF-4C1D-48B0-92EA-AF537EFE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EB31-CE39-48B4-8B28-5F5681C9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D9CE-C344-4AA6-B2C3-753C664F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6B110-69BB-47C7-BCB2-D148081D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9849-E355-41F4-A6B3-349808D2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988DD-B38D-41D3-A596-724108EC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2EB06-C28F-424B-AFD3-D722F4E8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7397-4956-4706-96E4-E5DD5C49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E620E-FA0E-4E92-88FF-2C4C4FDFE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0887D-F820-4EAC-8046-D08034560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7543C-175C-4E12-A2C1-9EF5BA8C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E0C5-49AA-476D-913F-709FDC8C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030D1-5061-4971-9E1A-EDCFB466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D56CC-41E5-4BDE-82FE-261B051A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8F802-974F-434E-8E44-7CB1D70D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32FA-3F21-4F9A-86F0-7ACC2FCB8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0076-73DE-46C5-A233-5C795B96B6CA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3ADF-0433-45CE-92C7-C9A9EF450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9C86-AB8D-4D7C-9448-FF55049DB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9F66-8182-429A-BD63-8ADB51B8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2ABC68-78C5-4EEA-AF2A-22584526A861}"/>
              </a:ext>
            </a:extLst>
          </p:cNvPr>
          <p:cNvSpPr/>
          <p:nvPr/>
        </p:nvSpPr>
        <p:spPr>
          <a:xfrm>
            <a:off x="203834" y="1714500"/>
            <a:ext cx="2286000" cy="1435100"/>
          </a:xfrm>
          <a:prstGeom prst="rect">
            <a:avLst/>
          </a:prstGeom>
          <a:solidFill>
            <a:srgbClr val="BD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Stack</a:t>
            </a:r>
          </a:p>
          <a:p>
            <a:r>
              <a:rPr lang="en-US" b="1" dirty="0">
                <a:solidFill>
                  <a:schemeClr val="tx1"/>
                </a:solidFill>
              </a:rPr>
              <a:t>Queue</a:t>
            </a:r>
          </a:p>
          <a:p>
            <a:r>
              <a:rPr lang="en-US" b="1" dirty="0">
                <a:solidFill>
                  <a:schemeClr val="tx1"/>
                </a:solidFill>
              </a:rPr>
              <a:t>Linked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7C9F1-E1CE-475C-A1DF-0E1114824C30}"/>
              </a:ext>
            </a:extLst>
          </p:cNvPr>
          <p:cNvSpPr/>
          <p:nvPr/>
        </p:nvSpPr>
        <p:spPr>
          <a:xfrm>
            <a:off x="203834" y="3340100"/>
            <a:ext cx="2286000" cy="548640"/>
          </a:xfrm>
          <a:prstGeom prst="rect">
            <a:avLst/>
          </a:prstGeom>
          <a:solidFill>
            <a:srgbClr val="BD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Hash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459D7-4F5E-439F-8545-32B2219D93C2}"/>
              </a:ext>
            </a:extLst>
          </p:cNvPr>
          <p:cNvSpPr/>
          <p:nvPr/>
        </p:nvSpPr>
        <p:spPr>
          <a:xfrm>
            <a:off x="203834" y="4076700"/>
            <a:ext cx="2286000" cy="548640"/>
          </a:xfrm>
          <a:prstGeom prst="rect">
            <a:avLst/>
          </a:prstGeom>
          <a:solidFill>
            <a:srgbClr val="BD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Binary Search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D833A-242F-45BD-ADDC-F1A640C5DB62}"/>
              </a:ext>
            </a:extLst>
          </p:cNvPr>
          <p:cNvSpPr/>
          <p:nvPr/>
        </p:nvSpPr>
        <p:spPr>
          <a:xfrm>
            <a:off x="2735579" y="416560"/>
            <a:ext cx="1097280" cy="365760"/>
          </a:xfrm>
          <a:prstGeom prst="rect">
            <a:avLst/>
          </a:prstGeom>
          <a:solidFill>
            <a:srgbClr val="CBC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A307A-643A-4EEB-B92E-D73D42846D44}"/>
              </a:ext>
            </a:extLst>
          </p:cNvPr>
          <p:cNvSpPr/>
          <p:nvPr/>
        </p:nvSpPr>
        <p:spPr>
          <a:xfrm>
            <a:off x="4073524" y="393700"/>
            <a:ext cx="1097280" cy="365760"/>
          </a:xfrm>
          <a:prstGeom prst="rect">
            <a:avLst/>
          </a:prstGeom>
          <a:solidFill>
            <a:srgbClr val="CBC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30F7E-EBBB-458F-BBD2-D16BA0657DF0}"/>
              </a:ext>
            </a:extLst>
          </p:cNvPr>
          <p:cNvSpPr/>
          <p:nvPr/>
        </p:nvSpPr>
        <p:spPr>
          <a:xfrm>
            <a:off x="5411469" y="406400"/>
            <a:ext cx="1097280" cy="365760"/>
          </a:xfrm>
          <a:prstGeom prst="rect">
            <a:avLst/>
          </a:prstGeom>
          <a:solidFill>
            <a:srgbClr val="CBC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47762-3291-41D5-910E-F88AD96A03D6}"/>
              </a:ext>
            </a:extLst>
          </p:cNvPr>
          <p:cNvSpPr/>
          <p:nvPr/>
        </p:nvSpPr>
        <p:spPr>
          <a:xfrm>
            <a:off x="6749414" y="393700"/>
            <a:ext cx="1097280" cy="365760"/>
          </a:xfrm>
          <a:prstGeom prst="rect">
            <a:avLst/>
          </a:prstGeom>
          <a:solidFill>
            <a:srgbClr val="CBC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F3645-16A0-4608-AE1E-EF07E3EC0742}"/>
              </a:ext>
            </a:extLst>
          </p:cNvPr>
          <p:cNvSpPr/>
          <p:nvPr/>
        </p:nvSpPr>
        <p:spPr>
          <a:xfrm>
            <a:off x="203834" y="975360"/>
            <a:ext cx="2286000" cy="548640"/>
          </a:xfrm>
          <a:prstGeom prst="rect">
            <a:avLst/>
          </a:prstGeom>
          <a:solidFill>
            <a:srgbClr val="BDE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57EDB-DAA5-4328-A100-8F7D072951F1}"/>
              </a:ext>
            </a:extLst>
          </p:cNvPr>
          <p:cNvSpPr/>
          <p:nvPr/>
        </p:nvSpPr>
        <p:spPr>
          <a:xfrm>
            <a:off x="5411468" y="1714500"/>
            <a:ext cx="2435225" cy="1435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4963EB-9A02-4B78-AC31-36A6BDCF59A1}"/>
              </a:ext>
            </a:extLst>
          </p:cNvPr>
          <p:cNvSpPr/>
          <p:nvPr/>
        </p:nvSpPr>
        <p:spPr>
          <a:xfrm>
            <a:off x="2749549" y="1714500"/>
            <a:ext cx="2421255" cy="1435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tx1"/>
                </a:solidFill>
              </a:rPr>
              <a:t>O(n)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4127A-AC29-4E10-B48E-A72B809BEBB3}"/>
              </a:ext>
            </a:extLst>
          </p:cNvPr>
          <p:cNvSpPr/>
          <p:nvPr/>
        </p:nvSpPr>
        <p:spPr>
          <a:xfrm>
            <a:off x="2749548" y="4076700"/>
            <a:ext cx="5097145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tx1"/>
                </a:solidFill>
              </a:rPr>
              <a:t>O(log(n))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0ED42C-3D81-492F-95E7-ADC5D555362C}"/>
              </a:ext>
            </a:extLst>
          </p:cNvPr>
          <p:cNvSpPr/>
          <p:nvPr/>
        </p:nvSpPr>
        <p:spPr>
          <a:xfrm>
            <a:off x="2735579" y="975360"/>
            <a:ext cx="1097280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AF506D-DC3C-4E32-8E70-3DF6664F5711}"/>
              </a:ext>
            </a:extLst>
          </p:cNvPr>
          <p:cNvSpPr/>
          <p:nvPr/>
        </p:nvSpPr>
        <p:spPr>
          <a:xfrm>
            <a:off x="4073524" y="975360"/>
            <a:ext cx="377317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tx1"/>
                </a:solidFill>
              </a:rPr>
              <a:t>O(n)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60F03F-252E-415B-800E-49296E4C86A3}"/>
              </a:ext>
            </a:extLst>
          </p:cNvPr>
          <p:cNvSpPr/>
          <p:nvPr/>
        </p:nvSpPr>
        <p:spPr>
          <a:xfrm>
            <a:off x="2749550" y="3342640"/>
            <a:ext cx="1097280" cy="546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N/A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E53215-B263-4ADF-8239-115667237C6D}"/>
              </a:ext>
            </a:extLst>
          </p:cNvPr>
          <p:cNvSpPr/>
          <p:nvPr/>
        </p:nvSpPr>
        <p:spPr>
          <a:xfrm>
            <a:off x="4073524" y="3340100"/>
            <a:ext cx="3773170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tx1"/>
                </a:solidFill>
              </a:rPr>
              <a:t>O(1)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B7087C-9B65-475D-B151-FBA47182FF38}"/>
              </a:ext>
            </a:extLst>
          </p:cNvPr>
          <p:cNvSpPr/>
          <p:nvPr/>
        </p:nvSpPr>
        <p:spPr>
          <a:xfrm>
            <a:off x="203834" y="393700"/>
            <a:ext cx="2286000" cy="365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Avg Time Complexity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D762A9-7F46-4D39-A224-065A0B7F573B}"/>
              </a:ext>
            </a:extLst>
          </p:cNvPr>
          <p:cNvSpPr/>
          <p:nvPr/>
        </p:nvSpPr>
        <p:spPr>
          <a:xfrm>
            <a:off x="8649968" y="393700"/>
            <a:ext cx="2480946" cy="365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Worst Space Complexity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79947B-0AB7-4C1D-96A5-FD2471504178}"/>
              </a:ext>
            </a:extLst>
          </p:cNvPr>
          <p:cNvSpPr/>
          <p:nvPr/>
        </p:nvSpPr>
        <p:spPr>
          <a:xfrm>
            <a:off x="8649968" y="975360"/>
            <a:ext cx="2480946" cy="3649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tx1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65105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Виктор Попов</dc:creator>
  <cp:lastModifiedBy>Виктор Попов</cp:lastModifiedBy>
  <cp:revision>4</cp:revision>
  <dcterms:created xsi:type="dcterms:W3CDTF">2021-05-30T23:31:36Z</dcterms:created>
  <dcterms:modified xsi:type="dcterms:W3CDTF">2021-05-30T23:55:12Z</dcterms:modified>
</cp:coreProperties>
</file>