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28"/>
  </p:notesMasterIdLst>
  <p:sldIdLst>
    <p:sldId id="256" r:id="rId2"/>
    <p:sldId id="257" r:id="rId3"/>
    <p:sldId id="258" r:id="rId4"/>
    <p:sldId id="284" r:id="rId5"/>
    <p:sldId id="283" r:id="rId6"/>
    <p:sldId id="285" r:id="rId7"/>
    <p:sldId id="286" r:id="rId8"/>
    <p:sldId id="289" r:id="rId9"/>
    <p:sldId id="259" r:id="rId10"/>
    <p:sldId id="287" r:id="rId11"/>
    <p:sldId id="290" r:id="rId12"/>
    <p:sldId id="291" r:id="rId13"/>
    <p:sldId id="294" r:id="rId14"/>
    <p:sldId id="274" r:id="rId15"/>
    <p:sldId id="265" r:id="rId16"/>
    <p:sldId id="295" r:id="rId17"/>
    <p:sldId id="297" r:id="rId18"/>
    <p:sldId id="298" r:id="rId19"/>
    <p:sldId id="300" r:id="rId20"/>
    <p:sldId id="301" r:id="rId21"/>
    <p:sldId id="302" r:id="rId22"/>
    <p:sldId id="303" r:id="rId23"/>
    <p:sldId id="304" r:id="rId24"/>
    <p:sldId id="278" r:id="rId25"/>
    <p:sldId id="306"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7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6951" autoAdjust="0"/>
  </p:normalViewPr>
  <p:slideViewPr>
    <p:cSldViewPr snapToGrid="0" snapToObjects="1">
      <p:cViewPr varScale="1">
        <p:scale>
          <a:sx n="117" d="100"/>
          <a:sy n="117"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robikscube/flight-delay-dataset-20182022?select=Combined_Flights_2021.csv"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robikscube/flight-delay-dataset-20182022?select=Combined_Flights_2021.csv"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44242-F87E-41C3-812D-6D3E06E1013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439223-12E9-4968-871A-675B7208A5B9}">
      <dgm:prSet/>
      <dgm:spPr/>
      <dgm:t>
        <a:bodyPr/>
        <a:lstStyle/>
        <a:p>
          <a:r>
            <a:rPr lang="en-IN"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dgm:t>
    </dgm:pt>
    <dgm:pt modelId="{AAC4A478-18C5-494C-9E1C-E7B855F329B7}" type="parTrans" cxnId="{12BF1E24-9468-4157-9224-6A62C85CCD94}">
      <dgm:prSet/>
      <dgm:spPr/>
      <dgm:t>
        <a:bodyPr/>
        <a:lstStyle/>
        <a:p>
          <a:endParaRPr lang="en-US"/>
        </a:p>
      </dgm:t>
    </dgm:pt>
    <dgm:pt modelId="{8D2BEFDB-56C6-48C3-9E47-051D44534C36}" type="sibTrans" cxnId="{12BF1E24-9468-4157-9224-6A62C85CCD94}">
      <dgm:prSet/>
      <dgm:spPr/>
      <dgm:t>
        <a:bodyPr/>
        <a:lstStyle/>
        <a:p>
          <a:endParaRPr lang="en-US"/>
        </a:p>
      </dgm:t>
    </dgm:pt>
    <dgm:pt modelId="{BD12EBC5-3A03-4699-AC4D-8D6653380C1A}">
      <dgm:prSet/>
      <dgm:spPr/>
      <dgm:t>
        <a:bodyPr/>
        <a:lstStyle/>
        <a:p>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dgm:t>
    </dgm:pt>
    <dgm:pt modelId="{4961628C-4378-4762-B638-4CB205A576A6}" type="parTrans" cxnId="{436A0CE5-5543-494E-A00C-F5DEA0A55B33}">
      <dgm:prSet/>
      <dgm:spPr/>
      <dgm:t>
        <a:bodyPr/>
        <a:lstStyle/>
        <a:p>
          <a:endParaRPr lang="en-US"/>
        </a:p>
      </dgm:t>
    </dgm:pt>
    <dgm:pt modelId="{3A48160F-B656-49D6-9193-21E77E187D15}" type="sibTrans" cxnId="{436A0CE5-5543-494E-A00C-F5DEA0A55B33}">
      <dgm:prSet/>
      <dgm:spPr/>
      <dgm:t>
        <a:bodyPr/>
        <a:lstStyle/>
        <a:p>
          <a:endParaRPr lang="en-US"/>
        </a:p>
      </dgm:t>
    </dgm:pt>
    <dgm:pt modelId="{067A26B2-A7D8-464E-9334-6661EF17A566}">
      <dgm:prSet/>
      <dgm:spPr/>
      <dgm:t>
        <a:bodyPr/>
        <a:lstStyle/>
        <a:p>
          <a:r>
            <a:rPr lang="en-IN" dirty="0">
              <a:latin typeface="Times New Roman" panose="02020603050405020304" pitchFamily="18" charset="0"/>
              <a:cs typeface="Times New Roman" panose="02020603050405020304" pitchFamily="18" charset="0"/>
            </a:rPr>
            <a:t>Classification algorithms</a:t>
          </a:r>
          <a:endParaRPr lang="en-US" dirty="0">
            <a:latin typeface="Times New Roman" panose="02020603050405020304" pitchFamily="18" charset="0"/>
            <a:cs typeface="Times New Roman" panose="02020603050405020304" pitchFamily="18" charset="0"/>
          </a:endParaRPr>
        </a:p>
      </dgm:t>
    </dgm:pt>
    <dgm:pt modelId="{A3C22D01-3D30-4E3B-BD53-8E6C682A3826}" type="parTrans" cxnId="{3B247DE6-5020-4A19-9E03-95874C99236F}">
      <dgm:prSet/>
      <dgm:spPr/>
      <dgm:t>
        <a:bodyPr/>
        <a:lstStyle/>
        <a:p>
          <a:endParaRPr lang="en-US"/>
        </a:p>
      </dgm:t>
    </dgm:pt>
    <dgm:pt modelId="{36A5A984-8F77-4739-93C3-5A545610C4E4}" type="sibTrans" cxnId="{3B247DE6-5020-4A19-9E03-95874C99236F}">
      <dgm:prSet/>
      <dgm:spPr/>
      <dgm:t>
        <a:bodyPr/>
        <a:lstStyle/>
        <a:p>
          <a:endParaRPr lang="en-US"/>
        </a:p>
      </dgm:t>
    </dgm:pt>
    <dgm:pt modelId="{9FAB1753-742A-49EB-A340-136D7257214F}">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1B71E03B-5567-41EF-9617-E46F81382981}" type="parTrans" cxnId="{31537761-1D8D-483C-91DA-E136CA2C72E8}">
      <dgm:prSet/>
      <dgm:spPr/>
      <dgm:t>
        <a:bodyPr/>
        <a:lstStyle/>
        <a:p>
          <a:endParaRPr lang="en-US"/>
        </a:p>
      </dgm:t>
    </dgm:pt>
    <dgm:pt modelId="{D7CA3AA6-1937-4282-8430-68D175B6BCB0}" type="sibTrans" cxnId="{31537761-1D8D-483C-91DA-E136CA2C72E8}">
      <dgm:prSet/>
      <dgm:spPr/>
      <dgm:t>
        <a:bodyPr/>
        <a:lstStyle/>
        <a:p>
          <a:endParaRPr lang="en-US"/>
        </a:p>
      </dgm:t>
    </dgm:pt>
    <dgm:pt modelId="{51540D83-16A0-4726-BEE4-1C0E6AC6F0DF}">
      <dgm:prSet/>
      <dgm:spPr/>
      <dgm:t>
        <a:bodyPr/>
        <a:lstStyle/>
        <a:p>
          <a:r>
            <a:rPr lang="en-US" dirty="0">
              <a:latin typeface="Times New Roman" panose="02020603050405020304" pitchFamily="18" charset="0"/>
              <a:cs typeface="Times New Roman" panose="02020603050405020304" pitchFamily="18" charset="0"/>
            </a:rPr>
            <a:t>Approach to the problem</a:t>
          </a:r>
        </a:p>
      </dgm:t>
    </dgm:pt>
    <dgm:pt modelId="{3A0379A9-D2F1-4800-AC11-D1FEC606FFF8}" type="parTrans" cxnId="{8EECC4E7-46C0-403B-A0BE-6E5D6E15F808}">
      <dgm:prSet/>
      <dgm:spPr/>
      <dgm:t>
        <a:bodyPr/>
        <a:lstStyle/>
        <a:p>
          <a:endParaRPr lang="en-US"/>
        </a:p>
      </dgm:t>
    </dgm:pt>
    <dgm:pt modelId="{7B0AD76B-A3F2-449B-A528-713E5F5BF6C8}" type="sibTrans" cxnId="{8EECC4E7-46C0-403B-A0BE-6E5D6E15F808}">
      <dgm:prSet/>
      <dgm:spPr/>
      <dgm:t>
        <a:bodyPr/>
        <a:lstStyle/>
        <a:p>
          <a:endParaRPr lang="en-US"/>
        </a:p>
      </dgm:t>
    </dgm:pt>
    <dgm:pt modelId="{CE1E42A4-6990-46C7-9D95-B33C54D138E6}">
      <dgm:prSet/>
      <dgm:spPr/>
      <dgm:t>
        <a:bodyPr/>
        <a:lstStyle/>
        <a:p>
          <a:r>
            <a:rPr lang="en-US" dirty="0">
              <a:latin typeface="Times New Roman" panose="02020603050405020304" pitchFamily="18" charset="0"/>
              <a:cs typeface="Times New Roman" panose="02020603050405020304" pitchFamily="18" charset="0"/>
            </a:rPr>
            <a:t>Data preprocessing techniques used</a:t>
          </a:r>
        </a:p>
      </dgm:t>
    </dgm:pt>
    <dgm:pt modelId="{0899B0ED-6C8B-46C0-8501-847E8F6CB634}" type="parTrans" cxnId="{05D1B743-E166-4264-87C2-9B9E5CAD7E71}">
      <dgm:prSet/>
      <dgm:spPr/>
      <dgm:t>
        <a:bodyPr/>
        <a:lstStyle/>
        <a:p>
          <a:endParaRPr lang="en-US"/>
        </a:p>
      </dgm:t>
    </dgm:pt>
    <dgm:pt modelId="{A263EF5C-1DEB-4003-8A36-FB5924345E17}" type="sibTrans" cxnId="{05D1B743-E166-4264-87C2-9B9E5CAD7E71}">
      <dgm:prSet/>
      <dgm:spPr/>
      <dgm:t>
        <a:bodyPr/>
        <a:lstStyle/>
        <a:p>
          <a:endParaRPr lang="en-US"/>
        </a:p>
      </dgm:t>
    </dgm:pt>
    <dgm:pt modelId="{F834F22A-0309-4D10-BCB1-D8C2253F2795}" type="pres">
      <dgm:prSet presAssocID="{C4944242-F87E-41C3-812D-6D3E06E10131}" presName="vert0" presStyleCnt="0">
        <dgm:presLayoutVars>
          <dgm:dir/>
          <dgm:animOne val="branch"/>
          <dgm:animLvl val="lvl"/>
        </dgm:presLayoutVars>
      </dgm:prSet>
      <dgm:spPr/>
    </dgm:pt>
    <dgm:pt modelId="{F4FB50D2-FD06-4346-8DEF-4EEC5078E5F4}" type="pres">
      <dgm:prSet presAssocID="{E2439223-12E9-4968-871A-675B7208A5B9}" presName="thickLine" presStyleLbl="alignNode1" presStyleIdx="0" presStyleCnt="6"/>
      <dgm:spPr/>
    </dgm:pt>
    <dgm:pt modelId="{F3616B25-74A6-4B12-84C8-84E0AAC7262E}" type="pres">
      <dgm:prSet presAssocID="{E2439223-12E9-4968-871A-675B7208A5B9}" presName="horz1" presStyleCnt="0"/>
      <dgm:spPr/>
    </dgm:pt>
    <dgm:pt modelId="{6C596FAC-CD89-45D8-980F-3EF0C5E278FC}" type="pres">
      <dgm:prSet presAssocID="{E2439223-12E9-4968-871A-675B7208A5B9}" presName="tx1" presStyleLbl="revTx" presStyleIdx="0" presStyleCnt="6"/>
      <dgm:spPr/>
    </dgm:pt>
    <dgm:pt modelId="{99FA18F6-88B1-4A87-9812-F4451EF9147B}" type="pres">
      <dgm:prSet presAssocID="{E2439223-12E9-4968-871A-675B7208A5B9}" presName="vert1" presStyleCnt="0"/>
      <dgm:spPr/>
    </dgm:pt>
    <dgm:pt modelId="{36F142F3-32AA-47F9-80DC-A1595E2B3F5A}" type="pres">
      <dgm:prSet presAssocID="{9FAB1753-742A-49EB-A340-136D7257214F}" presName="thickLine" presStyleLbl="alignNode1" presStyleIdx="1" presStyleCnt="6"/>
      <dgm:spPr/>
    </dgm:pt>
    <dgm:pt modelId="{CAE7FE72-EF0B-47B9-A5A1-8AFB0348DC0F}" type="pres">
      <dgm:prSet presAssocID="{9FAB1753-742A-49EB-A340-136D7257214F}" presName="horz1" presStyleCnt="0"/>
      <dgm:spPr/>
    </dgm:pt>
    <dgm:pt modelId="{1B86BD3F-5EF1-4B03-BC9A-31216872D4DB}" type="pres">
      <dgm:prSet presAssocID="{9FAB1753-742A-49EB-A340-136D7257214F}" presName="tx1" presStyleLbl="revTx" presStyleIdx="1" presStyleCnt="6"/>
      <dgm:spPr/>
    </dgm:pt>
    <dgm:pt modelId="{9899FB66-BAEB-452D-BD02-631DCE87456A}" type="pres">
      <dgm:prSet presAssocID="{9FAB1753-742A-49EB-A340-136D7257214F}" presName="vert1" presStyleCnt="0"/>
      <dgm:spPr/>
    </dgm:pt>
    <dgm:pt modelId="{57B92666-CCA9-486A-A5C5-FD2933C1151C}" type="pres">
      <dgm:prSet presAssocID="{51540D83-16A0-4726-BEE4-1C0E6AC6F0DF}" presName="thickLine" presStyleLbl="alignNode1" presStyleIdx="2" presStyleCnt="6"/>
      <dgm:spPr/>
    </dgm:pt>
    <dgm:pt modelId="{885AA919-8B75-48AA-A4D8-0BA35CC56307}" type="pres">
      <dgm:prSet presAssocID="{51540D83-16A0-4726-BEE4-1C0E6AC6F0DF}" presName="horz1" presStyleCnt="0"/>
      <dgm:spPr/>
    </dgm:pt>
    <dgm:pt modelId="{DE792383-1646-461F-9D8F-050803AF4354}" type="pres">
      <dgm:prSet presAssocID="{51540D83-16A0-4726-BEE4-1C0E6AC6F0DF}" presName="tx1" presStyleLbl="revTx" presStyleIdx="2" presStyleCnt="6"/>
      <dgm:spPr/>
    </dgm:pt>
    <dgm:pt modelId="{C4AFEDD3-60EA-46B8-9508-DCFEF308FA71}" type="pres">
      <dgm:prSet presAssocID="{51540D83-16A0-4726-BEE4-1C0E6AC6F0DF}" presName="vert1" presStyleCnt="0"/>
      <dgm:spPr/>
    </dgm:pt>
    <dgm:pt modelId="{45940C81-0EDA-415A-AA85-8193C4F3BD90}" type="pres">
      <dgm:prSet presAssocID="{CE1E42A4-6990-46C7-9D95-B33C54D138E6}" presName="thickLine" presStyleLbl="alignNode1" presStyleIdx="3" presStyleCnt="6"/>
      <dgm:spPr/>
    </dgm:pt>
    <dgm:pt modelId="{02412088-692C-4027-8676-C3C07A12589F}" type="pres">
      <dgm:prSet presAssocID="{CE1E42A4-6990-46C7-9D95-B33C54D138E6}" presName="horz1" presStyleCnt="0"/>
      <dgm:spPr/>
    </dgm:pt>
    <dgm:pt modelId="{AFD4DDCC-9A01-4625-A8FF-EEB540B2FD5E}" type="pres">
      <dgm:prSet presAssocID="{CE1E42A4-6990-46C7-9D95-B33C54D138E6}" presName="tx1" presStyleLbl="revTx" presStyleIdx="3" presStyleCnt="6"/>
      <dgm:spPr/>
    </dgm:pt>
    <dgm:pt modelId="{05EEC749-2FAD-4A5D-A8B5-1EFC5F6638FB}" type="pres">
      <dgm:prSet presAssocID="{CE1E42A4-6990-46C7-9D95-B33C54D138E6}" presName="vert1" presStyleCnt="0"/>
      <dgm:spPr/>
    </dgm:pt>
    <dgm:pt modelId="{D5518E11-7E40-4276-B0CE-C4A0CE0719B2}" type="pres">
      <dgm:prSet presAssocID="{067A26B2-A7D8-464E-9334-6661EF17A566}" presName="thickLine" presStyleLbl="alignNode1" presStyleIdx="4" presStyleCnt="6"/>
      <dgm:spPr/>
    </dgm:pt>
    <dgm:pt modelId="{99C47559-7A0D-4C32-BA5C-BF994F7596C2}" type="pres">
      <dgm:prSet presAssocID="{067A26B2-A7D8-464E-9334-6661EF17A566}" presName="horz1" presStyleCnt="0"/>
      <dgm:spPr/>
    </dgm:pt>
    <dgm:pt modelId="{28E441DE-1574-4B3C-BBEF-1290A4DABFDF}" type="pres">
      <dgm:prSet presAssocID="{067A26B2-A7D8-464E-9334-6661EF17A566}" presName="tx1" presStyleLbl="revTx" presStyleIdx="4" presStyleCnt="6"/>
      <dgm:spPr/>
    </dgm:pt>
    <dgm:pt modelId="{C7C94B31-96E5-47F0-8F40-299EFEBE0C13}" type="pres">
      <dgm:prSet presAssocID="{067A26B2-A7D8-464E-9334-6661EF17A566}" presName="vert1" presStyleCnt="0"/>
      <dgm:spPr/>
    </dgm:pt>
    <dgm:pt modelId="{4C1CB3ED-49D5-4901-AE13-801CF6EFDA3B}" type="pres">
      <dgm:prSet presAssocID="{BD12EBC5-3A03-4699-AC4D-8D6653380C1A}" presName="thickLine" presStyleLbl="alignNode1" presStyleIdx="5" presStyleCnt="6"/>
      <dgm:spPr/>
    </dgm:pt>
    <dgm:pt modelId="{683FBA0B-4CED-4015-8A75-07DFD7F6BB95}" type="pres">
      <dgm:prSet presAssocID="{BD12EBC5-3A03-4699-AC4D-8D6653380C1A}" presName="horz1" presStyleCnt="0"/>
      <dgm:spPr/>
    </dgm:pt>
    <dgm:pt modelId="{F20EB918-E50E-4601-B75D-EBF1F4395D3C}" type="pres">
      <dgm:prSet presAssocID="{BD12EBC5-3A03-4699-AC4D-8D6653380C1A}" presName="tx1" presStyleLbl="revTx" presStyleIdx="5" presStyleCnt="6"/>
      <dgm:spPr/>
    </dgm:pt>
    <dgm:pt modelId="{E9C2B07C-C35A-480C-996C-AEC7716BEC82}" type="pres">
      <dgm:prSet presAssocID="{BD12EBC5-3A03-4699-AC4D-8D6653380C1A}" presName="vert1" presStyleCnt="0"/>
      <dgm:spPr/>
    </dgm:pt>
  </dgm:ptLst>
  <dgm:cxnLst>
    <dgm:cxn modelId="{C8B2280D-9881-4530-A156-2064BB8A5AC0}" type="presOf" srcId="{067A26B2-A7D8-464E-9334-6661EF17A566}" destId="{28E441DE-1574-4B3C-BBEF-1290A4DABFDF}" srcOrd="0" destOrd="0" presId="urn:microsoft.com/office/officeart/2008/layout/LinedList"/>
    <dgm:cxn modelId="{12BF1E24-9468-4157-9224-6A62C85CCD94}" srcId="{C4944242-F87E-41C3-812D-6D3E06E10131}" destId="{E2439223-12E9-4968-871A-675B7208A5B9}" srcOrd="0" destOrd="0" parTransId="{AAC4A478-18C5-494C-9E1C-E7B855F329B7}" sibTransId="{8D2BEFDB-56C6-48C3-9E47-051D44534C36}"/>
    <dgm:cxn modelId="{05D1B743-E166-4264-87C2-9B9E5CAD7E71}" srcId="{C4944242-F87E-41C3-812D-6D3E06E10131}" destId="{CE1E42A4-6990-46C7-9D95-B33C54D138E6}" srcOrd="3" destOrd="0" parTransId="{0899B0ED-6C8B-46C0-8501-847E8F6CB634}" sibTransId="{A263EF5C-1DEB-4003-8A36-FB5924345E17}"/>
    <dgm:cxn modelId="{80A50750-5A2C-4D28-BAA7-1341719C9E7F}" type="presOf" srcId="{CE1E42A4-6990-46C7-9D95-B33C54D138E6}" destId="{AFD4DDCC-9A01-4625-A8FF-EEB540B2FD5E}" srcOrd="0" destOrd="0" presId="urn:microsoft.com/office/officeart/2008/layout/LinedList"/>
    <dgm:cxn modelId="{31537761-1D8D-483C-91DA-E136CA2C72E8}" srcId="{C4944242-F87E-41C3-812D-6D3E06E10131}" destId="{9FAB1753-742A-49EB-A340-136D7257214F}" srcOrd="1" destOrd="0" parTransId="{1B71E03B-5567-41EF-9617-E46F81382981}" sibTransId="{D7CA3AA6-1937-4282-8430-68D175B6BCB0}"/>
    <dgm:cxn modelId="{B12C1D85-6AA8-4937-8137-C412C79A9102}" type="presOf" srcId="{E2439223-12E9-4968-871A-675B7208A5B9}" destId="{6C596FAC-CD89-45D8-980F-3EF0C5E278FC}" srcOrd="0" destOrd="0" presId="urn:microsoft.com/office/officeart/2008/layout/LinedList"/>
    <dgm:cxn modelId="{D1F1BF89-7A64-46D8-8AB2-7B5C3E87AA16}" type="presOf" srcId="{BD12EBC5-3A03-4699-AC4D-8D6653380C1A}" destId="{F20EB918-E50E-4601-B75D-EBF1F4395D3C}" srcOrd="0" destOrd="0" presId="urn:microsoft.com/office/officeart/2008/layout/LinedList"/>
    <dgm:cxn modelId="{D2394EC7-8383-451D-96A7-5C814FCFCD6E}" type="presOf" srcId="{C4944242-F87E-41C3-812D-6D3E06E10131}" destId="{F834F22A-0309-4D10-BCB1-D8C2253F2795}" srcOrd="0" destOrd="0" presId="urn:microsoft.com/office/officeart/2008/layout/LinedList"/>
    <dgm:cxn modelId="{0744A0D9-7073-4176-A6F3-49649CDBCFE7}" type="presOf" srcId="{9FAB1753-742A-49EB-A340-136D7257214F}" destId="{1B86BD3F-5EF1-4B03-BC9A-31216872D4DB}" srcOrd="0" destOrd="0" presId="urn:microsoft.com/office/officeart/2008/layout/LinedList"/>
    <dgm:cxn modelId="{436A0CE5-5543-494E-A00C-F5DEA0A55B33}" srcId="{C4944242-F87E-41C3-812D-6D3E06E10131}" destId="{BD12EBC5-3A03-4699-AC4D-8D6653380C1A}" srcOrd="5" destOrd="0" parTransId="{4961628C-4378-4762-B638-4CB205A576A6}" sibTransId="{3A48160F-B656-49D6-9193-21E77E187D15}"/>
    <dgm:cxn modelId="{3B247DE6-5020-4A19-9E03-95874C99236F}" srcId="{C4944242-F87E-41C3-812D-6D3E06E10131}" destId="{067A26B2-A7D8-464E-9334-6661EF17A566}" srcOrd="4" destOrd="0" parTransId="{A3C22D01-3D30-4E3B-BD53-8E6C682A3826}" sibTransId="{36A5A984-8F77-4739-93C3-5A545610C4E4}"/>
    <dgm:cxn modelId="{8EECC4E7-46C0-403B-A0BE-6E5D6E15F808}" srcId="{C4944242-F87E-41C3-812D-6D3E06E10131}" destId="{51540D83-16A0-4726-BEE4-1C0E6AC6F0DF}" srcOrd="2" destOrd="0" parTransId="{3A0379A9-D2F1-4800-AC11-D1FEC606FFF8}" sibTransId="{7B0AD76B-A3F2-449B-A528-713E5F5BF6C8}"/>
    <dgm:cxn modelId="{A51924EC-26D6-4F21-85C6-2DE5232D9972}" type="presOf" srcId="{51540D83-16A0-4726-BEE4-1C0E6AC6F0DF}" destId="{DE792383-1646-461F-9D8F-050803AF4354}" srcOrd="0" destOrd="0" presId="urn:microsoft.com/office/officeart/2008/layout/LinedList"/>
    <dgm:cxn modelId="{FC6389C2-5B65-4C32-803E-A77894A938D9}" type="presParOf" srcId="{F834F22A-0309-4D10-BCB1-D8C2253F2795}" destId="{F4FB50D2-FD06-4346-8DEF-4EEC5078E5F4}" srcOrd="0" destOrd="0" presId="urn:microsoft.com/office/officeart/2008/layout/LinedList"/>
    <dgm:cxn modelId="{24DEEB64-422F-44A6-BBE8-FD9FB8CF0F6D}" type="presParOf" srcId="{F834F22A-0309-4D10-BCB1-D8C2253F2795}" destId="{F3616B25-74A6-4B12-84C8-84E0AAC7262E}" srcOrd="1" destOrd="0" presId="urn:microsoft.com/office/officeart/2008/layout/LinedList"/>
    <dgm:cxn modelId="{38E62AC7-B2DA-41A5-AC08-D1418F2791DC}" type="presParOf" srcId="{F3616B25-74A6-4B12-84C8-84E0AAC7262E}" destId="{6C596FAC-CD89-45D8-980F-3EF0C5E278FC}" srcOrd="0" destOrd="0" presId="urn:microsoft.com/office/officeart/2008/layout/LinedList"/>
    <dgm:cxn modelId="{6B5B257F-D019-479C-A7C9-F804D432F724}" type="presParOf" srcId="{F3616B25-74A6-4B12-84C8-84E0AAC7262E}" destId="{99FA18F6-88B1-4A87-9812-F4451EF9147B}" srcOrd="1" destOrd="0" presId="urn:microsoft.com/office/officeart/2008/layout/LinedList"/>
    <dgm:cxn modelId="{7393CC84-297C-4B19-ADB3-F3B783DB41BD}" type="presParOf" srcId="{F834F22A-0309-4D10-BCB1-D8C2253F2795}" destId="{36F142F3-32AA-47F9-80DC-A1595E2B3F5A}" srcOrd="2" destOrd="0" presId="urn:microsoft.com/office/officeart/2008/layout/LinedList"/>
    <dgm:cxn modelId="{E28BEA6C-876B-426D-9A04-CE204E8BC3FC}" type="presParOf" srcId="{F834F22A-0309-4D10-BCB1-D8C2253F2795}" destId="{CAE7FE72-EF0B-47B9-A5A1-8AFB0348DC0F}" srcOrd="3" destOrd="0" presId="urn:microsoft.com/office/officeart/2008/layout/LinedList"/>
    <dgm:cxn modelId="{8FA6133A-4529-4867-8AF4-40D2575F84B5}" type="presParOf" srcId="{CAE7FE72-EF0B-47B9-A5A1-8AFB0348DC0F}" destId="{1B86BD3F-5EF1-4B03-BC9A-31216872D4DB}" srcOrd="0" destOrd="0" presId="urn:microsoft.com/office/officeart/2008/layout/LinedList"/>
    <dgm:cxn modelId="{39CF088C-4614-4961-B3EE-FA290AB17400}" type="presParOf" srcId="{CAE7FE72-EF0B-47B9-A5A1-8AFB0348DC0F}" destId="{9899FB66-BAEB-452D-BD02-631DCE87456A}" srcOrd="1" destOrd="0" presId="urn:microsoft.com/office/officeart/2008/layout/LinedList"/>
    <dgm:cxn modelId="{B5D6EF10-B397-4F7C-A5ED-ACBD627C5669}" type="presParOf" srcId="{F834F22A-0309-4D10-BCB1-D8C2253F2795}" destId="{57B92666-CCA9-486A-A5C5-FD2933C1151C}" srcOrd="4" destOrd="0" presId="urn:microsoft.com/office/officeart/2008/layout/LinedList"/>
    <dgm:cxn modelId="{2D8254EB-605A-4352-8719-B5AEE79FDFC3}" type="presParOf" srcId="{F834F22A-0309-4D10-BCB1-D8C2253F2795}" destId="{885AA919-8B75-48AA-A4D8-0BA35CC56307}" srcOrd="5" destOrd="0" presId="urn:microsoft.com/office/officeart/2008/layout/LinedList"/>
    <dgm:cxn modelId="{AC44FFD3-D66A-402D-BF0F-B8A6C4B808C8}" type="presParOf" srcId="{885AA919-8B75-48AA-A4D8-0BA35CC56307}" destId="{DE792383-1646-461F-9D8F-050803AF4354}" srcOrd="0" destOrd="0" presId="urn:microsoft.com/office/officeart/2008/layout/LinedList"/>
    <dgm:cxn modelId="{56B6BA43-A41C-4034-BCD6-F9D88FEA43FE}" type="presParOf" srcId="{885AA919-8B75-48AA-A4D8-0BA35CC56307}" destId="{C4AFEDD3-60EA-46B8-9508-DCFEF308FA71}" srcOrd="1" destOrd="0" presId="urn:microsoft.com/office/officeart/2008/layout/LinedList"/>
    <dgm:cxn modelId="{681526B4-8621-407A-8DE1-3DE25A9592C2}" type="presParOf" srcId="{F834F22A-0309-4D10-BCB1-D8C2253F2795}" destId="{45940C81-0EDA-415A-AA85-8193C4F3BD90}" srcOrd="6" destOrd="0" presId="urn:microsoft.com/office/officeart/2008/layout/LinedList"/>
    <dgm:cxn modelId="{58F8D75E-6510-458F-9319-09578A10E987}" type="presParOf" srcId="{F834F22A-0309-4D10-BCB1-D8C2253F2795}" destId="{02412088-692C-4027-8676-C3C07A12589F}" srcOrd="7" destOrd="0" presId="urn:microsoft.com/office/officeart/2008/layout/LinedList"/>
    <dgm:cxn modelId="{B02CA19B-9A3D-47D3-9EC7-9A1A64637D75}" type="presParOf" srcId="{02412088-692C-4027-8676-C3C07A12589F}" destId="{AFD4DDCC-9A01-4625-A8FF-EEB540B2FD5E}" srcOrd="0" destOrd="0" presId="urn:microsoft.com/office/officeart/2008/layout/LinedList"/>
    <dgm:cxn modelId="{3770ABD0-05BC-4427-9DE3-36A83991759C}" type="presParOf" srcId="{02412088-692C-4027-8676-C3C07A12589F}" destId="{05EEC749-2FAD-4A5D-A8B5-1EFC5F6638FB}" srcOrd="1" destOrd="0" presId="urn:microsoft.com/office/officeart/2008/layout/LinedList"/>
    <dgm:cxn modelId="{1668A721-0B67-4892-803D-719FE18618FE}" type="presParOf" srcId="{F834F22A-0309-4D10-BCB1-D8C2253F2795}" destId="{D5518E11-7E40-4276-B0CE-C4A0CE0719B2}" srcOrd="8" destOrd="0" presId="urn:microsoft.com/office/officeart/2008/layout/LinedList"/>
    <dgm:cxn modelId="{2FCB58C3-7063-443A-B303-C9A5085EC6F6}" type="presParOf" srcId="{F834F22A-0309-4D10-BCB1-D8C2253F2795}" destId="{99C47559-7A0D-4C32-BA5C-BF994F7596C2}" srcOrd="9" destOrd="0" presId="urn:microsoft.com/office/officeart/2008/layout/LinedList"/>
    <dgm:cxn modelId="{07D6D036-E05F-4FCB-B9EE-51F34E943495}" type="presParOf" srcId="{99C47559-7A0D-4C32-BA5C-BF994F7596C2}" destId="{28E441DE-1574-4B3C-BBEF-1290A4DABFDF}" srcOrd="0" destOrd="0" presId="urn:microsoft.com/office/officeart/2008/layout/LinedList"/>
    <dgm:cxn modelId="{573684D5-E1A4-40D9-8C2B-6F762CC3A5F0}" type="presParOf" srcId="{99C47559-7A0D-4C32-BA5C-BF994F7596C2}" destId="{C7C94B31-96E5-47F0-8F40-299EFEBE0C13}" srcOrd="1" destOrd="0" presId="urn:microsoft.com/office/officeart/2008/layout/LinedList"/>
    <dgm:cxn modelId="{A5C1FADA-1B42-46F0-B64C-6FD778B4EF5E}" type="presParOf" srcId="{F834F22A-0309-4D10-BCB1-D8C2253F2795}" destId="{4C1CB3ED-49D5-4901-AE13-801CF6EFDA3B}" srcOrd="10" destOrd="0" presId="urn:microsoft.com/office/officeart/2008/layout/LinedList"/>
    <dgm:cxn modelId="{5FC0179B-7F62-4748-86B9-DD9AFE67EAD1}" type="presParOf" srcId="{F834F22A-0309-4D10-BCB1-D8C2253F2795}" destId="{683FBA0B-4CED-4015-8A75-07DFD7F6BB95}" srcOrd="11" destOrd="0" presId="urn:microsoft.com/office/officeart/2008/layout/LinedList"/>
    <dgm:cxn modelId="{DA934BBC-C60B-4558-93C2-3A04E6D66BD8}" type="presParOf" srcId="{683FBA0B-4CED-4015-8A75-07DFD7F6BB95}" destId="{F20EB918-E50E-4601-B75D-EBF1F4395D3C}" srcOrd="0" destOrd="0" presId="urn:microsoft.com/office/officeart/2008/layout/LinedList"/>
    <dgm:cxn modelId="{4B2700AA-A631-4B85-B9F9-8F0D853D881F}" type="presParOf" srcId="{683FBA0B-4CED-4015-8A75-07DFD7F6BB95}" destId="{E9C2B07C-C35A-480C-996C-AEC7716BEC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BAB29-962A-4762-8EEA-6B11C591BC26}"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F4B93FF3-242C-4643-8AD5-5E4E471A9AEB}">
      <dgm:prSet custT="1"/>
      <dgm:spPr/>
      <dgm:t>
        <a:bodyPr/>
        <a:lstStyle/>
        <a:p>
          <a:r>
            <a:rPr lang="en-IN" sz="1800" b="1" kern="1200" dirty="0">
              <a:latin typeface="Univers Condensed Light"/>
              <a:ea typeface="+mn-ea"/>
              <a:cs typeface="+mn-cs"/>
            </a:rPr>
            <a:t>Dataset</a:t>
          </a:r>
          <a:r>
            <a:rPr lang="en-IN" sz="1800" b="1" kern="1200" dirty="0"/>
            <a:t> </a:t>
          </a:r>
          <a:endParaRPr lang="en-US" sz="1800" kern="1200" dirty="0"/>
        </a:p>
      </dgm:t>
    </dgm:pt>
    <dgm:pt modelId="{3A8BC960-6637-4E7D-9009-D8D4F3CDC45C}" type="parTrans" cxnId="{D365D13B-191B-47ED-810F-26B0473427DB}">
      <dgm:prSet/>
      <dgm:spPr/>
      <dgm:t>
        <a:bodyPr/>
        <a:lstStyle/>
        <a:p>
          <a:endParaRPr lang="en-US"/>
        </a:p>
      </dgm:t>
    </dgm:pt>
    <dgm:pt modelId="{4645AC34-E090-4400-822E-560FB05B82E5}" type="sibTrans" cxnId="{D365D13B-191B-47ED-810F-26B0473427DB}">
      <dgm:prSet/>
      <dgm:spPr/>
      <dgm:t>
        <a:bodyPr/>
        <a:lstStyle/>
        <a:p>
          <a:endParaRPr lang="en-US"/>
        </a:p>
      </dgm:t>
    </dgm:pt>
    <dgm:pt modelId="{1935D039-E04B-45C1-995E-A466B039B859}">
      <dgm:prSet custT="1"/>
      <dgm:spPr/>
      <dgm:t>
        <a:bodyPr/>
        <a:lstStyle/>
        <a:p>
          <a:r>
            <a:rPr lang="en-IN" sz="1800" b="1" kern="1200" dirty="0">
              <a:latin typeface="Univers Condensed Light"/>
              <a:ea typeface="+mn-ea"/>
              <a:cs typeface="+mn-cs"/>
            </a:rPr>
            <a:t>Dataset</a:t>
          </a:r>
          <a:r>
            <a:rPr lang="en-IN" sz="1800" b="1" kern="1200" dirty="0"/>
            <a:t> </a:t>
          </a:r>
          <a:r>
            <a:rPr lang="en-IN" sz="1800" b="1" kern="1200" dirty="0">
              <a:latin typeface="Univers Condensed Light"/>
              <a:ea typeface="+mn-ea"/>
              <a:cs typeface="+mn-cs"/>
            </a:rPr>
            <a:t>Details</a:t>
          </a:r>
          <a:endParaRPr lang="en-US" sz="1800" b="1" kern="1200" dirty="0">
            <a:latin typeface="Univers Condensed Light"/>
            <a:ea typeface="+mn-ea"/>
            <a:cs typeface="+mn-cs"/>
          </a:endParaRPr>
        </a:p>
      </dgm:t>
    </dgm:pt>
    <dgm:pt modelId="{B504C096-4C47-4E4F-A27E-E941535DDA66}" type="parTrans" cxnId="{B9B58A91-B485-44B8-9074-E6010E409E0B}">
      <dgm:prSet/>
      <dgm:spPr/>
      <dgm:t>
        <a:bodyPr/>
        <a:lstStyle/>
        <a:p>
          <a:endParaRPr lang="en-US"/>
        </a:p>
      </dgm:t>
    </dgm:pt>
    <dgm:pt modelId="{2E92FB7C-564C-4679-839C-941F80507954}" type="sibTrans" cxnId="{B9B58A91-B485-44B8-9074-E6010E409E0B}">
      <dgm:prSet/>
      <dgm:spPr/>
      <dgm:t>
        <a:bodyPr/>
        <a:lstStyle/>
        <a:p>
          <a:endParaRPr lang="en-US"/>
        </a:p>
      </dgm:t>
    </dgm:pt>
    <dgm:pt modelId="{00D799F9-8AB5-439A-8B35-B3C5001A070D}">
      <dgm:prSet custT="1"/>
      <dgm:spPr/>
      <dgm:t>
        <a:bodyPr/>
        <a:lstStyle/>
        <a:p>
          <a:r>
            <a:rPr lang="en-US" sz="1800" kern="1200" dirty="0">
              <a:latin typeface="Univers Condensed Light"/>
              <a:ea typeface="+mn-ea"/>
              <a:cs typeface="+mn-cs"/>
            </a:rPr>
            <a:t>Total Rows: 6,311,871</a:t>
          </a:r>
        </a:p>
      </dgm:t>
    </dgm:pt>
    <dgm:pt modelId="{1D423C8D-79FD-4BB9-BA54-BDEF7DEDD3D6}" type="parTrans" cxnId="{FC688C9A-1AAD-450F-B8F7-374427B1F74B}">
      <dgm:prSet/>
      <dgm:spPr/>
      <dgm:t>
        <a:bodyPr/>
        <a:lstStyle/>
        <a:p>
          <a:endParaRPr lang="en-US"/>
        </a:p>
      </dgm:t>
    </dgm:pt>
    <dgm:pt modelId="{9BB180A0-B531-4DB1-BB11-1886E0251B6E}" type="sibTrans" cxnId="{FC688C9A-1AAD-450F-B8F7-374427B1F74B}">
      <dgm:prSet/>
      <dgm:spPr/>
      <dgm:t>
        <a:bodyPr/>
        <a:lstStyle/>
        <a:p>
          <a:endParaRPr lang="en-US"/>
        </a:p>
      </dgm:t>
    </dgm:pt>
    <dgm:pt modelId="{0499FE26-3FE8-4D8F-9E37-96DBE6184F07}">
      <dgm:prSet custT="1"/>
      <dgm:spPr/>
      <dgm:t>
        <a:bodyPr/>
        <a:lstStyle/>
        <a:p>
          <a:r>
            <a:rPr lang="en-IN" sz="1800" b="1" kern="1200" dirty="0">
              <a:latin typeface="Univers Condensed Light"/>
              <a:ea typeface="+mn-ea"/>
              <a:cs typeface="+mn-cs"/>
            </a:rPr>
            <a:t>Platforms</a:t>
          </a:r>
          <a:endParaRPr lang="en-US" sz="1800" b="1" kern="1200" dirty="0">
            <a:latin typeface="Univers Condensed Light"/>
            <a:ea typeface="+mn-ea"/>
            <a:cs typeface="+mn-cs"/>
          </a:endParaRPr>
        </a:p>
      </dgm:t>
    </dgm:pt>
    <dgm:pt modelId="{77FC4926-B322-407B-A988-794D4584C814}" type="parTrans" cxnId="{F5E9D327-98F8-4074-8121-869B74A032AA}">
      <dgm:prSet/>
      <dgm:spPr/>
      <dgm:t>
        <a:bodyPr/>
        <a:lstStyle/>
        <a:p>
          <a:endParaRPr lang="en-US"/>
        </a:p>
      </dgm:t>
    </dgm:pt>
    <dgm:pt modelId="{65BF531E-CFE1-4CB5-9C09-0E9E9F7633F2}" type="sibTrans" cxnId="{F5E9D327-98F8-4074-8121-869B74A032AA}">
      <dgm:prSet/>
      <dgm:spPr/>
      <dgm:t>
        <a:bodyPr/>
        <a:lstStyle/>
        <a:p>
          <a:endParaRPr lang="en-US"/>
        </a:p>
      </dgm:t>
    </dgm:pt>
    <dgm:pt modelId="{68A31162-CC5B-4F83-9653-5DE12152DE68}">
      <dgm:prSet custT="1"/>
      <dgm:spPr/>
      <dgm:t>
        <a:bodyPr/>
        <a:lstStyle/>
        <a:p>
          <a:r>
            <a:rPr lang="en-IN" sz="1800" kern="1200" dirty="0">
              <a:latin typeface="Univers Condensed Light"/>
              <a:ea typeface="+mn-ea"/>
              <a:cs typeface="+mn-cs"/>
            </a:rPr>
            <a:t>Python</a:t>
          </a:r>
          <a:endParaRPr lang="en-US" sz="1800" kern="1200" dirty="0">
            <a:latin typeface="Univers Condensed Light"/>
            <a:ea typeface="+mn-ea"/>
            <a:cs typeface="+mn-cs"/>
          </a:endParaRPr>
        </a:p>
      </dgm:t>
    </dgm:pt>
    <dgm:pt modelId="{5BD3B9CE-D06E-4C58-AC85-76C4EDDF7448}" type="parTrans" cxnId="{B2CB4714-3E14-4076-9FD3-14D61CCDD113}">
      <dgm:prSet/>
      <dgm:spPr/>
      <dgm:t>
        <a:bodyPr/>
        <a:lstStyle/>
        <a:p>
          <a:endParaRPr lang="en-US"/>
        </a:p>
      </dgm:t>
    </dgm:pt>
    <dgm:pt modelId="{BF6C222C-739B-4E21-B5BB-22FDA44D560B}" type="sibTrans" cxnId="{B2CB4714-3E14-4076-9FD3-14D61CCDD113}">
      <dgm:prSet/>
      <dgm:spPr/>
      <dgm:t>
        <a:bodyPr/>
        <a:lstStyle/>
        <a:p>
          <a:endParaRPr lang="en-US"/>
        </a:p>
      </dgm:t>
    </dgm:pt>
    <dgm:pt modelId="{D0C792BC-DAB1-4DDC-A494-81AA278EA6EF}">
      <dgm:prSet custT="1"/>
      <dgm:spPr/>
      <dgm:t>
        <a:bodyPr/>
        <a:lstStyle/>
        <a:p>
          <a:r>
            <a:rPr lang="en-IN" sz="1800" kern="1200" dirty="0"/>
            <a:t>The data was collected from this Kaggle website </a:t>
          </a:r>
          <a:r>
            <a:rPr lang="en-GB" sz="1800" kern="1200" dirty="0">
              <a:hlinkClick xmlns:r="http://schemas.openxmlformats.org/officeDocument/2006/relationships" r:id="rId1"/>
            </a:rPr>
            <a:t>Flight Status Prediction 2021</a:t>
          </a:r>
          <a:endParaRPr lang="en-US" sz="1800" kern="1200" dirty="0"/>
        </a:p>
      </dgm:t>
    </dgm:pt>
    <dgm:pt modelId="{392E7E29-6830-4246-8AA0-5A0D5BD73D03}" type="sibTrans" cxnId="{BBC8810A-832C-4DD4-B5BD-15BF3561492E}">
      <dgm:prSet/>
      <dgm:spPr/>
      <dgm:t>
        <a:bodyPr/>
        <a:lstStyle/>
        <a:p>
          <a:endParaRPr lang="en-US"/>
        </a:p>
      </dgm:t>
    </dgm:pt>
    <dgm:pt modelId="{FBCB1E38-54A8-477C-8B57-A3D14E16853C}" type="parTrans" cxnId="{BBC8810A-832C-4DD4-B5BD-15BF3561492E}">
      <dgm:prSet/>
      <dgm:spPr/>
      <dgm:t>
        <a:bodyPr/>
        <a:lstStyle/>
        <a:p>
          <a:endParaRPr lang="en-US"/>
        </a:p>
      </dgm:t>
    </dgm:pt>
    <dgm:pt modelId="{4158C63D-A3C4-4452-B7CB-1263E3D10AF2}">
      <dgm:prSet custT="1"/>
      <dgm:spPr/>
      <dgm:t>
        <a:bodyPr/>
        <a:lstStyle/>
        <a:p>
          <a:r>
            <a:rPr lang="en-US" sz="1800" kern="1200">
              <a:latin typeface="Univers Condensed Light"/>
              <a:ea typeface="+mn-ea"/>
              <a:cs typeface="+mn-cs"/>
            </a:rPr>
            <a:t>Total Attributes/Columns: 61</a:t>
          </a:r>
        </a:p>
      </dgm:t>
    </dgm:pt>
    <dgm:pt modelId="{B5B35DB6-834B-4B88-8206-4D3761B1A376}" type="parTrans" cxnId="{19EEAF2A-0341-4833-A333-1180078AAA86}">
      <dgm:prSet/>
      <dgm:spPr/>
      <dgm:t>
        <a:bodyPr/>
        <a:lstStyle/>
        <a:p>
          <a:endParaRPr lang="en-US"/>
        </a:p>
      </dgm:t>
    </dgm:pt>
    <dgm:pt modelId="{CE973902-4934-45E8-A2FB-F54E1459E336}" type="sibTrans" cxnId="{19EEAF2A-0341-4833-A333-1180078AAA86}">
      <dgm:prSet/>
      <dgm:spPr/>
      <dgm:t>
        <a:bodyPr/>
        <a:lstStyle/>
        <a:p>
          <a:endParaRPr lang="en-US"/>
        </a:p>
      </dgm:t>
    </dgm:pt>
    <dgm:pt modelId="{0AB3CF26-D14A-4EEB-A725-ACBFA2D0140A}">
      <dgm:prSet custT="1"/>
      <dgm:spPr/>
      <dgm:t>
        <a:bodyPr/>
        <a:lstStyle/>
        <a:p>
          <a:r>
            <a:rPr lang="en-US" sz="1800" kern="1200" dirty="0">
              <a:latin typeface="Univers Condensed Light"/>
              <a:ea typeface="+mn-ea"/>
              <a:cs typeface="+mn-cs"/>
            </a:rPr>
            <a:t>Size of the data: 2.21 GB</a:t>
          </a:r>
        </a:p>
      </dgm:t>
    </dgm:pt>
    <dgm:pt modelId="{CC60B770-F77E-4DAB-A8B2-98376952BB0E}" type="parTrans" cxnId="{2967B2FE-9A54-46C9-84C3-490F136BE0F0}">
      <dgm:prSet/>
      <dgm:spPr/>
      <dgm:t>
        <a:bodyPr/>
        <a:lstStyle/>
        <a:p>
          <a:endParaRPr lang="en-US"/>
        </a:p>
      </dgm:t>
    </dgm:pt>
    <dgm:pt modelId="{A8312604-5F43-4F2E-B808-E64CBAFA6F28}" type="sibTrans" cxnId="{2967B2FE-9A54-46C9-84C3-490F136BE0F0}">
      <dgm:prSet/>
      <dgm:spPr/>
      <dgm:t>
        <a:bodyPr/>
        <a:lstStyle/>
        <a:p>
          <a:endParaRPr lang="en-US"/>
        </a:p>
      </dgm:t>
    </dgm:pt>
    <dgm:pt modelId="{250CD3D2-798B-4E26-8205-CE1C177F58B0}">
      <dgm:prSet custT="1"/>
      <dgm:spPr/>
      <dgm:t>
        <a:bodyPr/>
        <a:lstStyle/>
        <a:p>
          <a:r>
            <a:rPr lang="en-US" sz="1800" kern="1200" dirty="0">
              <a:latin typeface="Univers Condensed Light"/>
              <a:ea typeface="+mn-ea"/>
              <a:cs typeface="+mn-cs"/>
            </a:rPr>
            <a:t>Short </a:t>
          </a:r>
          <a:r>
            <a:rPr lang="en-US" sz="1800" b="1" kern="1200" dirty="0">
              <a:latin typeface="Univers Condensed Light"/>
              <a:ea typeface="+mn-ea"/>
              <a:cs typeface="+mn-cs"/>
            </a:rPr>
            <a:t>description</a:t>
          </a:r>
          <a:r>
            <a:rPr lang="en-US" sz="1800" kern="1200" dirty="0">
              <a:latin typeface="Univers Condensed Light"/>
              <a:ea typeface="+mn-ea"/>
              <a:cs typeface="+mn-cs"/>
            </a:rPr>
            <a:t> of the dataset</a:t>
          </a:r>
        </a:p>
      </dgm:t>
    </dgm:pt>
    <dgm:pt modelId="{BD390D76-708A-4EC3-9DA0-C05FAE86C305}" type="parTrans" cxnId="{23FA2753-3A55-4E50-A6CC-A2CE5955F871}">
      <dgm:prSet/>
      <dgm:spPr/>
      <dgm:t>
        <a:bodyPr/>
        <a:lstStyle/>
        <a:p>
          <a:endParaRPr lang="en-US"/>
        </a:p>
      </dgm:t>
    </dgm:pt>
    <dgm:pt modelId="{5DCD56DB-120D-4BFD-AD92-CE92383761ED}" type="sibTrans" cxnId="{23FA2753-3A55-4E50-A6CC-A2CE5955F871}">
      <dgm:prSet/>
      <dgm:spPr/>
      <dgm:t>
        <a:bodyPr/>
        <a:lstStyle/>
        <a:p>
          <a:endParaRPr lang="en-US"/>
        </a:p>
      </dgm:t>
    </dgm:pt>
    <dgm:pt modelId="{D50CAA74-403F-4B83-9E4B-2CC9C7197C38}">
      <dgm:prSet custT="1"/>
      <dgm:spPr/>
      <dgm:t>
        <a:bodyPr/>
        <a:lstStyle/>
        <a:p>
          <a:r>
            <a:rPr lang="en-IN" sz="1800" kern="1200" dirty="0">
              <a:latin typeface="Univers Condensed Light"/>
              <a:ea typeface="+mn-ea"/>
              <a:cs typeface="+mn-cs"/>
            </a:rPr>
            <a:t>This data is managed by Bureau of Transportation Statistics , U.S Department of Transportation</a:t>
          </a:r>
          <a:endParaRPr lang="en-US" sz="1800" kern="1200" dirty="0">
            <a:latin typeface="Univers Condensed Light"/>
            <a:ea typeface="+mn-ea"/>
            <a:cs typeface="+mn-cs"/>
          </a:endParaRPr>
        </a:p>
      </dgm:t>
    </dgm:pt>
    <dgm:pt modelId="{124B40E2-95DB-48E8-B1BD-F70799C4314D}" type="parTrans" cxnId="{F00309DD-0BCB-4DB2-991F-0CFD8F71F4F9}">
      <dgm:prSet/>
      <dgm:spPr/>
      <dgm:t>
        <a:bodyPr/>
        <a:lstStyle/>
        <a:p>
          <a:endParaRPr lang="en-US"/>
        </a:p>
      </dgm:t>
    </dgm:pt>
    <dgm:pt modelId="{0666B4CA-6BDD-45C5-A24C-C8129C81CC31}" type="sibTrans" cxnId="{F00309DD-0BCB-4DB2-991F-0CFD8F71F4F9}">
      <dgm:prSet/>
      <dgm:spPr/>
      <dgm:t>
        <a:bodyPr/>
        <a:lstStyle/>
        <a:p>
          <a:endParaRPr lang="en-US"/>
        </a:p>
      </dgm:t>
    </dgm:pt>
    <dgm:pt modelId="{F91B075C-EBE0-483F-8096-E01CBC97DFF8}">
      <dgm:prSet custT="1"/>
      <dgm:spPr/>
      <dgm:t>
        <a:bodyPr/>
        <a:lstStyle/>
        <a:p>
          <a:r>
            <a:rPr lang="en-US" sz="1800" kern="1200" dirty="0">
              <a:latin typeface="Univers Condensed Light"/>
              <a:ea typeface="+mn-ea"/>
              <a:cs typeface="+mn-cs"/>
            </a:rPr>
            <a:t>The dataset consists of flight information including cancellations and delays categorized by airlines</a:t>
          </a:r>
        </a:p>
      </dgm:t>
    </dgm:pt>
    <dgm:pt modelId="{2454E50B-5594-4D80-8981-00985C151B20}" type="parTrans" cxnId="{3167986E-9EAA-450F-BD41-EC90E47B61F8}">
      <dgm:prSet/>
      <dgm:spPr/>
      <dgm:t>
        <a:bodyPr/>
        <a:lstStyle/>
        <a:p>
          <a:endParaRPr lang="en-US"/>
        </a:p>
      </dgm:t>
    </dgm:pt>
    <dgm:pt modelId="{B4F64B44-145F-4817-A723-14D56378A115}" type="sibTrans" cxnId="{3167986E-9EAA-450F-BD41-EC90E47B61F8}">
      <dgm:prSet/>
      <dgm:spPr/>
      <dgm:t>
        <a:bodyPr/>
        <a:lstStyle/>
        <a:p>
          <a:endParaRPr lang="en-US"/>
        </a:p>
      </dgm:t>
    </dgm:pt>
    <dgm:pt modelId="{2325FA48-AE56-4FEC-B62B-6CBD5A43CFA4}" type="pres">
      <dgm:prSet presAssocID="{2E4BAB29-962A-4762-8EEA-6B11C591BC26}" presName="linear" presStyleCnt="0">
        <dgm:presLayoutVars>
          <dgm:dir/>
          <dgm:animLvl val="lvl"/>
          <dgm:resizeHandles val="exact"/>
        </dgm:presLayoutVars>
      </dgm:prSet>
      <dgm:spPr/>
    </dgm:pt>
    <dgm:pt modelId="{401B165A-5CD2-4BB9-950A-985C0B69F463}" type="pres">
      <dgm:prSet presAssocID="{F4B93FF3-242C-4643-8AD5-5E4E471A9AEB}" presName="parentLin" presStyleCnt="0"/>
      <dgm:spPr/>
    </dgm:pt>
    <dgm:pt modelId="{84FBA088-092A-4E85-B903-E05C106872C9}" type="pres">
      <dgm:prSet presAssocID="{F4B93FF3-242C-4643-8AD5-5E4E471A9AEB}" presName="parentLeftMargin" presStyleLbl="node1" presStyleIdx="0" presStyleCnt="4"/>
      <dgm:spPr/>
    </dgm:pt>
    <dgm:pt modelId="{33F88A94-35D1-4D80-97AB-EAF866970678}" type="pres">
      <dgm:prSet presAssocID="{F4B93FF3-242C-4643-8AD5-5E4E471A9AEB}" presName="parentText" presStyleLbl="node1" presStyleIdx="0" presStyleCnt="4" custScaleY="164525">
        <dgm:presLayoutVars>
          <dgm:chMax val="0"/>
          <dgm:bulletEnabled val="1"/>
        </dgm:presLayoutVars>
      </dgm:prSet>
      <dgm:spPr/>
    </dgm:pt>
    <dgm:pt modelId="{30B77DB5-028D-40E5-9721-6F467ECC9D96}" type="pres">
      <dgm:prSet presAssocID="{F4B93FF3-242C-4643-8AD5-5E4E471A9AEB}" presName="negativeSpace" presStyleCnt="0"/>
      <dgm:spPr/>
    </dgm:pt>
    <dgm:pt modelId="{FF27F267-835E-44E5-AE07-160E6A54C02E}" type="pres">
      <dgm:prSet presAssocID="{F4B93FF3-242C-4643-8AD5-5E4E471A9AEB}" presName="childText" presStyleLbl="conFgAcc1" presStyleIdx="0" presStyleCnt="4">
        <dgm:presLayoutVars>
          <dgm:bulletEnabled val="1"/>
        </dgm:presLayoutVars>
      </dgm:prSet>
      <dgm:spPr/>
    </dgm:pt>
    <dgm:pt modelId="{D7C30202-70BB-4AD7-B917-8E8ED06E4DD1}" type="pres">
      <dgm:prSet presAssocID="{4645AC34-E090-4400-822E-560FB05B82E5}" presName="spaceBetweenRectangles" presStyleCnt="0"/>
      <dgm:spPr/>
    </dgm:pt>
    <dgm:pt modelId="{4EC139DE-40B1-4060-BB99-369ECFA6D750}" type="pres">
      <dgm:prSet presAssocID="{1935D039-E04B-45C1-995E-A466B039B859}" presName="parentLin" presStyleCnt="0"/>
      <dgm:spPr/>
    </dgm:pt>
    <dgm:pt modelId="{FC0436F8-2607-41F1-9695-08C8FDC42507}" type="pres">
      <dgm:prSet presAssocID="{1935D039-E04B-45C1-995E-A466B039B859}" presName="parentLeftMargin" presStyleLbl="node1" presStyleIdx="0" presStyleCnt="4"/>
      <dgm:spPr/>
    </dgm:pt>
    <dgm:pt modelId="{FA8B37B1-4E1A-4401-AB16-3B69A312F416}" type="pres">
      <dgm:prSet presAssocID="{1935D039-E04B-45C1-995E-A466B039B859}" presName="parentText" presStyleLbl="node1" presStyleIdx="1" presStyleCnt="4" custScaleY="164385">
        <dgm:presLayoutVars>
          <dgm:chMax val="0"/>
          <dgm:bulletEnabled val="1"/>
        </dgm:presLayoutVars>
      </dgm:prSet>
      <dgm:spPr/>
    </dgm:pt>
    <dgm:pt modelId="{8605D0D9-6CDF-4F14-BA0A-16401ACB9ED7}" type="pres">
      <dgm:prSet presAssocID="{1935D039-E04B-45C1-995E-A466B039B859}" presName="negativeSpace" presStyleCnt="0"/>
      <dgm:spPr/>
    </dgm:pt>
    <dgm:pt modelId="{5815C4A1-249C-4DBE-A9E2-829950452EAA}" type="pres">
      <dgm:prSet presAssocID="{1935D039-E04B-45C1-995E-A466B039B859}" presName="childText" presStyleLbl="conFgAcc1" presStyleIdx="1" presStyleCnt="4">
        <dgm:presLayoutVars>
          <dgm:bulletEnabled val="1"/>
        </dgm:presLayoutVars>
      </dgm:prSet>
      <dgm:spPr/>
    </dgm:pt>
    <dgm:pt modelId="{BAFE88EC-F9D6-4826-BD09-0696F0E3F893}" type="pres">
      <dgm:prSet presAssocID="{2E92FB7C-564C-4679-839C-941F80507954}" presName="spaceBetweenRectangles" presStyleCnt="0"/>
      <dgm:spPr/>
    </dgm:pt>
    <dgm:pt modelId="{49C58428-9FD2-4E0E-BDA9-CDE561516E96}" type="pres">
      <dgm:prSet presAssocID="{250CD3D2-798B-4E26-8205-CE1C177F58B0}" presName="parentLin" presStyleCnt="0"/>
      <dgm:spPr/>
    </dgm:pt>
    <dgm:pt modelId="{BFA68624-A4E2-47CA-935C-477FB12C3D0D}" type="pres">
      <dgm:prSet presAssocID="{250CD3D2-798B-4E26-8205-CE1C177F58B0}" presName="parentLeftMargin" presStyleLbl="node1" presStyleIdx="1" presStyleCnt="4"/>
      <dgm:spPr/>
    </dgm:pt>
    <dgm:pt modelId="{A17A6541-8C20-4414-96FE-10D27BB5F1A3}" type="pres">
      <dgm:prSet presAssocID="{250CD3D2-798B-4E26-8205-CE1C177F58B0}" presName="parentText" presStyleLbl="node1" presStyleIdx="2" presStyleCnt="4" custScaleY="182997">
        <dgm:presLayoutVars>
          <dgm:chMax val="0"/>
          <dgm:bulletEnabled val="1"/>
        </dgm:presLayoutVars>
      </dgm:prSet>
      <dgm:spPr/>
    </dgm:pt>
    <dgm:pt modelId="{007547BB-68CC-477E-B4C7-0BAEFDCE6A64}" type="pres">
      <dgm:prSet presAssocID="{250CD3D2-798B-4E26-8205-CE1C177F58B0}" presName="negativeSpace" presStyleCnt="0"/>
      <dgm:spPr/>
    </dgm:pt>
    <dgm:pt modelId="{BFEE0C23-4049-47BA-B778-224659E649B5}" type="pres">
      <dgm:prSet presAssocID="{250CD3D2-798B-4E26-8205-CE1C177F58B0}" presName="childText" presStyleLbl="conFgAcc1" presStyleIdx="2" presStyleCnt="4">
        <dgm:presLayoutVars>
          <dgm:bulletEnabled val="1"/>
        </dgm:presLayoutVars>
      </dgm:prSet>
      <dgm:spPr/>
    </dgm:pt>
    <dgm:pt modelId="{A44FBE1E-09CD-4A60-8162-90EB740E029F}" type="pres">
      <dgm:prSet presAssocID="{5DCD56DB-120D-4BFD-AD92-CE92383761ED}" presName="spaceBetweenRectangles" presStyleCnt="0"/>
      <dgm:spPr/>
    </dgm:pt>
    <dgm:pt modelId="{F035F9B3-D147-4F58-B81F-60C94CD7FEFC}" type="pres">
      <dgm:prSet presAssocID="{0499FE26-3FE8-4D8F-9E37-96DBE6184F07}" presName="parentLin" presStyleCnt="0"/>
      <dgm:spPr/>
    </dgm:pt>
    <dgm:pt modelId="{EFEDFA74-9636-491C-B059-17A7DF177E61}" type="pres">
      <dgm:prSet presAssocID="{0499FE26-3FE8-4D8F-9E37-96DBE6184F07}" presName="parentLeftMargin" presStyleLbl="node1" presStyleIdx="2" presStyleCnt="4"/>
      <dgm:spPr/>
    </dgm:pt>
    <dgm:pt modelId="{64603B3F-0CC0-4029-861E-E93E5BEF4D9C}" type="pres">
      <dgm:prSet presAssocID="{0499FE26-3FE8-4D8F-9E37-96DBE6184F07}" presName="parentText" presStyleLbl="node1" presStyleIdx="3" presStyleCnt="4" custScaleY="193504">
        <dgm:presLayoutVars>
          <dgm:chMax val="0"/>
          <dgm:bulletEnabled val="1"/>
        </dgm:presLayoutVars>
      </dgm:prSet>
      <dgm:spPr/>
    </dgm:pt>
    <dgm:pt modelId="{3C2FA34A-01A4-4B73-9270-D5D331FA31F4}" type="pres">
      <dgm:prSet presAssocID="{0499FE26-3FE8-4D8F-9E37-96DBE6184F07}" presName="negativeSpace" presStyleCnt="0"/>
      <dgm:spPr/>
    </dgm:pt>
    <dgm:pt modelId="{3AADEE33-F454-45EC-B9CF-876163BCBCB2}" type="pres">
      <dgm:prSet presAssocID="{0499FE26-3FE8-4D8F-9E37-96DBE6184F07}" presName="childText" presStyleLbl="conFgAcc1" presStyleIdx="3" presStyleCnt="4">
        <dgm:presLayoutVars>
          <dgm:bulletEnabled val="1"/>
        </dgm:presLayoutVars>
      </dgm:prSet>
      <dgm:spPr/>
    </dgm:pt>
  </dgm:ptLst>
  <dgm:cxnLst>
    <dgm:cxn modelId="{E0D20508-445C-42BD-B92D-259D367C2D0B}" type="presOf" srcId="{D0C792BC-DAB1-4DDC-A494-81AA278EA6EF}" destId="{FF27F267-835E-44E5-AE07-160E6A54C02E}" srcOrd="0" destOrd="0" presId="urn:microsoft.com/office/officeart/2005/8/layout/list1"/>
    <dgm:cxn modelId="{BBC8810A-832C-4DD4-B5BD-15BF3561492E}" srcId="{F4B93FF3-242C-4643-8AD5-5E4E471A9AEB}" destId="{D0C792BC-DAB1-4DDC-A494-81AA278EA6EF}" srcOrd="0" destOrd="0" parTransId="{FBCB1E38-54A8-477C-8B57-A3D14E16853C}" sibTransId="{392E7E29-6830-4246-8AA0-5A0D5BD73D03}"/>
    <dgm:cxn modelId="{B2CB4714-3E14-4076-9FD3-14D61CCDD113}" srcId="{0499FE26-3FE8-4D8F-9E37-96DBE6184F07}" destId="{68A31162-CC5B-4F83-9653-5DE12152DE68}" srcOrd="0" destOrd="0" parTransId="{5BD3B9CE-D06E-4C58-AC85-76C4EDDF7448}" sibTransId="{BF6C222C-739B-4E21-B5BB-22FDA44D560B}"/>
    <dgm:cxn modelId="{F5E9D327-98F8-4074-8121-869B74A032AA}" srcId="{2E4BAB29-962A-4762-8EEA-6B11C591BC26}" destId="{0499FE26-3FE8-4D8F-9E37-96DBE6184F07}" srcOrd="3" destOrd="0" parTransId="{77FC4926-B322-407B-A988-794D4584C814}" sibTransId="{65BF531E-CFE1-4CB5-9C09-0E9E9F7633F2}"/>
    <dgm:cxn modelId="{19EEAF2A-0341-4833-A333-1180078AAA86}" srcId="{1935D039-E04B-45C1-995E-A466B039B859}" destId="{4158C63D-A3C4-4452-B7CB-1263E3D10AF2}" srcOrd="1" destOrd="0" parTransId="{B5B35DB6-834B-4B88-8206-4D3761B1A376}" sibTransId="{CE973902-4934-45E8-A2FB-F54E1459E336}"/>
    <dgm:cxn modelId="{D365D13B-191B-47ED-810F-26B0473427DB}" srcId="{2E4BAB29-962A-4762-8EEA-6B11C591BC26}" destId="{F4B93FF3-242C-4643-8AD5-5E4E471A9AEB}" srcOrd="0" destOrd="0" parTransId="{3A8BC960-6637-4E7D-9009-D8D4F3CDC45C}" sibTransId="{4645AC34-E090-4400-822E-560FB05B82E5}"/>
    <dgm:cxn modelId="{2C6ED13E-3CA2-4238-92FE-489F6D184EE7}" type="presOf" srcId="{F91B075C-EBE0-483F-8096-E01CBC97DFF8}" destId="{BFEE0C23-4049-47BA-B778-224659E649B5}" srcOrd="0" destOrd="1" presId="urn:microsoft.com/office/officeart/2005/8/layout/list1"/>
    <dgm:cxn modelId="{50A36945-47AC-4810-A15B-FE8C2E26BC4F}" type="presOf" srcId="{68A31162-CC5B-4F83-9653-5DE12152DE68}" destId="{3AADEE33-F454-45EC-B9CF-876163BCBCB2}" srcOrd="0" destOrd="0" presId="urn:microsoft.com/office/officeart/2005/8/layout/list1"/>
    <dgm:cxn modelId="{23FA2753-3A55-4E50-A6CC-A2CE5955F871}" srcId="{2E4BAB29-962A-4762-8EEA-6B11C591BC26}" destId="{250CD3D2-798B-4E26-8205-CE1C177F58B0}" srcOrd="2" destOrd="0" parTransId="{BD390D76-708A-4EC3-9DA0-C05FAE86C305}" sibTransId="{5DCD56DB-120D-4BFD-AD92-CE92383761ED}"/>
    <dgm:cxn modelId="{8C7DCD53-8D32-40B2-98EE-C50EE60240D4}" type="presOf" srcId="{F4B93FF3-242C-4643-8AD5-5E4E471A9AEB}" destId="{84FBA088-092A-4E85-B903-E05C106872C9}" srcOrd="0" destOrd="0" presId="urn:microsoft.com/office/officeart/2005/8/layout/list1"/>
    <dgm:cxn modelId="{41C7DE6C-B7AF-4469-BA9A-8EE515F88DC2}" type="presOf" srcId="{F4B93FF3-242C-4643-8AD5-5E4E471A9AEB}" destId="{33F88A94-35D1-4D80-97AB-EAF866970678}" srcOrd="1" destOrd="0" presId="urn:microsoft.com/office/officeart/2005/8/layout/list1"/>
    <dgm:cxn modelId="{3167986E-9EAA-450F-BD41-EC90E47B61F8}" srcId="{250CD3D2-798B-4E26-8205-CE1C177F58B0}" destId="{F91B075C-EBE0-483F-8096-E01CBC97DFF8}" srcOrd="1" destOrd="0" parTransId="{2454E50B-5594-4D80-8981-00985C151B20}" sibTransId="{B4F64B44-145F-4817-A723-14D56378A115}"/>
    <dgm:cxn modelId="{73FD937E-D49C-4A67-84DA-093ACCE917D7}" type="presOf" srcId="{4158C63D-A3C4-4452-B7CB-1263E3D10AF2}" destId="{5815C4A1-249C-4DBE-A9E2-829950452EAA}" srcOrd="0" destOrd="1" presId="urn:microsoft.com/office/officeart/2005/8/layout/list1"/>
    <dgm:cxn modelId="{19B77089-2E7A-4F9D-9A7E-65EB4B612976}" type="presOf" srcId="{2E4BAB29-962A-4762-8EEA-6B11C591BC26}" destId="{2325FA48-AE56-4FEC-B62B-6CBD5A43CFA4}" srcOrd="0" destOrd="0" presId="urn:microsoft.com/office/officeart/2005/8/layout/list1"/>
    <dgm:cxn modelId="{B9B58A91-B485-44B8-9074-E6010E409E0B}" srcId="{2E4BAB29-962A-4762-8EEA-6B11C591BC26}" destId="{1935D039-E04B-45C1-995E-A466B039B859}" srcOrd="1" destOrd="0" parTransId="{B504C096-4C47-4E4F-A27E-E941535DDA66}" sibTransId="{2E92FB7C-564C-4679-839C-941F80507954}"/>
    <dgm:cxn modelId="{3B0B2094-9FD2-499E-B9AE-E8F0A02B0882}" type="presOf" srcId="{D50CAA74-403F-4B83-9E4B-2CC9C7197C38}" destId="{BFEE0C23-4049-47BA-B778-224659E649B5}" srcOrd="0" destOrd="0" presId="urn:microsoft.com/office/officeart/2005/8/layout/list1"/>
    <dgm:cxn modelId="{D736C899-7BBA-4C89-8495-E662159A6A7E}" type="presOf" srcId="{00D799F9-8AB5-439A-8B35-B3C5001A070D}" destId="{5815C4A1-249C-4DBE-A9E2-829950452EAA}" srcOrd="0" destOrd="0" presId="urn:microsoft.com/office/officeart/2005/8/layout/list1"/>
    <dgm:cxn modelId="{FC688C9A-1AAD-450F-B8F7-374427B1F74B}" srcId="{1935D039-E04B-45C1-995E-A466B039B859}" destId="{00D799F9-8AB5-439A-8B35-B3C5001A070D}" srcOrd="0" destOrd="0" parTransId="{1D423C8D-79FD-4BB9-BA54-BDEF7DEDD3D6}" sibTransId="{9BB180A0-B531-4DB1-BB11-1886E0251B6E}"/>
    <dgm:cxn modelId="{7E9A22A0-0CC4-4A78-903B-96BB48AB2E17}" type="presOf" srcId="{1935D039-E04B-45C1-995E-A466B039B859}" destId="{FA8B37B1-4E1A-4401-AB16-3B69A312F416}" srcOrd="1" destOrd="0" presId="urn:microsoft.com/office/officeart/2005/8/layout/list1"/>
    <dgm:cxn modelId="{63A7E1AE-4AD4-44A5-8E23-EB0B7A157302}" type="presOf" srcId="{250CD3D2-798B-4E26-8205-CE1C177F58B0}" destId="{BFA68624-A4E2-47CA-935C-477FB12C3D0D}" srcOrd="0" destOrd="0" presId="urn:microsoft.com/office/officeart/2005/8/layout/list1"/>
    <dgm:cxn modelId="{E8F787B1-110F-47D1-A119-3A8C8BABEC5A}" type="presOf" srcId="{250CD3D2-798B-4E26-8205-CE1C177F58B0}" destId="{A17A6541-8C20-4414-96FE-10D27BB5F1A3}" srcOrd="1" destOrd="0" presId="urn:microsoft.com/office/officeart/2005/8/layout/list1"/>
    <dgm:cxn modelId="{B31683BA-3A82-437C-996E-25F56794D48B}" type="presOf" srcId="{0499FE26-3FE8-4D8F-9E37-96DBE6184F07}" destId="{64603B3F-0CC0-4029-861E-E93E5BEF4D9C}" srcOrd="1" destOrd="0" presId="urn:microsoft.com/office/officeart/2005/8/layout/list1"/>
    <dgm:cxn modelId="{B322ADBC-DCB0-4CD1-AEBE-1CFC42E947BA}" type="presOf" srcId="{1935D039-E04B-45C1-995E-A466B039B859}" destId="{FC0436F8-2607-41F1-9695-08C8FDC42507}" srcOrd="0" destOrd="0" presId="urn:microsoft.com/office/officeart/2005/8/layout/list1"/>
    <dgm:cxn modelId="{B74E43BD-FDFD-4DD1-89F9-DFE2CA96C608}" type="presOf" srcId="{0AB3CF26-D14A-4EEB-A725-ACBFA2D0140A}" destId="{5815C4A1-249C-4DBE-A9E2-829950452EAA}" srcOrd="0" destOrd="2" presId="urn:microsoft.com/office/officeart/2005/8/layout/list1"/>
    <dgm:cxn modelId="{F00309DD-0BCB-4DB2-991F-0CFD8F71F4F9}" srcId="{250CD3D2-798B-4E26-8205-CE1C177F58B0}" destId="{D50CAA74-403F-4B83-9E4B-2CC9C7197C38}" srcOrd="0" destOrd="0" parTransId="{124B40E2-95DB-48E8-B1BD-F70799C4314D}" sibTransId="{0666B4CA-6BDD-45C5-A24C-C8129C81CC31}"/>
    <dgm:cxn modelId="{03E453E9-A8B6-493E-A753-FD6A4BAB58AC}" type="presOf" srcId="{0499FE26-3FE8-4D8F-9E37-96DBE6184F07}" destId="{EFEDFA74-9636-491C-B059-17A7DF177E61}" srcOrd="0" destOrd="0" presId="urn:microsoft.com/office/officeart/2005/8/layout/list1"/>
    <dgm:cxn modelId="{2967B2FE-9A54-46C9-84C3-490F136BE0F0}" srcId="{1935D039-E04B-45C1-995E-A466B039B859}" destId="{0AB3CF26-D14A-4EEB-A725-ACBFA2D0140A}" srcOrd="2" destOrd="0" parTransId="{CC60B770-F77E-4DAB-A8B2-98376952BB0E}" sibTransId="{A8312604-5F43-4F2E-B808-E64CBAFA6F28}"/>
    <dgm:cxn modelId="{BB0D0440-11D2-4561-8399-4ADA5E41D623}" type="presParOf" srcId="{2325FA48-AE56-4FEC-B62B-6CBD5A43CFA4}" destId="{401B165A-5CD2-4BB9-950A-985C0B69F463}" srcOrd="0" destOrd="0" presId="urn:microsoft.com/office/officeart/2005/8/layout/list1"/>
    <dgm:cxn modelId="{9A40F36A-6C97-4848-A930-DA43BAF24F77}" type="presParOf" srcId="{401B165A-5CD2-4BB9-950A-985C0B69F463}" destId="{84FBA088-092A-4E85-B903-E05C106872C9}" srcOrd="0" destOrd="0" presId="urn:microsoft.com/office/officeart/2005/8/layout/list1"/>
    <dgm:cxn modelId="{8022D3AF-6288-4AD6-AA56-A22604070308}" type="presParOf" srcId="{401B165A-5CD2-4BB9-950A-985C0B69F463}" destId="{33F88A94-35D1-4D80-97AB-EAF866970678}" srcOrd="1" destOrd="0" presId="urn:microsoft.com/office/officeart/2005/8/layout/list1"/>
    <dgm:cxn modelId="{D4517C15-009D-462C-BC5C-21D24FE80B88}" type="presParOf" srcId="{2325FA48-AE56-4FEC-B62B-6CBD5A43CFA4}" destId="{30B77DB5-028D-40E5-9721-6F467ECC9D96}" srcOrd="1" destOrd="0" presId="urn:microsoft.com/office/officeart/2005/8/layout/list1"/>
    <dgm:cxn modelId="{993004F1-D193-41AA-A85D-BB8436663AEB}" type="presParOf" srcId="{2325FA48-AE56-4FEC-B62B-6CBD5A43CFA4}" destId="{FF27F267-835E-44E5-AE07-160E6A54C02E}" srcOrd="2" destOrd="0" presId="urn:microsoft.com/office/officeart/2005/8/layout/list1"/>
    <dgm:cxn modelId="{AAB74937-AADA-41A8-ABA7-0AC3DDDDC8A3}" type="presParOf" srcId="{2325FA48-AE56-4FEC-B62B-6CBD5A43CFA4}" destId="{D7C30202-70BB-4AD7-B917-8E8ED06E4DD1}" srcOrd="3" destOrd="0" presId="urn:microsoft.com/office/officeart/2005/8/layout/list1"/>
    <dgm:cxn modelId="{D3DF3A07-F919-4B5D-A84F-B96CFFA3FFAB}" type="presParOf" srcId="{2325FA48-AE56-4FEC-B62B-6CBD5A43CFA4}" destId="{4EC139DE-40B1-4060-BB99-369ECFA6D750}" srcOrd="4" destOrd="0" presId="urn:microsoft.com/office/officeart/2005/8/layout/list1"/>
    <dgm:cxn modelId="{27E1686A-75AF-4849-841D-362952B74DD4}" type="presParOf" srcId="{4EC139DE-40B1-4060-BB99-369ECFA6D750}" destId="{FC0436F8-2607-41F1-9695-08C8FDC42507}" srcOrd="0" destOrd="0" presId="urn:microsoft.com/office/officeart/2005/8/layout/list1"/>
    <dgm:cxn modelId="{8FBC6208-284B-4536-BD37-69417134EE1A}" type="presParOf" srcId="{4EC139DE-40B1-4060-BB99-369ECFA6D750}" destId="{FA8B37B1-4E1A-4401-AB16-3B69A312F416}" srcOrd="1" destOrd="0" presId="urn:microsoft.com/office/officeart/2005/8/layout/list1"/>
    <dgm:cxn modelId="{7FE64874-0817-4526-8E8E-6871C5E62CB6}" type="presParOf" srcId="{2325FA48-AE56-4FEC-B62B-6CBD5A43CFA4}" destId="{8605D0D9-6CDF-4F14-BA0A-16401ACB9ED7}" srcOrd="5" destOrd="0" presId="urn:microsoft.com/office/officeart/2005/8/layout/list1"/>
    <dgm:cxn modelId="{8C592C29-2C20-4926-AB42-707F27FDBAF5}" type="presParOf" srcId="{2325FA48-AE56-4FEC-B62B-6CBD5A43CFA4}" destId="{5815C4A1-249C-4DBE-A9E2-829950452EAA}" srcOrd="6" destOrd="0" presId="urn:microsoft.com/office/officeart/2005/8/layout/list1"/>
    <dgm:cxn modelId="{4F054DCC-FF7E-4DF0-B081-420729708B33}" type="presParOf" srcId="{2325FA48-AE56-4FEC-B62B-6CBD5A43CFA4}" destId="{BAFE88EC-F9D6-4826-BD09-0696F0E3F893}" srcOrd="7" destOrd="0" presId="urn:microsoft.com/office/officeart/2005/8/layout/list1"/>
    <dgm:cxn modelId="{D30B580A-F37D-437F-8E1F-8C0D8506BE8D}" type="presParOf" srcId="{2325FA48-AE56-4FEC-B62B-6CBD5A43CFA4}" destId="{49C58428-9FD2-4E0E-BDA9-CDE561516E96}" srcOrd="8" destOrd="0" presId="urn:microsoft.com/office/officeart/2005/8/layout/list1"/>
    <dgm:cxn modelId="{60468337-5158-4E0C-A97B-EFA885F0F4F9}" type="presParOf" srcId="{49C58428-9FD2-4E0E-BDA9-CDE561516E96}" destId="{BFA68624-A4E2-47CA-935C-477FB12C3D0D}" srcOrd="0" destOrd="0" presId="urn:microsoft.com/office/officeart/2005/8/layout/list1"/>
    <dgm:cxn modelId="{F22CECD5-975B-4C23-A9F1-22411D96F936}" type="presParOf" srcId="{49C58428-9FD2-4E0E-BDA9-CDE561516E96}" destId="{A17A6541-8C20-4414-96FE-10D27BB5F1A3}" srcOrd="1" destOrd="0" presId="urn:microsoft.com/office/officeart/2005/8/layout/list1"/>
    <dgm:cxn modelId="{B62652B9-B82E-484B-9DC7-3471D0130449}" type="presParOf" srcId="{2325FA48-AE56-4FEC-B62B-6CBD5A43CFA4}" destId="{007547BB-68CC-477E-B4C7-0BAEFDCE6A64}" srcOrd="9" destOrd="0" presId="urn:microsoft.com/office/officeart/2005/8/layout/list1"/>
    <dgm:cxn modelId="{6890FEE1-8128-4CBB-9E14-EDD1258B616D}" type="presParOf" srcId="{2325FA48-AE56-4FEC-B62B-6CBD5A43CFA4}" destId="{BFEE0C23-4049-47BA-B778-224659E649B5}" srcOrd="10" destOrd="0" presId="urn:microsoft.com/office/officeart/2005/8/layout/list1"/>
    <dgm:cxn modelId="{532CF531-0738-4D4C-B50D-3AEB40A99684}" type="presParOf" srcId="{2325FA48-AE56-4FEC-B62B-6CBD5A43CFA4}" destId="{A44FBE1E-09CD-4A60-8162-90EB740E029F}" srcOrd="11" destOrd="0" presId="urn:microsoft.com/office/officeart/2005/8/layout/list1"/>
    <dgm:cxn modelId="{6FCA39E5-594E-4ECF-B1EC-B0D4DDED1D7F}" type="presParOf" srcId="{2325FA48-AE56-4FEC-B62B-6CBD5A43CFA4}" destId="{F035F9B3-D147-4F58-B81F-60C94CD7FEFC}" srcOrd="12" destOrd="0" presId="urn:microsoft.com/office/officeart/2005/8/layout/list1"/>
    <dgm:cxn modelId="{25970CD8-E433-49BA-9291-82DAF27090D8}" type="presParOf" srcId="{F035F9B3-D147-4F58-B81F-60C94CD7FEFC}" destId="{EFEDFA74-9636-491C-B059-17A7DF177E61}" srcOrd="0" destOrd="0" presId="urn:microsoft.com/office/officeart/2005/8/layout/list1"/>
    <dgm:cxn modelId="{52432B2C-5003-42D3-9A7E-73E506F0F121}" type="presParOf" srcId="{F035F9B3-D147-4F58-B81F-60C94CD7FEFC}" destId="{64603B3F-0CC0-4029-861E-E93E5BEF4D9C}" srcOrd="1" destOrd="0" presId="urn:microsoft.com/office/officeart/2005/8/layout/list1"/>
    <dgm:cxn modelId="{A12C4704-85F3-44E8-87E5-691351591EC1}" type="presParOf" srcId="{2325FA48-AE56-4FEC-B62B-6CBD5A43CFA4}" destId="{3C2FA34A-01A4-4B73-9270-D5D331FA31F4}" srcOrd="13" destOrd="0" presId="urn:microsoft.com/office/officeart/2005/8/layout/list1"/>
    <dgm:cxn modelId="{324E49F1-C5C2-4079-B3B4-6B8135ACF018}" type="presParOf" srcId="{2325FA48-AE56-4FEC-B62B-6CBD5A43CFA4}" destId="{3AADEE33-F454-45EC-B9CF-876163BCBCB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C4F9B3-C4E4-4068-A3B6-05DE9268AAA8}" type="doc">
      <dgm:prSet loTypeId="urn:microsoft.com/office/officeart/2005/8/layout/chevronAccent+Icon" loCatId="officeonline" qsTypeId="urn:microsoft.com/office/officeart/2005/8/quickstyle/simple1" qsCatId="simple" csTypeId="urn:microsoft.com/office/officeart/2005/8/colors/accent3_3" csCatId="accent3" phldr="1"/>
      <dgm:spPr/>
      <dgm:t>
        <a:bodyPr/>
        <a:lstStyle/>
        <a:p>
          <a:endParaRPr lang="en-US"/>
        </a:p>
      </dgm:t>
    </dgm:pt>
    <dgm:pt modelId="{2DD6F76A-06F3-48F7-81F2-B0D85F4650B2}">
      <dgm:prSet phldrT="[Text]" custT="1"/>
      <dgm:spPr/>
      <dgm:t>
        <a:bodyPr/>
        <a:lstStyle/>
        <a:p>
          <a:r>
            <a:rPr lang="en-US" sz="1800" dirty="0"/>
            <a:t>Input Data</a:t>
          </a:r>
        </a:p>
      </dgm:t>
    </dgm:pt>
    <dgm:pt modelId="{2433E682-2537-403D-926B-8CB49D5D16EE}" type="parTrans" cxnId="{F603A135-59E8-4DE0-8C4E-E4532DF58EAF}">
      <dgm:prSet/>
      <dgm:spPr/>
      <dgm:t>
        <a:bodyPr/>
        <a:lstStyle/>
        <a:p>
          <a:endParaRPr lang="en-US"/>
        </a:p>
      </dgm:t>
    </dgm:pt>
    <dgm:pt modelId="{CDCA4275-1CB9-496A-BEFC-F9767656C875}" type="sibTrans" cxnId="{F603A135-59E8-4DE0-8C4E-E4532DF58EAF}">
      <dgm:prSet/>
      <dgm:spPr/>
      <dgm:t>
        <a:bodyPr/>
        <a:lstStyle/>
        <a:p>
          <a:endParaRPr lang="en-US"/>
        </a:p>
      </dgm:t>
    </dgm:pt>
    <dgm:pt modelId="{4B2C67CC-EF50-44AD-A71A-6643C5289060}">
      <dgm:prSet phldrT="[Text]" custT="1"/>
      <dgm:spPr>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t>
        <a:bodyPr spcFirstLastPara="0" vert="horz" wrap="square" lIns="128016" tIns="128016" rIns="128016" bIns="128016" numCol="1" spcCol="1270" anchor="ctr" anchorCtr="0"/>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preprocessing</a:t>
          </a:r>
        </a:p>
      </dgm:t>
    </dgm:pt>
    <dgm:pt modelId="{466C8DD6-85F3-4655-ACF6-25174AABB06F}" type="parTrans" cxnId="{E6344FC9-6470-4F56-9318-265EF186F33C}">
      <dgm:prSet/>
      <dgm:spPr/>
      <dgm:t>
        <a:bodyPr/>
        <a:lstStyle/>
        <a:p>
          <a:endParaRPr lang="en-US"/>
        </a:p>
      </dgm:t>
    </dgm:pt>
    <dgm:pt modelId="{4B7D521E-1436-4176-A7F2-2B7C488CC7C1}" type="sibTrans" cxnId="{E6344FC9-6470-4F56-9318-265EF186F33C}">
      <dgm:prSet/>
      <dgm:spPr/>
      <dgm:t>
        <a:bodyPr/>
        <a:lstStyle/>
        <a:p>
          <a:endParaRPr lang="en-US"/>
        </a:p>
      </dgm:t>
    </dgm:pt>
    <dgm:pt modelId="{5E302A25-F51C-4B9B-A617-5A2B22BEA742}">
      <dgm:prSet phldrT="[Text]" custT="1"/>
      <dgm:spPr>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t>
        <a:bodyPr spcFirstLastPara="0" vert="horz" wrap="square" lIns="128016" tIns="128016" rIns="128016" bIns="128016" numCol="1" spcCol="1270" anchor="ctr" anchorCtr="0"/>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Prediction</a:t>
          </a:r>
        </a:p>
      </dgm:t>
    </dgm:pt>
    <dgm:pt modelId="{E01B01AF-A12D-4D73-8A53-A7A154F04C13}" type="parTrans" cxnId="{6CB14D5F-0215-46EF-8A72-B8777A5637CF}">
      <dgm:prSet/>
      <dgm:spPr/>
      <dgm:t>
        <a:bodyPr/>
        <a:lstStyle/>
        <a:p>
          <a:endParaRPr lang="en-US"/>
        </a:p>
      </dgm:t>
    </dgm:pt>
    <dgm:pt modelId="{AD8C5BB9-7243-4451-9CBB-17F1342B79BD}" type="sibTrans" cxnId="{6CB14D5F-0215-46EF-8A72-B8777A5637CF}">
      <dgm:prSet/>
      <dgm:spPr/>
      <dgm:t>
        <a:bodyPr/>
        <a:lstStyle/>
        <a:p>
          <a:endParaRPr lang="en-US"/>
        </a:p>
      </dgm:t>
    </dgm:pt>
    <dgm:pt modelId="{2B911016-8B0C-48ED-AEF9-AEEB71FEB246}">
      <dgm:prSet phldrT="[Text]" custT="1"/>
      <dgm:spPr>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t>
        <a:bodyPr spcFirstLastPara="0" vert="horz" wrap="square" lIns="128016" tIns="128016" rIns="128016" bIns="128016" numCol="1" spcCol="1270" anchor="ctr" anchorCtr="0"/>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Cleaning</a:t>
          </a:r>
        </a:p>
      </dgm:t>
    </dgm:pt>
    <dgm:pt modelId="{B0BCD7A4-8E7D-49E2-8B49-9A0518B3D808}" type="parTrans" cxnId="{1758975F-6D02-480F-9A65-1048DE99CB40}">
      <dgm:prSet/>
      <dgm:spPr/>
      <dgm:t>
        <a:bodyPr/>
        <a:lstStyle/>
        <a:p>
          <a:endParaRPr lang="en-US"/>
        </a:p>
      </dgm:t>
    </dgm:pt>
    <dgm:pt modelId="{230BAC3C-E912-4DA6-BEE5-CAEE02DC4CDD}" type="sibTrans" cxnId="{1758975F-6D02-480F-9A65-1048DE99CB40}">
      <dgm:prSet/>
      <dgm:spPr/>
      <dgm:t>
        <a:bodyPr/>
        <a:lstStyle/>
        <a:p>
          <a:endParaRPr lang="en-US"/>
        </a:p>
      </dgm:t>
    </dgm:pt>
    <dgm:pt modelId="{67A41BBE-7ADA-4D44-81AF-02500E0108FD}">
      <dgm:prSet phldrT="[Text]" custT="1"/>
      <dgm:spPr>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t>
        <a:bodyPr spcFirstLastPara="0" vert="horz" wrap="square" lIns="128016" tIns="128016" rIns="128016" bIns="128016" numCol="1" spcCol="1270" anchor="ctr" anchorCtr="0"/>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Classification</a:t>
          </a:r>
        </a:p>
      </dgm:t>
    </dgm:pt>
    <dgm:pt modelId="{3580B80D-3065-42A5-9D6C-878B0CCDD492}" type="parTrans" cxnId="{BF378BAD-1B29-420E-9FD4-AA5A8BD18029}">
      <dgm:prSet/>
      <dgm:spPr/>
      <dgm:t>
        <a:bodyPr/>
        <a:lstStyle/>
        <a:p>
          <a:endParaRPr lang="en-US"/>
        </a:p>
      </dgm:t>
    </dgm:pt>
    <dgm:pt modelId="{DE01C0D4-CE39-4B7B-8527-845ED0CBBBD5}" type="sibTrans" cxnId="{BF378BAD-1B29-420E-9FD4-AA5A8BD18029}">
      <dgm:prSet/>
      <dgm:spPr/>
      <dgm:t>
        <a:bodyPr/>
        <a:lstStyle/>
        <a:p>
          <a:endParaRPr lang="en-US"/>
        </a:p>
      </dgm:t>
    </dgm:pt>
    <dgm:pt modelId="{6E82A2B2-E346-4431-B728-032EF79C57C1}">
      <dgm:prSet phldrT="[Text]" custT="1"/>
      <dgm:spPr>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t>
        <a:bodyPr spcFirstLastPara="0" vert="horz" wrap="square" lIns="128016" tIns="128016" rIns="128016" bIns="128016" numCol="1" spcCol="1270" anchor="ctr" anchorCtr="0"/>
        <a:lstStyle/>
        <a:p>
          <a:r>
            <a:rPr lang="en-US" sz="1800" kern="1200" dirty="0">
              <a:solidFill>
                <a:prstClr val="black">
                  <a:hueOff val="0"/>
                  <a:satOff val="0"/>
                  <a:lumOff val="0"/>
                  <a:alphaOff val="0"/>
                </a:prstClr>
              </a:solidFill>
              <a:latin typeface="Univers Condensed Light"/>
              <a:ea typeface="+mn-ea"/>
              <a:cs typeface="+mn-cs"/>
            </a:rPr>
            <a:t>Interpretation</a:t>
          </a:r>
          <a:r>
            <a:rPr lang="en-US" sz="700" kern="1200" dirty="0"/>
            <a:t>/</a:t>
          </a:r>
          <a:r>
            <a:rPr lang="en-US" sz="1800" kern="1200" dirty="0">
              <a:solidFill>
                <a:prstClr val="black">
                  <a:hueOff val="0"/>
                  <a:satOff val="0"/>
                  <a:lumOff val="0"/>
                  <a:alphaOff val="0"/>
                </a:prstClr>
              </a:solidFill>
              <a:latin typeface="Univers Condensed Light"/>
              <a:ea typeface="+mn-ea"/>
              <a:cs typeface="+mn-cs"/>
            </a:rPr>
            <a:t>Visualization</a:t>
          </a:r>
        </a:p>
      </dgm:t>
    </dgm:pt>
    <dgm:pt modelId="{A4D4E383-0FD0-430F-AA17-65D6A0C59FE9}" type="parTrans" cxnId="{8106149F-C80F-4180-9857-079ED73800A0}">
      <dgm:prSet/>
      <dgm:spPr/>
      <dgm:t>
        <a:bodyPr/>
        <a:lstStyle/>
        <a:p>
          <a:endParaRPr lang="en-US"/>
        </a:p>
      </dgm:t>
    </dgm:pt>
    <dgm:pt modelId="{41B772B7-B282-4C89-B6C6-69C6408ACC5D}" type="sibTrans" cxnId="{8106149F-C80F-4180-9857-079ED73800A0}">
      <dgm:prSet/>
      <dgm:spPr/>
      <dgm:t>
        <a:bodyPr/>
        <a:lstStyle/>
        <a:p>
          <a:endParaRPr lang="en-US"/>
        </a:p>
      </dgm:t>
    </dgm:pt>
    <dgm:pt modelId="{41D56EF1-6130-42FD-9FC5-5669D116E1D0}" type="pres">
      <dgm:prSet presAssocID="{2EC4F9B3-C4E4-4068-A3B6-05DE9268AAA8}" presName="Name0" presStyleCnt="0">
        <dgm:presLayoutVars>
          <dgm:dir/>
          <dgm:resizeHandles val="exact"/>
        </dgm:presLayoutVars>
      </dgm:prSet>
      <dgm:spPr/>
    </dgm:pt>
    <dgm:pt modelId="{C708E122-EE6E-40F3-BCD8-2E5A374AD69E}" type="pres">
      <dgm:prSet presAssocID="{2DD6F76A-06F3-48F7-81F2-B0D85F4650B2}" presName="composite" presStyleCnt="0"/>
      <dgm:spPr/>
    </dgm:pt>
    <dgm:pt modelId="{EE6E859C-EC64-4968-83F6-503080BF034D}" type="pres">
      <dgm:prSet presAssocID="{2DD6F76A-06F3-48F7-81F2-B0D85F4650B2}" presName="bgChev" presStyleLbl="node1" presStyleIdx="0" presStyleCnt="6"/>
      <dgm:spPr/>
    </dgm:pt>
    <dgm:pt modelId="{CC138C3F-3E76-45EC-8963-AFECD56E0FA5}" type="pres">
      <dgm:prSet presAssocID="{2DD6F76A-06F3-48F7-81F2-B0D85F4650B2}" presName="txNode" presStyleLbl="fgAcc1" presStyleIdx="0" presStyleCnt="6" custScaleX="110052">
        <dgm:presLayoutVars>
          <dgm:bulletEnabled val="1"/>
        </dgm:presLayoutVars>
      </dgm:prSet>
      <dgm:spPr/>
    </dgm:pt>
    <dgm:pt modelId="{C1403557-6B45-4AC1-B63B-715291873A2F}" type="pres">
      <dgm:prSet presAssocID="{CDCA4275-1CB9-496A-BEFC-F9767656C875}" presName="compositeSpace" presStyleCnt="0"/>
      <dgm:spPr/>
    </dgm:pt>
    <dgm:pt modelId="{8B5E3F33-E604-4303-BECD-D02DAF9AB4B6}" type="pres">
      <dgm:prSet presAssocID="{4B2C67CC-EF50-44AD-A71A-6643C5289060}" presName="composite" presStyleCnt="0"/>
      <dgm:spPr/>
    </dgm:pt>
    <dgm:pt modelId="{10D138B9-0D47-400A-9142-A0B90E7972B3}" type="pres">
      <dgm:prSet presAssocID="{4B2C67CC-EF50-44AD-A71A-6643C5289060}" presName="bgChev" presStyleLbl="node1" presStyleIdx="1" presStyleCnt="6"/>
      <dgm:spPr/>
    </dgm:pt>
    <dgm:pt modelId="{10415ECE-54B4-45E2-9654-C466F4543709}" type="pres">
      <dgm:prSet presAssocID="{4B2C67CC-EF50-44AD-A71A-6643C5289060}" presName="txNode" presStyleLbl="fgAcc1" presStyleIdx="1" presStyleCnt="6" custScaleX="148330">
        <dgm:presLayoutVars>
          <dgm:bulletEnabled val="1"/>
        </dgm:presLayoutVars>
      </dgm:prSet>
      <dgm:spPr>
        <a:xfrm>
          <a:off x="1698566" y="1626298"/>
          <a:ext cx="1698892" cy="523543"/>
        </a:xfrm>
        <a:prstGeom prst="roundRect">
          <a:avLst>
            <a:gd name="adj" fmla="val 10000"/>
          </a:avLst>
        </a:prstGeom>
      </dgm:spPr>
    </dgm:pt>
    <dgm:pt modelId="{34091218-7329-4878-A2ED-1FD9B9E614D4}" type="pres">
      <dgm:prSet presAssocID="{4B7D521E-1436-4176-A7F2-2B7C488CC7C1}" presName="compositeSpace" presStyleCnt="0"/>
      <dgm:spPr/>
    </dgm:pt>
    <dgm:pt modelId="{D647ECED-3646-47E6-8EF5-D616A80E9604}" type="pres">
      <dgm:prSet presAssocID="{2B911016-8B0C-48ED-AEF9-AEEB71FEB246}" presName="composite" presStyleCnt="0"/>
      <dgm:spPr/>
    </dgm:pt>
    <dgm:pt modelId="{25AFC9F5-FA65-4244-981A-D02A75556BA8}" type="pres">
      <dgm:prSet presAssocID="{2B911016-8B0C-48ED-AEF9-AEEB71FEB246}" presName="bgChev" presStyleLbl="node1" presStyleIdx="2" presStyleCnt="6"/>
      <dgm:spPr/>
    </dgm:pt>
    <dgm:pt modelId="{65E2FA89-951B-44BE-8CC3-7EFE1F6F12CC}" type="pres">
      <dgm:prSet presAssocID="{2B911016-8B0C-48ED-AEF9-AEEB71FEB246}" presName="txNode" presStyleLbl="fgAcc1" presStyleIdx="2" presStyleCnt="6" custScaleX="159175">
        <dgm:presLayoutVars>
          <dgm:bulletEnabled val="1"/>
        </dgm:presLayoutVars>
      </dgm:prSet>
      <dgm:spPr>
        <a:xfrm>
          <a:off x="3462464" y="1626298"/>
          <a:ext cx="1823105" cy="523543"/>
        </a:xfrm>
        <a:prstGeom prst="roundRect">
          <a:avLst>
            <a:gd name="adj" fmla="val 10000"/>
          </a:avLst>
        </a:prstGeom>
      </dgm:spPr>
    </dgm:pt>
    <dgm:pt modelId="{D2EAC9DC-D50C-42E1-AE93-173151F44A22}" type="pres">
      <dgm:prSet presAssocID="{230BAC3C-E912-4DA6-BEE5-CAEE02DC4CDD}" presName="compositeSpace" presStyleCnt="0"/>
      <dgm:spPr/>
    </dgm:pt>
    <dgm:pt modelId="{1099556E-788E-411D-B4EC-CACDABF5CF76}" type="pres">
      <dgm:prSet presAssocID="{67A41BBE-7ADA-4D44-81AF-02500E0108FD}" presName="composite" presStyleCnt="0"/>
      <dgm:spPr/>
    </dgm:pt>
    <dgm:pt modelId="{289A5E55-2BE1-4DFC-B530-477CEFB33C82}" type="pres">
      <dgm:prSet presAssocID="{67A41BBE-7ADA-4D44-81AF-02500E0108FD}" presName="bgChev" presStyleLbl="node1" presStyleIdx="3" presStyleCnt="6"/>
      <dgm:spPr/>
    </dgm:pt>
    <dgm:pt modelId="{79140767-3217-4345-923D-1E818CBBE640}" type="pres">
      <dgm:prSet presAssocID="{67A41BBE-7ADA-4D44-81AF-02500E0108FD}" presName="txNode" presStyleLbl="fgAcc1" presStyleIdx="3" presStyleCnt="6" custScaleX="122370">
        <dgm:presLayoutVars>
          <dgm:bulletEnabled val="1"/>
        </dgm:presLayoutVars>
      </dgm:prSet>
      <dgm:spPr>
        <a:xfrm>
          <a:off x="5689454" y="1626298"/>
          <a:ext cx="1145346" cy="523543"/>
        </a:xfrm>
        <a:prstGeom prst="roundRect">
          <a:avLst>
            <a:gd name="adj" fmla="val 10000"/>
          </a:avLst>
        </a:prstGeom>
      </dgm:spPr>
    </dgm:pt>
    <dgm:pt modelId="{5E27924F-2B61-4E8D-8FED-AADA00EFE0FD}" type="pres">
      <dgm:prSet presAssocID="{DE01C0D4-CE39-4B7B-8527-845ED0CBBBD5}" presName="compositeSpace" presStyleCnt="0"/>
      <dgm:spPr/>
    </dgm:pt>
    <dgm:pt modelId="{922A590C-08E9-40C3-ACC1-50730EC49351}" type="pres">
      <dgm:prSet presAssocID="{5E302A25-F51C-4B9B-A617-5A2B22BEA742}" presName="composite" presStyleCnt="0"/>
      <dgm:spPr/>
    </dgm:pt>
    <dgm:pt modelId="{E2CB5D4A-54CA-4366-AD98-B76885C6D329}" type="pres">
      <dgm:prSet presAssocID="{5E302A25-F51C-4B9B-A617-5A2B22BEA742}" presName="bgChev" presStyleLbl="node1" presStyleIdx="4" presStyleCnt="6"/>
      <dgm:spPr/>
    </dgm:pt>
    <dgm:pt modelId="{4CAC7B47-EB68-47C4-878C-036F8D91879A}" type="pres">
      <dgm:prSet presAssocID="{5E302A25-F51C-4B9B-A617-5A2B22BEA742}" presName="txNode" presStyleLbl="fgAcc1" presStyleIdx="4" presStyleCnt="6">
        <dgm:presLayoutVars>
          <dgm:bulletEnabled val="1"/>
        </dgm:presLayoutVars>
      </dgm:prSet>
      <dgm:spPr>
        <a:xfrm>
          <a:off x="7238686" y="1626298"/>
          <a:ext cx="1145346" cy="523543"/>
        </a:xfrm>
        <a:prstGeom prst="roundRect">
          <a:avLst>
            <a:gd name="adj" fmla="val 10000"/>
          </a:avLst>
        </a:prstGeom>
      </dgm:spPr>
    </dgm:pt>
    <dgm:pt modelId="{654BC2B3-E086-4A83-944C-B8CCC19451A8}" type="pres">
      <dgm:prSet presAssocID="{AD8C5BB9-7243-4451-9CBB-17F1342B79BD}" presName="compositeSpace" presStyleCnt="0"/>
      <dgm:spPr/>
    </dgm:pt>
    <dgm:pt modelId="{CC4A10E4-B783-44BC-A650-E863DB846CD3}" type="pres">
      <dgm:prSet presAssocID="{6E82A2B2-E346-4431-B728-032EF79C57C1}" presName="composite" presStyleCnt="0"/>
      <dgm:spPr/>
    </dgm:pt>
    <dgm:pt modelId="{5E2256ED-A2B4-4A74-BA35-D286CE92F9A8}" type="pres">
      <dgm:prSet presAssocID="{6E82A2B2-E346-4431-B728-032EF79C57C1}" presName="bgChev" presStyleLbl="node1" presStyleIdx="5" presStyleCnt="6"/>
      <dgm:spPr>
        <a:xfrm>
          <a:off x="8426229" y="1495412"/>
          <a:ext cx="1356331" cy="523543"/>
        </a:xfrm>
        <a:prstGeom prst="chevron">
          <a:avLst>
            <a:gd name="adj" fmla="val 4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gm:spPr>
    </dgm:pt>
    <dgm:pt modelId="{AB30B698-E4EE-4029-BFFF-19211939AF60}" type="pres">
      <dgm:prSet presAssocID="{6E82A2B2-E346-4431-B728-032EF79C57C1}" presName="txNode" presStyleLbl="fgAcc1" presStyleIdx="5" presStyleCnt="6" custScaleX="122181">
        <dgm:presLayoutVars>
          <dgm:bulletEnabled val="1"/>
        </dgm:presLayoutVars>
      </dgm:prSet>
      <dgm:spPr>
        <a:xfrm>
          <a:off x="8787918" y="1626298"/>
          <a:ext cx="1145346" cy="523543"/>
        </a:xfrm>
        <a:prstGeom prst="roundRect">
          <a:avLst>
            <a:gd name="adj" fmla="val 10000"/>
          </a:avLst>
        </a:prstGeom>
      </dgm:spPr>
    </dgm:pt>
  </dgm:ptLst>
  <dgm:cxnLst>
    <dgm:cxn modelId="{458ECB1F-CB1C-4722-8212-11A11CEC0713}" type="presOf" srcId="{6E82A2B2-E346-4431-B728-032EF79C57C1}" destId="{AB30B698-E4EE-4029-BFFF-19211939AF60}" srcOrd="0" destOrd="0" presId="urn:microsoft.com/office/officeart/2005/8/layout/chevronAccent+Icon"/>
    <dgm:cxn modelId="{4CF0BB29-DD51-4678-BDFD-DCFA85B9B99C}" type="presOf" srcId="{67A41BBE-7ADA-4D44-81AF-02500E0108FD}" destId="{79140767-3217-4345-923D-1E818CBBE640}" srcOrd="0" destOrd="0" presId="urn:microsoft.com/office/officeart/2005/8/layout/chevronAccent+Icon"/>
    <dgm:cxn modelId="{F603A135-59E8-4DE0-8C4E-E4532DF58EAF}" srcId="{2EC4F9B3-C4E4-4068-A3B6-05DE9268AAA8}" destId="{2DD6F76A-06F3-48F7-81F2-B0D85F4650B2}" srcOrd="0" destOrd="0" parTransId="{2433E682-2537-403D-926B-8CB49D5D16EE}" sibTransId="{CDCA4275-1CB9-496A-BEFC-F9767656C875}"/>
    <dgm:cxn modelId="{B6E7A852-7E26-43ED-B956-54111C88987E}" type="presOf" srcId="{2EC4F9B3-C4E4-4068-A3B6-05DE9268AAA8}" destId="{41D56EF1-6130-42FD-9FC5-5669D116E1D0}" srcOrd="0" destOrd="0" presId="urn:microsoft.com/office/officeart/2005/8/layout/chevronAccent+Icon"/>
    <dgm:cxn modelId="{0FF87E5E-4FED-4772-87D1-4B4B76169F39}" type="presOf" srcId="{2DD6F76A-06F3-48F7-81F2-B0D85F4650B2}" destId="{CC138C3F-3E76-45EC-8963-AFECD56E0FA5}" srcOrd="0" destOrd="0" presId="urn:microsoft.com/office/officeart/2005/8/layout/chevronAccent+Icon"/>
    <dgm:cxn modelId="{6CB14D5F-0215-46EF-8A72-B8777A5637CF}" srcId="{2EC4F9B3-C4E4-4068-A3B6-05DE9268AAA8}" destId="{5E302A25-F51C-4B9B-A617-5A2B22BEA742}" srcOrd="4" destOrd="0" parTransId="{E01B01AF-A12D-4D73-8A53-A7A154F04C13}" sibTransId="{AD8C5BB9-7243-4451-9CBB-17F1342B79BD}"/>
    <dgm:cxn modelId="{1758975F-6D02-480F-9A65-1048DE99CB40}" srcId="{2EC4F9B3-C4E4-4068-A3B6-05DE9268AAA8}" destId="{2B911016-8B0C-48ED-AEF9-AEEB71FEB246}" srcOrd="2" destOrd="0" parTransId="{B0BCD7A4-8E7D-49E2-8B49-9A0518B3D808}" sibTransId="{230BAC3C-E912-4DA6-BEE5-CAEE02DC4CDD}"/>
    <dgm:cxn modelId="{0F55DF8B-E649-4361-B285-11F03C0F5DCE}" type="presOf" srcId="{2B911016-8B0C-48ED-AEF9-AEEB71FEB246}" destId="{65E2FA89-951B-44BE-8CC3-7EFE1F6F12CC}" srcOrd="0" destOrd="0" presId="urn:microsoft.com/office/officeart/2005/8/layout/chevronAccent+Icon"/>
    <dgm:cxn modelId="{8106149F-C80F-4180-9857-079ED73800A0}" srcId="{2EC4F9B3-C4E4-4068-A3B6-05DE9268AAA8}" destId="{6E82A2B2-E346-4431-B728-032EF79C57C1}" srcOrd="5" destOrd="0" parTransId="{A4D4E383-0FD0-430F-AA17-65D6A0C59FE9}" sibTransId="{41B772B7-B282-4C89-B6C6-69C6408ACC5D}"/>
    <dgm:cxn modelId="{BF378BAD-1B29-420E-9FD4-AA5A8BD18029}" srcId="{2EC4F9B3-C4E4-4068-A3B6-05DE9268AAA8}" destId="{67A41BBE-7ADA-4D44-81AF-02500E0108FD}" srcOrd="3" destOrd="0" parTransId="{3580B80D-3065-42A5-9D6C-878B0CCDD492}" sibTransId="{DE01C0D4-CE39-4B7B-8527-845ED0CBBBD5}"/>
    <dgm:cxn modelId="{E6344FC9-6470-4F56-9318-265EF186F33C}" srcId="{2EC4F9B3-C4E4-4068-A3B6-05DE9268AAA8}" destId="{4B2C67CC-EF50-44AD-A71A-6643C5289060}" srcOrd="1" destOrd="0" parTransId="{466C8DD6-85F3-4655-ACF6-25174AABB06F}" sibTransId="{4B7D521E-1436-4176-A7F2-2B7C488CC7C1}"/>
    <dgm:cxn modelId="{4FF1B0D2-BAC8-491C-9595-D2FEA24404F1}" type="presOf" srcId="{5E302A25-F51C-4B9B-A617-5A2B22BEA742}" destId="{4CAC7B47-EB68-47C4-878C-036F8D91879A}" srcOrd="0" destOrd="0" presId="urn:microsoft.com/office/officeart/2005/8/layout/chevronAccent+Icon"/>
    <dgm:cxn modelId="{EB1166F8-E1DF-490A-BBF0-26DDB4E7BA6A}" type="presOf" srcId="{4B2C67CC-EF50-44AD-A71A-6643C5289060}" destId="{10415ECE-54B4-45E2-9654-C466F4543709}" srcOrd="0" destOrd="0" presId="urn:microsoft.com/office/officeart/2005/8/layout/chevronAccent+Icon"/>
    <dgm:cxn modelId="{DBB623F0-7734-4E07-8956-6AF0F81CAFF8}" type="presParOf" srcId="{41D56EF1-6130-42FD-9FC5-5669D116E1D0}" destId="{C708E122-EE6E-40F3-BCD8-2E5A374AD69E}" srcOrd="0" destOrd="0" presId="urn:microsoft.com/office/officeart/2005/8/layout/chevronAccent+Icon"/>
    <dgm:cxn modelId="{71F83222-808B-4B39-B866-FE2EBF735B26}" type="presParOf" srcId="{C708E122-EE6E-40F3-BCD8-2E5A374AD69E}" destId="{EE6E859C-EC64-4968-83F6-503080BF034D}" srcOrd="0" destOrd="0" presId="urn:microsoft.com/office/officeart/2005/8/layout/chevronAccent+Icon"/>
    <dgm:cxn modelId="{182F4F81-EDFD-461B-8498-AB46DFEDF45A}" type="presParOf" srcId="{C708E122-EE6E-40F3-BCD8-2E5A374AD69E}" destId="{CC138C3F-3E76-45EC-8963-AFECD56E0FA5}" srcOrd="1" destOrd="0" presId="urn:microsoft.com/office/officeart/2005/8/layout/chevronAccent+Icon"/>
    <dgm:cxn modelId="{1CBD47DD-6169-46D6-8105-189462290C4E}" type="presParOf" srcId="{41D56EF1-6130-42FD-9FC5-5669D116E1D0}" destId="{C1403557-6B45-4AC1-B63B-715291873A2F}" srcOrd="1" destOrd="0" presId="urn:microsoft.com/office/officeart/2005/8/layout/chevronAccent+Icon"/>
    <dgm:cxn modelId="{CC1A79A3-B2EF-454C-93FE-131369973A4E}" type="presParOf" srcId="{41D56EF1-6130-42FD-9FC5-5669D116E1D0}" destId="{8B5E3F33-E604-4303-BECD-D02DAF9AB4B6}" srcOrd="2" destOrd="0" presId="urn:microsoft.com/office/officeart/2005/8/layout/chevronAccent+Icon"/>
    <dgm:cxn modelId="{830C52F3-3648-4E08-AFDB-27426A6AC130}" type="presParOf" srcId="{8B5E3F33-E604-4303-BECD-D02DAF9AB4B6}" destId="{10D138B9-0D47-400A-9142-A0B90E7972B3}" srcOrd="0" destOrd="0" presId="urn:microsoft.com/office/officeart/2005/8/layout/chevronAccent+Icon"/>
    <dgm:cxn modelId="{D5CD5414-3257-460E-A987-A7C58FBBE915}" type="presParOf" srcId="{8B5E3F33-E604-4303-BECD-D02DAF9AB4B6}" destId="{10415ECE-54B4-45E2-9654-C466F4543709}" srcOrd="1" destOrd="0" presId="urn:microsoft.com/office/officeart/2005/8/layout/chevronAccent+Icon"/>
    <dgm:cxn modelId="{55B76D87-5723-4146-9EC7-A25D22728186}" type="presParOf" srcId="{41D56EF1-6130-42FD-9FC5-5669D116E1D0}" destId="{34091218-7329-4878-A2ED-1FD9B9E614D4}" srcOrd="3" destOrd="0" presId="urn:microsoft.com/office/officeart/2005/8/layout/chevronAccent+Icon"/>
    <dgm:cxn modelId="{BECB7701-38FF-4FEE-8489-06C428E8CC3E}" type="presParOf" srcId="{41D56EF1-6130-42FD-9FC5-5669D116E1D0}" destId="{D647ECED-3646-47E6-8EF5-D616A80E9604}" srcOrd="4" destOrd="0" presId="urn:microsoft.com/office/officeart/2005/8/layout/chevronAccent+Icon"/>
    <dgm:cxn modelId="{E8A90732-7DC5-4DAD-9F7F-D2111F2E1BE4}" type="presParOf" srcId="{D647ECED-3646-47E6-8EF5-D616A80E9604}" destId="{25AFC9F5-FA65-4244-981A-D02A75556BA8}" srcOrd="0" destOrd="0" presId="urn:microsoft.com/office/officeart/2005/8/layout/chevronAccent+Icon"/>
    <dgm:cxn modelId="{208BE2AF-396A-4803-AD2D-63EC2CF54B01}" type="presParOf" srcId="{D647ECED-3646-47E6-8EF5-D616A80E9604}" destId="{65E2FA89-951B-44BE-8CC3-7EFE1F6F12CC}" srcOrd="1" destOrd="0" presId="urn:microsoft.com/office/officeart/2005/8/layout/chevronAccent+Icon"/>
    <dgm:cxn modelId="{F4730875-A4FF-454F-BD56-B3E8937ABC56}" type="presParOf" srcId="{41D56EF1-6130-42FD-9FC5-5669D116E1D0}" destId="{D2EAC9DC-D50C-42E1-AE93-173151F44A22}" srcOrd="5" destOrd="0" presId="urn:microsoft.com/office/officeart/2005/8/layout/chevronAccent+Icon"/>
    <dgm:cxn modelId="{7D58C4E3-D947-4776-AD24-07FBA41B622A}" type="presParOf" srcId="{41D56EF1-6130-42FD-9FC5-5669D116E1D0}" destId="{1099556E-788E-411D-B4EC-CACDABF5CF76}" srcOrd="6" destOrd="0" presId="urn:microsoft.com/office/officeart/2005/8/layout/chevronAccent+Icon"/>
    <dgm:cxn modelId="{BC0140E3-4DC8-4452-9F1F-1C1F63EC0ABE}" type="presParOf" srcId="{1099556E-788E-411D-B4EC-CACDABF5CF76}" destId="{289A5E55-2BE1-4DFC-B530-477CEFB33C82}" srcOrd="0" destOrd="0" presId="urn:microsoft.com/office/officeart/2005/8/layout/chevronAccent+Icon"/>
    <dgm:cxn modelId="{020F8BB3-975F-4F0A-97BC-D42C015E69DE}" type="presParOf" srcId="{1099556E-788E-411D-B4EC-CACDABF5CF76}" destId="{79140767-3217-4345-923D-1E818CBBE640}" srcOrd="1" destOrd="0" presId="urn:microsoft.com/office/officeart/2005/8/layout/chevronAccent+Icon"/>
    <dgm:cxn modelId="{2B8241CE-CA69-405B-BE2A-E8C4B34C465F}" type="presParOf" srcId="{41D56EF1-6130-42FD-9FC5-5669D116E1D0}" destId="{5E27924F-2B61-4E8D-8FED-AADA00EFE0FD}" srcOrd="7" destOrd="0" presId="urn:microsoft.com/office/officeart/2005/8/layout/chevronAccent+Icon"/>
    <dgm:cxn modelId="{5DDDE936-986B-435F-96F8-49DBB83C15F6}" type="presParOf" srcId="{41D56EF1-6130-42FD-9FC5-5669D116E1D0}" destId="{922A590C-08E9-40C3-ACC1-50730EC49351}" srcOrd="8" destOrd="0" presId="urn:microsoft.com/office/officeart/2005/8/layout/chevronAccent+Icon"/>
    <dgm:cxn modelId="{7CBB5760-CE98-4357-A638-6F0AAF0847D7}" type="presParOf" srcId="{922A590C-08E9-40C3-ACC1-50730EC49351}" destId="{E2CB5D4A-54CA-4366-AD98-B76885C6D329}" srcOrd="0" destOrd="0" presId="urn:microsoft.com/office/officeart/2005/8/layout/chevronAccent+Icon"/>
    <dgm:cxn modelId="{308110B5-D27E-4F08-B369-742EBF6D891F}" type="presParOf" srcId="{922A590C-08E9-40C3-ACC1-50730EC49351}" destId="{4CAC7B47-EB68-47C4-878C-036F8D91879A}" srcOrd="1" destOrd="0" presId="urn:microsoft.com/office/officeart/2005/8/layout/chevronAccent+Icon"/>
    <dgm:cxn modelId="{579D5033-9003-4ACE-ACC2-F26EEC6400DF}" type="presParOf" srcId="{41D56EF1-6130-42FD-9FC5-5669D116E1D0}" destId="{654BC2B3-E086-4A83-944C-B8CCC19451A8}" srcOrd="9" destOrd="0" presId="urn:microsoft.com/office/officeart/2005/8/layout/chevronAccent+Icon"/>
    <dgm:cxn modelId="{CDA83F06-4441-45FD-B7AD-BD43F922E906}" type="presParOf" srcId="{41D56EF1-6130-42FD-9FC5-5669D116E1D0}" destId="{CC4A10E4-B783-44BC-A650-E863DB846CD3}" srcOrd="10" destOrd="0" presId="urn:microsoft.com/office/officeart/2005/8/layout/chevronAccent+Icon"/>
    <dgm:cxn modelId="{EB100C92-D7E3-47BC-AEE8-501296A20B85}" type="presParOf" srcId="{CC4A10E4-B783-44BC-A650-E863DB846CD3}" destId="{5E2256ED-A2B4-4A74-BA35-D286CE92F9A8}" srcOrd="0" destOrd="0" presId="urn:microsoft.com/office/officeart/2005/8/layout/chevronAccent+Icon"/>
    <dgm:cxn modelId="{ADE1DE9D-85A5-4762-B5E5-22955548F576}" type="presParOf" srcId="{CC4A10E4-B783-44BC-A650-E863DB846CD3}" destId="{AB30B698-E4EE-4029-BFFF-19211939AF6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C4F9B3-C4E4-4068-A3B6-05DE9268AA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B90961-042F-470C-90D9-FF20D168B0CB}">
      <dgm:prSet phldrT="[Text]"/>
      <dgm:spPr/>
      <dgm:t>
        <a:bodyPr/>
        <a:lstStyle/>
        <a:p>
          <a:r>
            <a:rPr lang="en-US" dirty="0"/>
            <a:t>Passengers seem to go through a lot of annoyance after getting to know that their flights have been cancelled in the last minute. This causes them to get stranded in the airports ,wastes their time and money. </a:t>
          </a:r>
        </a:p>
      </dgm:t>
    </dgm:pt>
    <dgm:pt modelId="{58D27C46-5CB2-4DE7-90AD-C211CE11078B}" type="parTrans" cxnId="{28E844E1-6C0D-4D5E-B217-8170F241CBCB}">
      <dgm:prSet/>
      <dgm:spPr/>
      <dgm:t>
        <a:bodyPr/>
        <a:lstStyle/>
        <a:p>
          <a:endParaRPr lang="en-US"/>
        </a:p>
      </dgm:t>
    </dgm:pt>
    <dgm:pt modelId="{BE7BD33C-74E1-44AF-825E-51A0A4EB1638}" type="sibTrans" cxnId="{28E844E1-6C0D-4D5E-B217-8170F241CBCB}">
      <dgm:prSet/>
      <dgm:spPr/>
      <dgm:t>
        <a:bodyPr/>
        <a:lstStyle/>
        <a:p>
          <a:endParaRPr lang="en-US"/>
        </a:p>
      </dgm:t>
    </dgm:pt>
    <dgm:pt modelId="{7DD62C9E-313A-4F72-9B47-A563099F6759}">
      <dgm:prSet phldrT="[Text]"/>
      <dgm:spPr/>
      <dgm:t>
        <a:bodyPr/>
        <a:lstStyle/>
        <a:p>
          <a:r>
            <a:rPr lang="en-US" dirty="0"/>
            <a:t>Predicting cancellations beforehand will allow the airline to provide a better customer experience and also helps the passenger to make changes in their plans.</a:t>
          </a:r>
        </a:p>
      </dgm:t>
    </dgm:pt>
    <dgm:pt modelId="{DAB3DC0B-43D4-4B6E-8B33-7E950BCB3331}" type="parTrans" cxnId="{19696130-ADFE-46BE-A47A-F8FC96B64CD1}">
      <dgm:prSet/>
      <dgm:spPr/>
      <dgm:t>
        <a:bodyPr/>
        <a:lstStyle/>
        <a:p>
          <a:endParaRPr lang="en-US"/>
        </a:p>
      </dgm:t>
    </dgm:pt>
    <dgm:pt modelId="{5E3144B9-665B-4CBC-910C-A576FA7AAB0B}" type="sibTrans" cxnId="{19696130-ADFE-46BE-A47A-F8FC96B64CD1}">
      <dgm:prSet/>
      <dgm:spPr/>
      <dgm:t>
        <a:bodyPr/>
        <a:lstStyle/>
        <a:p>
          <a:endParaRPr lang="en-US"/>
        </a:p>
      </dgm:t>
    </dgm:pt>
    <dgm:pt modelId="{B809A4FD-34D1-45A7-AEBE-18A742DF7FA7}">
      <dgm:prSet phldrT="[Text]"/>
      <dgm:spPr/>
      <dgm:t>
        <a:bodyPr/>
        <a:lstStyle/>
        <a:p>
          <a:r>
            <a:rPr lang="en-US" dirty="0"/>
            <a:t>This allows airlines to save operating costs.</a:t>
          </a:r>
        </a:p>
      </dgm:t>
    </dgm:pt>
    <dgm:pt modelId="{420D73FF-B5A3-4332-91C0-1094D29CC35D}" type="parTrans" cxnId="{2CBC1FF9-4DF9-4371-BAA9-244B8E107371}">
      <dgm:prSet/>
      <dgm:spPr/>
      <dgm:t>
        <a:bodyPr/>
        <a:lstStyle/>
        <a:p>
          <a:endParaRPr lang="en-US"/>
        </a:p>
      </dgm:t>
    </dgm:pt>
    <dgm:pt modelId="{139669B5-5BE1-4FFE-ACEF-1DD45B8B7C63}" type="sibTrans" cxnId="{2CBC1FF9-4DF9-4371-BAA9-244B8E107371}">
      <dgm:prSet/>
      <dgm:spPr/>
      <dgm:t>
        <a:bodyPr/>
        <a:lstStyle/>
        <a:p>
          <a:endParaRPr lang="en-US"/>
        </a:p>
      </dgm:t>
    </dgm:pt>
    <dgm:pt modelId="{6A2C019D-9EFE-45CA-8861-EB31511F232B}" type="pres">
      <dgm:prSet presAssocID="{2EC4F9B3-C4E4-4068-A3B6-05DE9268AAA8}" presName="linear" presStyleCnt="0">
        <dgm:presLayoutVars>
          <dgm:animLvl val="lvl"/>
          <dgm:resizeHandles val="exact"/>
        </dgm:presLayoutVars>
      </dgm:prSet>
      <dgm:spPr/>
    </dgm:pt>
    <dgm:pt modelId="{D067B974-92DC-4DAF-A631-A703964AC5C0}" type="pres">
      <dgm:prSet presAssocID="{19B90961-042F-470C-90D9-FF20D168B0CB}" presName="parentText" presStyleLbl="node1" presStyleIdx="0" presStyleCnt="1">
        <dgm:presLayoutVars>
          <dgm:chMax val="0"/>
          <dgm:bulletEnabled val="1"/>
        </dgm:presLayoutVars>
      </dgm:prSet>
      <dgm:spPr/>
    </dgm:pt>
    <dgm:pt modelId="{6041F1C6-F432-4F55-978C-5639F0056C32}" type="pres">
      <dgm:prSet presAssocID="{19B90961-042F-470C-90D9-FF20D168B0CB}" presName="childText" presStyleLbl="revTx" presStyleIdx="0" presStyleCnt="1">
        <dgm:presLayoutVars>
          <dgm:bulletEnabled val="1"/>
        </dgm:presLayoutVars>
      </dgm:prSet>
      <dgm:spPr/>
    </dgm:pt>
  </dgm:ptLst>
  <dgm:cxnLst>
    <dgm:cxn modelId="{19696130-ADFE-46BE-A47A-F8FC96B64CD1}" srcId="{19B90961-042F-470C-90D9-FF20D168B0CB}" destId="{7DD62C9E-313A-4F72-9B47-A563099F6759}" srcOrd="0" destOrd="0" parTransId="{DAB3DC0B-43D4-4B6E-8B33-7E950BCB3331}" sibTransId="{5E3144B9-665B-4CBC-910C-A576FA7AAB0B}"/>
    <dgm:cxn modelId="{2AB1603C-1332-4D65-96EF-4A1F0298C3B3}" type="presOf" srcId="{7DD62C9E-313A-4F72-9B47-A563099F6759}" destId="{6041F1C6-F432-4F55-978C-5639F0056C32}" srcOrd="0" destOrd="0" presId="urn:microsoft.com/office/officeart/2005/8/layout/vList2"/>
    <dgm:cxn modelId="{26324CA4-6A9B-4E6D-AA4A-BF75C82BF449}" type="presOf" srcId="{19B90961-042F-470C-90D9-FF20D168B0CB}" destId="{D067B974-92DC-4DAF-A631-A703964AC5C0}" srcOrd="0" destOrd="0" presId="urn:microsoft.com/office/officeart/2005/8/layout/vList2"/>
    <dgm:cxn modelId="{6DBA2CC0-9F38-4815-B1E6-E489CF416967}" type="presOf" srcId="{B809A4FD-34D1-45A7-AEBE-18A742DF7FA7}" destId="{6041F1C6-F432-4F55-978C-5639F0056C32}" srcOrd="0" destOrd="1" presId="urn:microsoft.com/office/officeart/2005/8/layout/vList2"/>
    <dgm:cxn modelId="{962FC1CD-EE9B-4E7C-979E-1842ADA4ECB2}" type="presOf" srcId="{2EC4F9B3-C4E4-4068-A3B6-05DE9268AAA8}" destId="{6A2C019D-9EFE-45CA-8861-EB31511F232B}" srcOrd="0" destOrd="0" presId="urn:microsoft.com/office/officeart/2005/8/layout/vList2"/>
    <dgm:cxn modelId="{28E844E1-6C0D-4D5E-B217-8170F241CBCB}" srcId="{2EC4F9B3-C4E4-4068-A3B6-05DE9268AAA8}" destId="{19B90961-042F-470C-90D9-FF20D168B0CB}" srcOrd="0" destOrd="0" parTransId="{58D27C46-5CB2-4DE7-90AD-C211CE11078B}" sibTransId="{BE7BD33C-74E1-44AF-825E-51A0A4EB1638}"/>
    <dgm:cxn modelId="{2CBC1FF9-4DF9-4371-BAA9-244B8E107371}" srcId="{19B90961-042F-470C-90D9-FF20D168B0CB}" destId="{B809A4FD-34D1-45A7-AEBE-18A742DF7FA7}" srcOrd="1" destOrd="0" parTransId="{420D73FF-B5A3-4332-91C0-1094D29CC35D}" sibTransId="{139669B5-5BE1-4FFE-ACEF-1DD45B8B7C63}"/>
    <dgm:cxn modelId="{F6CDFBD3-4912-42AD-A0FC-3A8570A81D58}" type="presParOf" srcId="{6A2C019D-9EFE-45CA-8861-EB31511F232B}" destId="{D067B974-92DC-4DAF-A631-A703964AC5C0}" srcOrd="0" destOrd="0" presId="urn:microsoft.com/office/officeart/2005/8/layout/vList2"/>
    <dgm:cxn modelId="{BD015B60-CACF-408A-9F87-8ED12236D273}" type="presParOf" srcId="{6A2C019D-9EFE-45CA-8861-EB31511F232B}" destId="{6041F1C6-F432-4F55-978C-5639F0056C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CB390-9B78-4833-9B3B-220C0D8AB2D9}" type="doc">
      <dgm:prSet loTypeId="urn:microsoft.com/office/officeart/2008/layout/VerticalCurvedList" loCatId="list" qsTypeId="urn:microsoft.com/office/officeart/2005/8/quickstyle/simple1" qsCatId="simple" csTypeId="urn:microsoft.com/office/officeart/2005/8/colors/accent3_4" csCatId="accent3" phldr="1"/>
      <dgm:spPr/>
      <dgm:t>
        <a:bodyPr/>
        <a:lstStyle/>
        <a:p>
          <a:endParaRPr lang="en-US"/>
        </a:p>
      </dgm:t>
    </dgm:pt>
    <dgm:pt modelId="{F56EFE1F-2D07-47F4-9A0F-B60133749045}">
      <dgm:prSet/>
      <dgm:spPr/>
      <dgm:t>
        <a:bodyPr/>
        <a:lstStyle/>
        <a:p>
          <a:r>
            <a:rPr lang="en-US" dirty="0"/>
            <a:t>Some problematic attributes resulting in easy decision making</a:t>
          </a:r>
        </a:p>
      </dgm:t>
    </dgm:pt>
    <dgm:pt modelId="{404EE650-FEF7-453D-8A65-7541D5E77CAB}" type="parTrans" cxnId="{57A7EBC8-5A22-4C3C-97E1-AC2B7A7E0C7A}">
      <dgm:prSet/>
      <dgm:spPr/>
      <dgm:t>
        <a:bodyPr/>
        <a:lstStyle/>
        <a:p>
          <a:endParaRPr lang="en-US"/>
        </a:p>
      </dgm:t>
    </dgm:pt>
    <dgm:pt modelId="{81017BFB-CF46-4B2E-BF25-8452894519A9}" type="sibTrans" cxnId="{57A7EBC8-5A22-4C3C-97E1-AC2B7A7E0C7A}">
      <dgm:prSet/>
      <dgm:spPr/>
      <dgm:t>
        <a:bodyPr/>
        <a:lstStyle/>
        <a:p>
          <a:endParaRPr lang="en-US"/>
        </a:p>
      </dgm:t>
    </dgm:pt>
    <dgm:pt modelId="{4DE1F082-9E07-41CD-8E5B-022677427883}">
      <dgm:prSet/>
      <dgm:spPr/>
      <dgm:t>
        <a:bodyPr/>
        <a:lstStyle/>
        <a:p>
          <a:r>
            <a:rPr lang="en-US" dirty="0"/>
            <a:t>Null values found in </a:t>
          </a:r>
          <a:r>
            <a:rPr lang="en-US"/>
            <a:t>the records</a:t>
          </a:r>
          <a:endParaRPr lang="en-US" dirty="0"/>
        </a:p>
      </dgm:t>
    </dgm:pt>
    <dgm:pt modelId="{613F0B0B-A7D1-4A4A-B5C7-14786086AFB2}" type="parTrans" cxnId="{B0307FC8-44E7-4C4F-812B-BB3DB37C3597}">
      <dgm:prSet/>
      <dgm:spPr/>
      <dgm:t>
        <a:bodyPr/>
        <a:lstStyle/>
        <a:p>
          <a:endParaRPr lang="en-US"/>
        </a:p>
      </dgm:t>
    </dgm:pt>
    <dgm:pt modelId="{AA129C47-0115-4C4D-8B25-49D5A6B788FF}" type="sibTrans" cxnId="{B0307FC8-44E7-4C4F-812B-BB3DB37C3597}">
      <dgm:prSet/>
      <dgm:spPr/>
      <dgm:t>
        <a:bodyPr/>
        <a:lstStyle/>
        <a:p>
          <a:endParaRPr lang="en-US"/>
        </a:p>
      </dgm:t>
    </dgm:pt>
    <dgm:pt modelId="{4846FCC5-1B82-413B-98F7-18BCC2EA4B73}">
      <dgm:prSet/>
      <dgm:spPr/>
      <dgm:t>
        <a:bodyPr/>
        <a:lstStyle/>
        <a:p>
          <a:r>
            <a:rPr lang="en-US" dirty="0"/>
            <a:t>Imbalanced class distribution observed in the target variable</a:t>
          </a:r>
        </a:p>
      </dgm:t>
    </dgm:pt>
    <dgm:pt modelId="{32F95334-945C-42FE-84A5-F7C8FBA17F80}" type="parTrans" cxnId="{9B21A174-8047-45A9-BA7B-7EBA8E5160DC}">
      <dgm:prSet/>
      <dgm:spPr/>
      <dgm:t>
        <a:bodyPr/>
        <a:lstStyle/>
        <a:p>
          <a:endParaRPr lang="en-US"/>
        </a:p>
      </dgm:t>
    </dgm:pt>
    <dgm:pt modelId="{C69AC101-F625-4D73-BF31-0634A0A02044}" type="sibTrans" cxnId="{9B21A174-8047-45A9-BA7B-7EBA8E5160DC}">
      <dgm:prSet/>
      <dgm:spPr/>
      <dgm:t>
        <a:bodyPr/>
        <a:lstStyle/>
        <a:p>
          <a:endParaRPr lang="en-US"/>
        </a:p>
      </dgm:t>
    </dgm:pt>
    <dgm:pt modelId="{6E908FA7-A729-4E04-BCBF-F54CC5FD9E97}">
      <dgm:prSet/>
      <dgm:spPr/>
      <dgm:t>
        <a:bodyPr/>
        <a:lstStyle/>
        <a:p>
          <a:r>
            <a:rPr lang="en-US" dirty="0"/>
            <a:t>Some months and some airports have higher flight cancellations</a:t>
          </a:r>
        </a:p>
      </dgm:t>
    </dgm:pt>
    <dgm:pt modelId="{B91674B3-F68D-4B77-8367-790EB2A9E4D8}" type="parTrans" cxnId="{A94B08D7-AD10-48BB-8297-DCEC255CD457}">
      <dgm:prSet/>
      <dgm:spPr/>
      <dgm:t>
        <a:bodyPr/>
        <a:lstStyle/>
        <a:p>
          <a:endParaRPr lang="en-US"/>
        </a:p>
      </dgm:t>
    </dgm:pt>
    <dgm:pt modelId="{B2319AEB-4784-407D-8FD9-7A702AA70156}" type="sibTrans" cxnId="{A94B08D7-AD10-48BB-8297-DCEC255CD457}">
      <dgm:prSet/>
      <dgm:spPr/>
      <dgm:t>
        <a:bodyPr/>
        <a:lstStyle/>
        <a:p>
          <a:endParaRPr lang="en-US"/>
        </a:p>
      </dgm:t>
    </dgm:pt>
    <dgm:pt modelId="{1128A577-9863-47B9-AFA1-9D19B4E7F385}">
      <dgm:prSet/>
      <dgm:spPr/>
      <dgm:t>
        <a:bodyPr/>
        <a:lstStyle/>
        <a:p>
          <a:r>
            <a:rPr lang="en-US" dirty="0"/>
            <a:t>Attributes like weather and passenger count would have resulted in a better model  </a:t>
          </a:r>
        </a:p>
      </dgm:t>
    </dgm:pt>
    <dgm:pt modelId="{7747E97B-690E-4514-94A0-EFAD6F09C64F}" type="sibTrans" cxnId="{506D066B-010D-432A-8E9C-1EB3FFC4C09C}">
      <dgm:prSet/>
      <dgm:spPr/>
      <dgm:t>
        <a:bodyPr/>
        <a:lstStyle/>
        <a:p>
          <a:endParaRPr lang="en-US"/>
        </a:p>
      </dgm:t>
    </dgm:pt>
    <dgm:pt modelId="{746EBD2D-E0D6-4729-A530-912941618E66}" type="parTrans" cxnId="{506D066B-010D-432A-8E9C-1EB3FFC4C09C}">
      <dgm:prSet/>
      <dgm:spPr/>
      <dgm:t>
        <a:bodyPr/>
        <a:lstStyle/>
        <a:p>
          <a:endParaRPr lang="en-US"/>
        </a:p>
      </dgm:t>
    </dgm:pt>
    <dgm:pt modelId="{B4B14401-7FC0-4F31-ACFD-C7188E3549BA}">
      <dgm:prSet/>
      <dgm:spPr/>
      <dgm:t>
        <a:bodyPr/>
        <a:lstStyle/>
        <a:p>
          <a:r>
            <a:rPr lang="en-US" dirty="0"/>
            <a:t>Data in some attributes require modifications like integer encoding</a:t>
          </a:r>
        </a:p>
      </dgm:t>
    </dgm:pt>
    <dgm:pt modelId="{5D5CD32F-19F9-46D8-ADC4-9B4C7AC0E5C0}" type="sibTrans" cxnId="{348861D4-0CEF-45AB-ADD4-A0AAC94830B5}">
      <dgm:prSet/>
      <dgm:spPr/>
      <dgm:t>
        <a:bodyPr/>
        <a:lstStyle/>
        <a:p>
          <a:endParaRPr lang="en-US"/>
        </a:p>
      </dgm:t>
    </dgm:pt>
    <dgm:pt modelId="{0ADD23C1-70EE-41D9-A2DC-95782C65A189}" type="parTrans" cxnId="{348861D4-0CEF-45AB-ADD4-A0AAC94830B5}">
      <dgm:prSet/>
      <dgm:spPr/>
      <dgm:t>
        <a:bodyPr/>
        <a:lstStyle/>
        <a:p>
          <a:endParaRPr lang="en-US"/>
        </a:p>
      </dgm:t>
    </dgm:pt>
    <dgm:pt modelId="{EE5B4BED-67E4-4C6D-87E8-967D3FE2B129}" type="pres">
      <dgm:prSet presAssocID="{57FCB390-9B78-4833-9B3B-220C0D8AB2D9}" presName="Name0" presStyleCnt="0">
        <dgm:presLayoutVars>
          <dgm:chMax val="7"/>
          <dgm:chPref val="7"/>
          <dgm:dir/>
        </dgm:presLayoutVars>
      </dgm:prSet>
      <dgm:spPr/>
    </dgm:pt>
    <dgm:pt modelId="{E79E4E40-6ACA-4DA8-858A-138BB4297659}" type="pres">
      <dgm:prSet presAssocID="{57FCB390-9B78-4833-9B3B-220C0D8AB2D9}" presName="Name1" presStyleCnt="0"/>
      <dgm:spPr/>
    </dgm:pt>
    <dgm:pt modelId="{387DB76B-CA67-4663-A31F-47D48D838859}" type="pres">
      <dgm:prSet presAssocID="{57FCB390-9B78-4833-9B3B-220C0D8AB2D9}" presName="cycle" presStyleCnt="0"/>
      <dgm:spPr/>
    </dgm:pt>
    <dgm:pt modelId="{C7672720-DE6D-4671-A97C-FD27008273FB}" type="pres">
      <dgm:prSet presAssocID="{57FCB390-9B78-4833-9B3B-220C0D8AB2D9}" presName="srcNode" presStyleLbl="node1" presStyleIdx="0" presStyleCnt="6"/>
      <dgm:spPr/>
    </dgm:pt>
    <dgm:pt modelId="{AB5E3C12-3B65-4815-B5F4-954A1CBE89AB}" type="pres">
      <dgm:prSet presAssocID="{57FCB390-9B78-4833-9B3B-220C0D8AB2D9}" presName="conn" presStyleLbl="parChTrans1D2" presStyleIdx="0" presStyleCnt="1"/>
      <dgm:spPr/>
    </dgm:pt>
    <dgm:pt modelId="{ABA886D2-5BC3-4047-ABED-47528F9624D9}" type="pres">
      <dgm:prSet presAssocID="{57FCB390-9B78-4833-9B3B-220C0D8AB2D9}" presName="extraNode" presStyleLbl="node1" presStyleIdx="0" presStyleCnt="6"/>
      <dgm:spPr/>
    </dgm:pt>
    <dgm:pt modelId="{722B6798-83FC-47CB-927C-8CCD74390C34}" type="pres">
      <dgm:prSet presAssocID="{57FCB390-9B78-4833-9B3B-220C0D8AB2D9}" presName="dstNode" presStyleLbl="node1" presStyleIdx="0" presStyleCnt="6"/>
      <dgm:spPr/>
    </dgm:pt>
    <dgm:pt modelId="{EB4A248F-B88B-4286-AE27-1E7ED7EF2BFF}" type="pres">
      <dgm:prSet presAssocID="{F56EFE1F-2D07-47F4-9A0F-B60133749045}" presName="text_1" presStyleLbl="node1" presStyleIdx="0" presStyleCnt="6" custScaleY="118281">
        <dgm:presLayoutVars>
          <dgm:bulletEnabled val="1"/>
        </dgm:presLayoutVars>
      </dgm:prSet>
      <dgm:spPr/>
    </dgm:pt>
    <dgm:pt modelId="{44B37D05-DF16-4E56-8462-3DD0DF31E15D}" type="pres">
      <dgm:prSet presAssocID="{F56EFE1F-2D07-47F4-9A0F-B60133749045}" presName="accent_1" presStyleCnt="0"/>
      <dgm:spPr/>
    </dgm:pt>
    <dgm:pt modelId="{72247DE9-A15C-49C3-BB43-AC310787D6CE}" type="pres">
      <dgm:prSet presAssocID="{F56EFE1F-2D07-47F4-9A0F-B60133749045}" presName="accentRepeatNode" presStyleLbl="solidFgAcc1" presStyleIdx="0" presStyleCnt="6"/>
      <dgm:spPr/>
    </dgm:pt>
    <dgm:pt modelId="{6EDDD2FC-EA93-46AA-A681-1A0D23E805CE}" type="pres">
      <dgm:prSet presAssocID="{4DE1F082-9E07-41CD-8E5B-022677427883}" presName="text_2" presStyleLbl="node1" presStyleIdx="1" presStyleCnt="6" custScaleY="111702">
        <dgm:presLayoutVars>
          <dgm:bulletEnabled val="1"/>
        </dgm:presLayoutVars>
      </dgm:prSet>
      <dgm:spPr/>
    </dgm:pt>
    <dgm:pt modelId="{AA787743-319E-432A-A550-42EB931EF614}" type="pres">
      <dgm:prSet presAssocID="{4DE1F082-9E07-41CD-8E5B-022677427883}" presName="accent_2" presStyleCnt="0"/>
      <dgm:spPr/>
    </dgm:pt>
    <dgm:pt modelId="{87CCECB4-58FC-4693-AC81-885EC7528CC7}" type="pres">
      <dgm:prSet presAssocID="{4DE1F082-9E07-41CD-8E5B-022677427883}" presName="accentRepeatNode" presStyleLbl="solidFgAcc1" presStyleIdx="1" presStyleCnt="6"/>
      <dgm:spPr/>
    </dgm:pt>
    <dgm:pt modelId="{F0EF8C42-1B5C-46DE-BB9A-4AA6CE2313B9}" type="pres">
      <dgm:prSet presAssocID="{B4B14401-7FC0-4F31-ACFD-C7188E3549BA}" presName="text_3" presStyleLbl="node1" presStyleIdx="2" presStyleCnt="6">
        <dgm:presLayoutVars>
          <dgm:bulletEnabled val="1"/>
        </dgm:presLayoutVars>
      </dgm:prSet>
      <dgm:spPr/>
    </dgm:pt>
    <dgm:pt modelId="{2B87FE1A-2163-496E-B0B7-BBB5E3A074BE}" type="pres">
      <dgm:prSet presAssocID="{B4B14401-7FC0-4F31-ACFD-C7188E3549BA}" presName="accent_3" presStyleCnt="0"/>
      <dgm:spPr/>
    </dgm:pt>
    <dgm:pt modelId="{FEE63054-DC3B-45CE-BE3C-E2C7ED0D2B30}" type="pres">
      <dgm:prSet presAssocID="{B4B14401-7FC0-4F31-ACFD-C7188E3549BA}" presName="accentRepeatNode" presStyleLbl="solidFgAcc1" presStyleIdx="2" presStyleCnt="6"/>
      <dgm:spPr/>
    </dgm:pt>
    <dgm:pt modelId="{81598B39-1AF8-4B63-B6A7-6FC3845A1D51}" type="pres">
      <dgm:prSet presAssocID="{4846FCC5-1B82-413B-98F7-18BCC2EA4B73}" presName="text_4" presStyleLbl="node1" presStyleIdx="3" presStyleCnt="6">
        <dgm:presLayoutVars>
          <dgm:bulletEnabled val="1"/>
        </dgm:presLayoutVars>
      </dgm:prSet>
      <dgm:spPr/>
    </dgm:pt>
    <dgm:pt modelId="{E06C2079-2CAC-40C4-B9DE-3EB537F2F1A3}" type="pres">
      <dgm:prSet presAssocID="{4846FCC5-1B82-413B-98F7-18BCC2EA4B73}" presName="accent_4" presStyleCnt="0"/>
      <dgm:spPr/>
    </dgm:pt>
    <dgm:pt modelId="{48006015-47C5-44BD-9FCC-ED2FAC9913A1}" type="pres">
      <dgm:prSet presAssocID="{4846FCC5-1B82-413B-98F7-18BCC2EA4B73}" presName="accentRepeatNode" presStyleLbl="solidFgAcc1" presStyleIdx="3" presStyleCnt="6"/>
      <dgm:spPr/>
    </dgm:pt>
    <dgm:pt modelId="{3F9F6A97-A2A9-4159-B211-8C37BF3C1172}" type="pres">
      <dgm:prSet presAssocID="{6E908FA7-A729-4E04-BCBF-F54CC5FD9E97}" presName="text_5" presStyleLbl="node1" presStyleIdx="4" presStyleCnt="6">
        <dgm:presLayoutVars>
          <dgm:bulletEnabled val="1"/>
        </dgm:presLayoutVars>
      </dgm:prSet>
      <dgm:spPr/>
    </dgm:pt>
    <dgm:pt modelId="{CFE20B02-1ECC-4B70-B328-1497888EA635}" type="pres">
      <dgm:prSet presAssocID="{6E908FA7-A729-4E04-BCBF-F54CC5FD9E97}" presName="accent_5" presStyleCnt="0"/>
      <dgm:spPr/>
    </dgm:pt>
    <dgm:pt modelId="{E38704B7-44CD-442A-A09D-2476DB49A77A}" type="pres">
      <dgm:prSet presAssocID="{6E908FA7-A729-4E04-BCBF-F54CC5FD9E97}" presName="accentRepeatNode" presStyleLbl="solidFgAcc1" presStyleIdx="4" presStyleCnt="6"/>
      <dgm:spPr/>
    </dgm:pt>
    <dgm:pt modelId="{71038F51-F913-4133-BFE8-57855211AB3B}" type="pres">
      <dgm:prSet presAssocID="{1128A577-9863-47B9-AFA1-9D19B4E7F385}" presName="text_6" presStyleLbl="node1" presStyleIdx="5" presStyleCnt="6">
        <dgm:presLayoutVars>
          <dgm:bulletEnabled val="1"/>
        </dgm:presLayoutVars>
      </dgm:prSet>
      <dgm:spPr/>
    </dgm:pt>
    <dgm:pt modelId="{5160F034-7E5D-4264-BCFC-95EC746F13C3}" type="pres">
      <dgm:prSet presAssocID="{1128A577-9863-47B9-AFA1-9D19B4E7F385}" presName="accent_6" presStyleCnt="0"/>
      <dgm:spPr/>
    </dgm:pt>
    <dgm:pt modelId="{1859C322-F036-4AF6-A386-BC608987B4BD}" type="pres">
      <dgm:prSet presAssocID="{1128A577-9863-47B9-AFA1-9D19B4E7F385}" presName="accentRepeatNode" presStyleLbl="solidFgAcc1" presStyleIdx="5" presStyleCnt="6"/>
      <dgm:spPr/>
    </dgm:pt>
  </dgm:ptLst>
  <dgm:cxnLst>
    <dgm:cxn modelId="{6C60AF06-FC4F-477B-A83F-CE7750B1C1D5}" type="presOf" srcId="{1128A577-9863-47B9-AFA1-9D19B4E7F385}" destId="{71038F51-F913-4133-BFE8-57855211AB3B}" srcOrd="0" destOrd="0" presId="urn:microsoft.com/office/officeart/2008/layout/VerticalCurvedList"/>
    <dgm:cxn modelId="{C985F122-38E2-4749-BFDD-FB189C1DA249}" type="presOf" srcId="{4DE1F082-9E07-41CD-8E5B-022677427883}" destId="{6EDDD2FC-EA93-46AA-A681-1A0D23E805CE}" srcOrd="0" destOrd="0" presId="urn:microsoft.com/office/officeart/2008/layout/VerticalCurvedList"/>
    <dgm:cxn modelId="{90DB4C54-E9DE-4320-BAE2-F5E7A35E27A1}" type="presOf" srcId="{81017BFB-CF46-4B2E-BF25-8452894519A9}" destId="{AB5E3C12-3B65-4815-B5F4-954A1CBE89AB}" srcOrd="0" destOrd="0" presId="urn:microsoft.com/office/officeart/2008/layout/VerticalCurvedList"/>
    <dgm:cxn modelId="{506D066B-010D-432A-8E9C-1EB3FFC4C09C}" srcId="{57FCB390-9B78-4833-9B3B-220C0D8AB2D9}" destId="{1128A577-9863-47B9-AFA1-9D19B4E7F385}" srcOrd="5" destOrd="0" parTransId="{746EBD2D-E0D6-4729-A530-912941618E66}" sibTransId="{7747E97B-690E-4514-94A0-EFAD6F09C64F}"/>
    <dgm:cxn modelId="{9B21A174-8047-45A9-BA7B-7EBA8E5160DC}" srcId="{57FCB390-9B78-4833-9B3B-220C0D8AB2D9}" destId="{4846FCC5-1B82-413B-98F7-18BCC2EA4B73}" srcOrd="3" destOrd="0" parTransId="{32F95334-945C-42FE-84A5-F7C8FBA17F80}" sibTransId="{C69AC101-F625-4D73-BF31-0634A0A02044}"/>
    <dgm:cxn modelId="{3B576A75-1C57-4125-8827-FEB12BDD8302}" type="presOf" srcId="{57FCB390-9B78-4833-9B3B-220C0D8AB2D9}" destId="{EE5B4BED-67E4-4C6D-87E8-967D3FE2B129}" srcOrd="0" destOrd="0" presId="urn:microsoft.com/office/officeart/2008/layout/VerticalCurvedList"/>
    <dgm:cxn modelId="{51BE329E-FAD0-4D0C-AE97-220A4136BD0D}" type="presOf" srcId="{6E908FA7-A729-4E04-BCBF-F54CC5FD9E97}" destId="{3F9F6A97-A2A9-4159-B211-8C37BF3C1172}" srcOrd="0" destOrd="0" presId="urn:microsoft.com/office/officeart/2008/layout/VerticalCurvedList"/>
    <dgm:cxn modelId="{EA753BA7-47E1-475A-8170-0B2C5AFB43C8}" type="presOf" srcId="{4846FCC5-1B82-413B-98F7-18BCC2EA4B73}" destId="{81598B39-1AF8-4B63-B6A7-6FC3845A1D51}" srcOrd="0" destOrd="0" presId="urn:microsoft.com/office/officeart/2008/layout/VerticalCurvedList"/>
    <dgm:cxn modelId="{D687D4C4-C3CD-43D3-9C16-AA1C60FDAC9C}" type="presOf" srcId="{F56EFE1F-2D07-47F4-9A0F-B60133749045}" destId="{EB4A248F-B88B-4286-AE27-1E7ED7EF2BFF}" srcOrd="0" destOrd="0" presId="urn:microsoft.com/office/officeart/2008/layout/VerticalCurvedList"/>
    <dgm:cxn modelId="{B0307FC8-44E7-4C4F-812B-BB3DB37C3597}" srcId="{57FCB390-9B78-4833-9B3B-220C0D8AB2D9}" destId="{4DE1F082-9E07-41CD-8E5B-022677427883}" srcOrd="1" destOrd="0" parTransId="{613F0B0B-A7D1-4A4A-B5C7-14786086AFB2}" sibTransId="{AA129C47-0115-4C4D-8B25-49D5A6B788FF}"/>
    <dgm:cxn modelId="{57A7EBC8-5A22-4C3C-97E1-AC2B7A7E0C7A}" srcId="{57FCB390-9B78-4833-9B3B-220C0D8AB2D9}" destId="{F56EFE1F-2D07-47F4-9A0F-B60133749045}" srcOrd="0" destOrd="0" parTransId="{404EE650-FEF7-453D-8A65-7541D5E77CAB}" sibTransId="{81017BFB-CF46-4B2E-BF25-8452894519A9}"/>
    <dgm:cxn modelId="{348861D4-0CEF-45AB-ADD4-A0AAC94830B5}" srcId="{57FCB390-9B78-4833-9B3B-220C0D8AB2D9}" destId="{B4B14401-7FC0-4F31-ACFD-C7188E3549BA}" srcOrd="2" destOrd="0" parTransId="{0ADD23C1-70EE-41D9-A2DC-95782C65A189}" sibTransId="{5D5CD32F-19F9-46D8-ADC4-9B4C7AC0E5C0}"/>
    <dgm:cxn modelId="{A94B08D7-AD10-48BB-8297-DCEC255CD457}" srcId="{57FCB390-9B78-4833-9B3B-220C0D8AB2D9}" destId="{6E908FA7-A729-4E04-BCBF-F54CC5FD9E97}" srcOrd="4" destOrd="0" parTransId="{B91674B3-F68D-4B77-8367-790EB2A9E4D8}" sibTransId="{B2319AEB-4784-407D-8FD9-7A702AA70156}"/>
    <dgm:cxn modelId="{E21ECFF3-D2AC-46C8-B973-FE7842880733}" type="presOf" srcId="{B4B14401-7FC0-4F31-ACFD-C7188E3549BA}" destId="{F0EF8C42-1B5C-46DE-BB9A-4AA6CE2313B9}" srcOrd="0" destOrd="0" presId="urn:microsoft.com/office/officeart/2008/layout/VerticalCurvedList"/>
    <dgm:cxn modelId="{479DA473-3BC0-4BCC-8789-637459F9BFE2}" type="presParOf" srcId="{EE5B4BED-67E4-4C6D-87E8-967D3FE2B129}" destId="{E79E4E40-6ACA-4DA8-858A-138BB4297659}" srcOrd="0" destOrd="0" presId="urn:microsoft.com/office/officeart/2008/layout/VerticalCurvedList"/>
    <dgm:cxn modelId="{1F3119AB-57AA-4FF5-BF58-235FBA4108E3}" type="presParOf" srcId="{E79E4E40-6ACA-4DA8-858A-138BB4297659}" destId="{387DB76B-CA67-4663-A31F-47D48D838859}" srcOrd="0" destOrd="0" presId="urn:microsoft.com/office/officeart/2008/layout/VerticalCurvedList"/>
    <dgm:cxn modelId="{E58B05F3-491E-45C0-B425-20D4C6199D8D}" type="presParOf" srcId="{387DB76B-CA67-4663-A31F-47D48D838859}" destId="{C7672720-DE6D-4671-A97C-FD27008273FB}" srcOrd="0" destOrd="0" presId="urn:microsoft.com/office/officeart/2008/layout/VerticalCurvedList"/>
    <dgm:cxn modelId="{54B9C00F-D183-41EF-B3D4-55FBB8FCB555}" type="presParOf" srcId="{387DB76B-CA67-4663-A31F-47D48D838859}" destId="{AB5E3C12-3B65-4815-B5F4-954A1CBE89AB}" srcOrd="1" destOrd="0" presId="urn:microsoft.com/office/officeart/2008/layout/VerticalCurvedList"/>
    <dgm:cxn modelId="{AF4318C2-E5C5-4892-801D-2CFCA9C9FC6F}" type="presParOf" srcId="{387DB76B-CA67-4663-A31F-47D48D838859}" destId="{ABA886D2-5BC3-4047-ABED-47528F9624D9}" srcOrd="2" destOrd="0" presId="urn:microsoft.com/office/officeart/2008/layout/VerticalCurvedList"/>
    <dgm:cxn modelId="{ED09EF6E-D4F6-4B84-97D0-82E27F6408DE}" type="presParOf" srcId="{387DB76B-CA67-4663-A31F-47D48D838859}" destId="{722B6798-83FC-47CB-927C-8CCD74390C34}" srcOrd="3" destOrd="0" presId="urn:microsoft.com/office/officeart/2008/layout/VerticalCurvedList"/>
    <dgm:cxn modelId="{6767F66A-4AEF-4E3E-AD06-C9C88D70E441}" type="presParOf" srcId="{E79E4E40-6ACA-4DA8-858A-138BB4297659}" destId="{EB4A248F-B88B-4286-AE27-1E7ED7EF2BFF}" srcOrd="1" destOrd="0" presId="urn:microsoft.com/office/officeart/2008/layout/VerticalCurvedList"/>
    <dgm:cxn modelId="{EEDE3254-A53E-4A8E-BC49-EB5102042109}" type="presParOf" srcId="{E79E4E40-6ACA-4DA8-858A-138BB4297659}" destId="{44B37D05-DF16-4E56-8462-3DD0DF31E15D}" srcOrd="2" destOrd="0" presId="urn:microsoft.com/office/officeart/2008/layout/VerticalCurvedList"/>
    <dgm:cxn modelId="{634BD952-2DD6-417A-A24A-B54DBB1773B2}" type="presParOf" srcId="{44B37D05-DF16-4E56-8462-3DD0DF31E15D}" destId="{72247DE9-A15C-49C3-BB43-AC310787D6CE}" srcOrd="0" destOrd="0" presId="urn:microsoft.com/office/officeart/2008/layout/VerticalCurvedList"/>
    <dgm:cxn modelId="{782B642B-9A04-4948-96DF-DD5D87328E60}" type="presParOf" srcId="{E79E4E40-6ACA-4DA8-858A-138BB4297659}" destId="{6EDDD2FC-EA93-46AA-A681-1A0D23E805CE}" srcOrd="3" destOrd="0" presId="urn:microsoft.com/office/officeart/2008/layout/VerticalCurvedList"/>
    <dgm:cxn modelId="{8D0A751E-4D73-4429-A5B1-18EFBEE1C95E}" type="presParOf" srcId="{E79E4E40-6ACA-4DA8-858A-138BB4297659}" destId="{AA787743-319E-432A-A550-42EB931EF614}" srcOrd="4" destOrd="0" presId="urn:microsoft.com/office/officeart/2008/layout/VerticalCurvedList"/>
    <dgm:cxn modelId="{9610076A-D28B-4D5D-BDCA-A2A28198B7FE}" type="presParOf" srcId="{AA787743-319E-432A-A550-42EB931EF614}" destId="{87CCECB4-58FC-4693-AC81-885EC7528CC7}" srcOrd="0" destOrd="0" presId="urn:microsoft.com/office/officeart/2008/layout/VerticalCurvedList"/>
    <dgm:cxn modelId="{DE999AF3-67DF-478D-B632-52CF2ACF26A6}" type="presParOf" srcId="{E79E4E40-6ACA-4DA8-858A-138BB4297659}" destId="{F0EF8C42-1B5C-46DE-BB9A-4AA6CE2313B9}" srcOrd="5" destOrd="0" presId="urn:microsoft.com/office/officeart/2008/layout/VerticalCurvedList"/>
    <dgm:cxn modelId="{40C620B3-F896-48CC-9934-9714B201252D}" type="presParOf" srcId="{E79E4E40-6ACA-4DA8-858A-138BB4297659}" destId="{2B87FE1A-2163-496E-B0B7-BBB5E3A074BE}" srcOrd="6" destOrd="0" presId="urn:microsoft.com/office/officeart/2008/layout/VerticalCurvedList"/>
    <dgm:cxn modelId="{53D6960E-591F-421E-A5E7-8030CE917C0A}" type="presParOf" srcId="{2B87FE1A-2163-496E-B0B7-BBB5E3A074BE}" destId="{FEE63054-DC3B-45CE-BE3C-E2C7ED0D2B30}" srcOrd="0" destOrd="0" presId="urn:microsoft.com/office/officeart/2008/layout/VerticalCurvedList"/>
    <dgm:cxn modelId="{21816A26-91A3-4AD6-A9E6-9FDA94971C5B}" type="presParOf" srcId="{E79E4E40-6ACA-4DA8-858A-138BB4297659}" destId="{81598B39-1AF8-4B63-B6A7-6FC3845A1D51}" srcOrd="7" destOrd="0" presId="urn:microsoft.com/office/officeart/2008/layout/VerticalCurvedList"/>
    <dgm:cxn modelId="{FB4CEB5F-2402-455B-AFF0-7324019D51AA}" type="presParOf" srcId="{E79E4E40-6ACA-4DA8-858A-138BB4297659}" destId="{E06C2079-2CAC-40C4-B9DE-3EB537F2F1A3}" srcOrd="8" destOrd="0" presId="urn:microsoft.com/office/officeart/2008/layout/VerticalCurvedList"/>
    <dgm:cxn modelId="{91F7F192-2EA5-4369-BE08-C8F8D2091AA7}" type="presParOf" srcId="{E06C2079-2CAC-40C4-B9DE-3EB537F2F1A3}" destId="{48006015-47C5-44BD-9FCC-ED2FAC9913A1}" srcOrd="0" destOrd="0" presId="urn:microsoft.com/office/officeart/2008/layout/VerticalCurvedList"/>
    <dgm:cxn modelId="{73C49E0B-CC42-4B6B-95AE-A7379466CBDC}" type="presParOf" srcId="{E79E4E40-6ACA-4DA8-858A-138BB4297659}" destId="{3F9F6A97-A2A9-4159-B211-8C37BF3C1172}" srcOrd="9" destOrd="0" presId="urn:microsoft.com/office/officeart/2008/layout/VerticalCurvedList"/>
    <dgm:cxn modelId="{199A5EAB-E57F-4590-9239-0F7A522393E4}" type="presParOf" srcId="{E79E4E40-6ACA-4DA8-858A-138BB4297659}" destId="{CFE20B02-1ECC-4B70-B328-1497888EA635}" srcOrd="10" destOrd="0" presId="urn:microsoft.com/office/officeart/2008/layout/VerticalCurvedList"/>
    <dgm:cxn modelId="{8BF74036-4679-4D99-A501-F8D06F7410F3}" type="presParOf" srcId="{CFE20B02-1ECC-4B70-B328-1497888EA635}" destId="{E38704B7-44CD-442A-A09D-2476DB49A77A}" srcOrd="0" destOrd="0" presId="urn:microsoft.com/office/officeart/2008/layout/VerticalCurvedList"/>
    <dgm:cxn modelId="{D07658E5-7E25-463B-911B-D7C1C10636D2}" type="presParOf" srcId="{E79E4E40-6ACA-4DA8-858A-138BB4297659}" destId="{71038F51-F913-4133-BFE8-57855211AB3B}" srcOrd="11" destOrd="0" presId="urn:microsoft.com/office/officeart/2008/layout/VerticalCurvedList"/>
    <dgm:cxn modelId="{D515E35C-DF44-4129-B54A-5401DB6D44FB}" type="presParOf" srcId="{E79E4E40-6ACA-4DA8-858A-138BB4297659}" destId="{5160F034-7E5D-4264-BCFC-95EC746F13C3}" srcOrd="12" destOrd="0" presId="urn:microsoft.com/office/officeart/2008/layout/VerticalCurvedList"/>
    <dgm:cxn modelId="{1A3073E2-9E70-4723-A54A-7DD15D578F50}" type="presParOf" srcId="{5160F034-7E5D-4264-BCFC-95EC746F13C3}" destId="{1859C322-F036-4AF6-A386-BC608987B4B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EBE20D43-19F4-4A1C-9478-DEB5B35A906E}"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B953F4A-3D67-4A00-A5CC-B0CF330F942A}">
      <dgm:prSet/>
      <dgm:spPr/>
      <dgm:t>
        <a:bodyPr/>
        <a:lstStyle/>
        <a:p>
          <a:r>
            <a:rPr lang="en-IN" dirty="0"/>
            <a:t>Handling missing data</a:t>
          </a:r>
          <a:endParaRPr lang="en-US" dirty="0"/>
        </a:p>
      </dgm:t>
    </dgm:pt>
    <dgm:pt modelId="{BF58CFCB-4350-4619-818F-4E86B29E2561}" type="parTrans" cxnId="{B66A48B4-7956-4FBB-824E-4B0D7E400B84}">
      <dgm:prSet/>
      <dgm:spPr/>
      <dgm:t>
        <a:bodyPr/>
        <a:lstStyle/>
        <a:p>
          <a:endParaRPr lang="en-US"/>
        </a:p>
      </dgm:t>
    </dgm:pt>
    <dgm:pt modelId="{04442F13-D010-4CAF-9DB6-41F1845F6AC0}" type="sibTrans" cxnId="{B66A48B4-7956-4FBB-824E-4B0D7E400B84}">
      <dgm:prSet/>
      <dgm:spPr/>
      <dgm:t>
        <a:bodyPr/>
        <a:lstStyle/>
        <a:p>
          <a:endParaRPr lang="en-US"/>
        </a:p>
      </dgm:t>
    </dgm:pt>
    <dgm:pt modelId="{2293ECC0-4AA4-4D1C-B8BE-5DF7535EB4A9}">
      <dgm:prSet/>
      <dgm:spPr/>
      <dgm:t>
        <a:bodyPr/>
        <a:lstStyle/>
        <a:p>
          <a:r>
            <a:rPr lang="en-US" dirty="0"/>
            <a:t>Null</a:t>
          </a:r>
          <a:r>
            <a:rPr lang="en-US" baseline="0" dirty="0"/>
            <a:t> values in columns have been replaced with the mode of the column</a:t>
          </a:r>
          <a:endParaRPr lang="en-US" dirty="0"/>
        </a:p>
      </dgm:t>
    </dgm:pt>
    <dgm:pt modelId="{0F89AF7B-4A90-46A4-87A7-E95562E4607B}" type="parTrans" cxnId="{148C8DF1-18AA-400B-BC39-ABC1665206C0}">
      <dgm:prSet/>
      <dgm:spPr/>
      <dgm:t>
        <a:bodyPr/>
        <a:lstStyle/>
        <a:p>
          <a:endParaRPr lang="en-US"/>
        </a:p>
      </dgm:t>
    </dgm:pt>
    <dgm:pt modelId="{3BF718D3-722F-45FC-BEDC-BBED220CDEDD}" type="sibTrans" cxnId="{148C8DF1-18AA-400B-BC39-ABC1665206C0}">
      <dgm:prSet/>
      <dgm:spPr/>
      <dgm:t>
        <a:bodyPr/>
        <a:lstStyle/>
        <a:p>
          <a:endParaRPr lang="en-US"/>
        </a:p>
      </dgm:t>
    </dgm:pt>
    <dgm:pt modelId="{9309A835-0B67-498C-A5F2-EEE016BD40B3}">
      <dgm:prSet/>
      <dgm:spPr/>
      <dgm:t>
        <a:bodyPr/>
        <a:lstStyle/>
        <a:p>
          <a:r>
            <a:rPr lang="en-IN"/>
            <a:t>Feature selection</a:t>
          </a:r>
          <a:endParaRPr lang="en-US"/>
        </a:p>
      </dgm:t>
    </dgm:pt>
    <dgm:pt modelId="{5ACB2173-BD34-4776-A82A-8D9550396424}" type="parTrans" cxnId="{5A182FE5-57F5-40FE-B4C6-C40020BD1346}">
      <dgm:prSet/>
      <dgm:spPr/>
      <dgm:t>
        <a:bodyPr/>
        <a:lstStyle/>
        <a:p>
          <a:endParaRPr lang="en-US"/>
        </a:p>
      </dgm:t>
    </dgm:pt>
    <dgm:pt modelId="{9B8FD8AF-E0FF-40D8-868C-5117729B928A}" type="sibTrans" cxnId="{5A182FE5-57F5-40FE-B4C6-C40020BD1346}">
      <dgm:prSet/>
      <dgm:spPr/>
      <dgm:t>
        <a:bodyPr/>
        <a:lstStyle/>
        <a:p>
          <a:endParaRPr lang="en-US"/>
        </a:p>
      </dgm:t>
    </dgm:pt>
    <dgm:pt modelId="{B11D9ABA-E9DC-4BF8-A5B1-301D552746A7}">
      <dgm:prSet/>
      <dgm:spPr/>
      <dgm:t>
        <a:bodyPr/>
        <a:lstStyle/>
        <a:p>
          <a:r>
            <a:rPr lang="en-IN" dirty="0"/>
            <a:t>Some attributes have been dropped</a:t>
          </a:r>
          <a:endParaRPr lang="en-US" dirty="0"/>
        </a:p>
      </dgm:t>
    </dgm:pt>
    <dgm:pt modelId="{393EDF38-EEC9-4FEE-A6F1-C0A5AF831935}" type="parTrans" cxnId="{11A66ECF-2807-4FF0-8996-490ACBECD4B0}">
      <dgm:prSet/>
      <dgm:spPr/>
      <dgm:t>
        <a:bodyPr/>
        <a:lstStyle/>
        <a:p>
          <a:endParaRPr lang="en-US"/>
        </a:p>
      </dgm:t>
    </dgm:pt>
    <dgm:pt modelId="{0B0278DC-F868-4571-AF4F-6E5148B2E3BC}" type="sibTrans" cxnId="{11A66ECF-2807-4FF0-8996-490ACBECD4B0}">
      <dgm:prSet/>
      <dgm:spPr/>
      <dgm:t>
        <a:bodyPr/>
        <a:lstStyle/>
        <a:p>
          <a:endParaRPr lang="en-US"/>
        </a:p>
      </dgm:t>
    </dgm:pt>
    <dgm:pt modelId="{955D8B92-E864-4F33-9AD8-FA3E9C132B20}">
      <dgm:prSet/>
      <dgm:spPr/>
      <dgm:t>
        <a:bodyPr/>
        <a:lstStyle/>
        <a:p>
          <a:r>
            <a:rPr lang="en-IN"/>
            <a:t>Data transformation </a:t>
          </a:r>
          <a:endParaRPr lang="en-US"/>
        </a:p>
      </dgm:t>
    </dgm:pt>
    <dgm:pt modelId="{CEB10897-1534-4D60-A90A-6D5E7B0C8404}" type="parTrans" cxnId="{627DF3D9-AA4D-4946-AAE9-F1F40E19B669}">
      <dgm:prSet/>
      <dgm:spPr/>
      <dgm:t>
        <a:bodyPr/>
        <a:lstStyle/>
        <a:p>
          <a:endParaRPr lang="en-US"/>
        </a:p>
      </dgm:t>
    </dgm:pt>
    <dgm:pt modelId="{D8296251-7B67-4AA9-859D-FB55FBCA34B5}" type="sibTrans" cxnId="{627DF3D9-AA4D-4946-AAE9-F1F40E19B669}">
      <dgm:prSet/>
      <dgm:spPr/>
      <dgm:t>
        <a:bodyPr/>
        <a:lstStyle/>
        <a:p>
          <a:endParaRPr lang="en-US"/>
        </a:p>
      </dgm:t>
    </dgm:pt>
    <dgm:pt modelId="{D4AB2DF4-86F5-4A8A-8959-305B43D9123F}">
      <dgm:prSet/>
      <dgm:spPr/>
      <dgm:t>
        <a:bodyPr/>
        <a:lstStyle/>
        <a:p>
          <a:r>
            <a:rPr lang="en-US" dirty="0"/>
            <a:t>Integer encoding has been applied on some attributes to convert them into usable data</a:t>
          </a:r>
        </a:p>
      </dgm:t>
    </dgm:pt>
    <dgm:pt modelId="{9112EE0D-8A0C-4703-B2A3-9C74864099B3}" type="parTrans" cxnId="{FD1B1CF0-1526-4B8B-83EC-652E87C8A67A}">
      <dgm:prSet/>
      <dgm:spPr/>
      <dgm:t>
        <a:bodyPr/>
        <a:lstStyle/>
        <a:p>
          <a:endParaRPr lang="en-US"/>
        </a:p>
      </dgm:t>
    </dgm:pt>
    <dgm:pt modelId="{C5B41DA7-5C05-4298-911E-E69B3FCEDDD5}" type="sibTrans" cxnId="{FD1B1CF0-1526-4B8B-83EC-652E87C8A67A}">
      <dgm:prSet/>
      <dgm:spPr/>
      <dgm:t>
        <a:bodyPr/>
        <a:lstStyle/>
        <a:p>
          <a:endParaRPr lang="en-US"/>
        </a:p>
      </dgm:t>
    </dgm:pt>
    <dgm:pt modelId="{8873DF23-A3FF-4531-AFEA-2626E62AC55C}">
      <dgm:prSet/>
      <dgm:spPr/>
      <dgm:t>
        <a:bodyPr/>
        <a:lstStyle/>
        <a:p>
          <a:r>
            <a:rPr lang="en-US" dirty="0"/>
            <a:t>Sampling techniques</a:t>
          </a:r>
        </a:p>
      </dgm:t>
    </dgm:pt>
    <dgm:pt modelId="{25427692-0C7D-4A87-BD70-691342075DC1}" type="parTrans" cxnId="{114CDE09-AAB9-44DB-8E02-667F93EBAB3C}">
      <dgm:prSet/>
      <dgm:spPr/>
      <dgm:t>
        <a:bodyPr/>
        <a:lstStyle/>
        <a:p>
          <a:endParaRPr lang="en-US"/>
        </a:p>
      </dgm:t>
    </dgm:pt>
    <dgm:pt modelId="{099190A8-D923-466C-91FE-7FA6E562220D}" type="sibTrans" cxnId="{114CDE09-AAB9-44DB-8E02-667F93EBAB3C}">
      <dgm:prSet/>
      <dgm:spPr/>
      <dgm:t>
        <a:bodyPr/>
        <a:lstStyle/>
        <a:p>
          <a:endParaRPr lang="en-US"/>
        </a:p>
      </dgm:t>
    </dgm:pt>
    <dgm:pt modelId="{4B80B75D-E844-484D-901D-D76E6BCB8028}">
      <dgm:prSet/>
      <dgm:spPr/>
      <dgm:t>
        <a:bodyPr/>
        <a:lstStyle/>
        <a:p>
          <a:r>
            <a:rPr lang="en-US" dirty="0"/>
            <a:t>Sampling</a:t>
          </a:r>
          <a:r>
            <a:rPr lang="en-US" baseline="0" dirty="0"/>
            <a:t> techniques like SMOTE, random under sampler and ADASYN have been applied</a:t>
          </a:r>
          <a:endParaRPr lang="en-US" dirty="0"/>
        </a:p>
      </dgm:t>
    </dgm:pt>
    <dgm:pt modelId="{FCBD7159-D88D-439E-8202-DB5A89DDC259}" type="parTrans" cxnId="{C1767761-A095-4868-B6D7-AA2640FB482F}">
      <dgm:prSet/>
      <dgm:spPr/>
      <dgm:t>
        <a:bodyPr/>
        <a:lstStyle/>
        <a:p>
          <a:endParaRPr lang="en-US"/>
        </a:p>
      </dgm:t>
    </dgm:pt>
    <dgm:pt modelId="{0853B498-028C-47A1-8279-6F673BD93370}" type="sibTrans" cxnId="{C1767761-A095-4868-B6D7-AA2640FB482F}">
      <dgm:prSet/>
      <dgm:spPr/>
      <dgm:t>
        <a:bodyPr/>
        <a:lstStyle/>
        <a:p>
          <a:endParaRPr lang="en-US"/>
        </a:p>
      </dgm:t>
    </dgm:pt>
    <dgm:pt modelId="{1F264186-5471-4763-9D92-872E10C49041}" type="pres">
      <dgm:prSet presAssocID="{EBE20D43-19F4-4A1C-9478-DEB5B35A906E}" presName="Name0" presStyleCnt="0">
        <dgm:presLayoutVars>
          <dgm:dir/>
          <dgm:animLvl val="lvl"/>
          <dgm:resizeHandles val="exact"/>
        </dgm:presLayoutVars>
      </dgm:prSet>
      <dgm:spPr/>
    </dgm:pt>
    <dgm:pt modelId="{2CE30CAB-7279-4D3D-B738-E6CB340B6876}" type="pres">
      <dgm:prSet presAssocID="{4B953F4A-3D67-4A00-A5CC-B0CF330F942A}" presName="linNode" presStyleCnt="0"/>
      <dgm:spPr/>
    </dgm:pt>
    <dgm:pt modelId="{C1C1DC4C-D479-4868-9884-2A420CDCB949}" type="pres">
      <dgm:prSet presAssocID="{4B953F4A-3D67-4A00-A5CC-B0CF330F942A}" presName="parentText" presStyleLbl="alignNode1" presStyleIdx="0" presStyleCnt="4">
        <dgm:presLayoutVars>
          <dgm:chMax val="1"/>
          <dgm:bulletEnabled/>
        </dgm:presLayoutVars>
      </dgm:prSet>
      <dgm:spPr/>
    </dgm:pt>
    <dgm:pt modelId="{CBDAEC7F-2D4D-45A5-92C5-70A492BFB1BC}" type="pres">
      <dgm:prSet presAssocID="{4B953F4A-3D67-4A00-A5CC-B0CF330F942A}" presName="descendantText" presStyleLbl="alignAccFollowNode1" presStyleIdx="0" presStyleCnt="4" custLinFactNeighborX="0" custLinFactNeighborY="-676">
        <dgm:presLayoutVars>
          <dgm:bulletEnabled/>
        </dgm:presLayoutVars>
      </dgm:prSet>
      <dgm:spPr/>
    </dgm:pt>
    <dgm:pt modelId="{74D8B401-DE90-4413-88B0-477E7B78710C}" type="pres">
      <dgm:prSet presAssocID="{04442F13-D010-4CAF-9DB6-41F1845F6AC0}" presName="sp" presStyleCnt="0"/>
      <dgm:spPr/>
    </dgm:pt>
    <dgm:pt modelId="{96A2F4CA-EABA-4E38-A62F-3A6F45E5BEA1}" type="pres">
      <dgm:prSet presAssocID="{9309A835-0B67-498C-A5F2-EEE016BD40B3}" presName="linNode" presStyleCnt="0"/>
      <dgm:spPr/>
    </dgm:pt>
    <dgm:pt modelId="{066E39F6-6015-453B-A51C-5BC7A249589C}" type="pres">
      <dgm:prSet presAssocID="{9309A835-0B67-498C-A5F2-EEE016BD40B3}" presName="parentText" presStyleLbl="alignNode1" presStyleIdx="1" presStyleCnt="4">
        <dgm:presLayoutVars>
          <dgm:chMax val="1"/>
          <dgm:bulletEnabled/>
        </dgm:presLayoutVars>
      </dgm:prSet>
      <dgm:spPr/>
    </dgm:pt>
    <dgm:pt modelId="{CCB3E680-2144-42C5-B1C4-CE626E279DB4}" type="pres">
      <dgm:prSet presAssocID="{9309A835-0B67-498C-A5F2-EEE016BD40B3}" presName="descendantText" presStyleLbl="alignAccFollowNode1" presStyleIdx="1" presStyleCnt="4">
        <dgm:presLayoutVars>
          <dgm:bulletEnabled/>
        </dgm:presLayoutVars>
      </dgm:prSet>
      <dgm:spPr/>
    </dgm:pt>
    <dgm:pt modelId="{798E2472-D8D9-4835-9178-BE7F4702BEDA}" type="pres">
      <dgm:prSet presAssocID="{9B8FD8AF-E0FF-40D8-868C-5117729B928A}" presName="sp" presStyleCnt="0"/>
      <dgm:spPr/>
    </dgm:pt>
    <dgm:pt modelId="{7626E9FE-C18B-4679-AFB5-0E0EAC99110D}" type="pres">
      <dgm:prSet presAssocID="{955D8B92-E864-4F33-9AD8-FA3E9C132B20}" presName="linNode" presStyleCnt="0"/>
      <dgm:spPr/>
    </dgm:pt>
    <dgm:pt modelId="{690470CE-B1C0-4527-9FE5-E9DC99D9B3FB}" type="pres">
      <dgm:prSet presAssocID="{955D8B92-E864-4F33-9AD8-FA3E9C132B20}" presName="parentText" presStyleLbl="alignNode1" presStyleIdx="2" presStyleCnt="4">
        <dgm:presLayoutVars>
          <dgm:chMax val="1"/>
          <dgm:bulletEnabled/>
        </dgm:presLayoutVars>
      </dgm:prSet>
      <dgm:spPr/>
    </dgm:pt>
    <dgm:pt modelId="{84D3DD01-9489-4525-BFFD-CCC14394F538}" type="pres">
      <dgm:prSet presAssocID="{955D8B92-E864-4F33-9AD8-FA3E9C132B20}" presName="descendantText" presStyleLbl="alignAccFollowNode1" presStyleIdx="2" presStyleCnt="4">
        <dgm:presLayoutVars>
          <dgm:bulletEnabled/>
        </dgm:presLayoutVars>
      </dgm:prSet>
      <dgm:spPr/>
    </dgm:pt>
    <dgm:pt modelId="{A1E3A540-7079-427D-8E47-CD5B0701F3EC}" type="pres">
      <dgm:prSet presAssocID="{D8296251-7B67-4AA9-859D-FB55FBCA34B5}" presName="sp" presStyleCnt="0"/>
      <dgm:spPr/>
    </dgm:pt>
    <dgm:pt modelId="{B9148429-9703-4231-915D-08F21A3DE663}" type="pres">
      <dgm:prSet presAssocID="{8873DF23-A3FF-4531-AFEA-2626E62AC55C}" presName="linNode" presStyleCnt="0"/>
      <dgm:spPr/>
    </dgm:pt>
    <dgm:pt modelId="{50282B93-464B-4C35-8650-C04532A7D8B3}" type="pres">
      <dgm:prSet presAssocID="{8873DF23-A3FF-4531-AFEA-2626E62AC55C}" presName="parentText" presStyleLbl="alignNode1" presStyleIdx="3" presStyleCnt="4">
        <dgm:presLayoutVars>
          <dgm:chMax val="1"/>
          <dgm:bulletEnabled/>
        </dgm:presLayoutVars>
      </dgm:prSet>
      <dgm:spPr/>
    </dgm:pt>
    <dgm:pt modelId="{C847DFDA-9E71-4DC3-ABBC-92F388341A86}" type="pres">
      <dgm:prSet presAssocID="{8873DF23-A3FF-4531-AFEA-2626E62AC55C}" presName="descendantText" presStyleLbl="alignAccFollowNode1" presStyleIdx="3" presStyleCnt="4" custLinFactNeighborX="0" custLinFactNeighborY="193">
        <dgm:presLayoutVars>
          <dgm:bulletEnabled/>
        </dgm:presLayoutVars>
      </dgm:prSet>
      <dgm:spPr/>
    </dgm:pt>
  </dgm:ptLst>
  <dgm:cxnLst>
    <dgm:cxn modelId="{114CDE09-AAB9-44DB-8E02-667F93EBAB3C}" srcId="{EBE20D43-19F4-4A1C-9478-DEB5B35A906E}" destId="{8873DF23-A3FF-4531-AFEA-2626E62AC55C}" srcOrd="3" destOrd="0" parTransId="{25427692-0C7D-4A87-BD70-691342075DC1}" sibTransId="{099190A8-D923-466C-91FE-7FA6E562220D}"/>
    <dgm:cxn modelId="{C9A7731E-0C21-40B3-9E6B-EBEB6FD0F12A}" type="presOf" srcId="{8873DF23-A3FF-4531-AFEA-2626E62AC55C}" destId="{50282B93-464B-4C35-8650-C04532A7D8B3}" srcOrd="0" destOrd="0" presId="urn:microsoft.com/office/officeart/2016/7/layout/VerticalSolidActionList"/>
    <dgm:cxn modelId="{1D674934-36CA-4272-9357-F28F1FB022FA}" type="presOf" srcId="{2293ECC0-4AA4-4D1C-B8BE-5DF7535EB4A9}" destId="{CBDAEC7F-2D4D-45A5-92C5-70A492BFB1BC}" srcOrd="0" destOrd="0" presId="urn:microsoft.com/office/officeart/2016/7/layout/VerticalSolidActionList"/>
    <dgm:cxn modelId="{BB799158-8E6D-41A6-8681-A86EFA2442C8}" type="presOf" srcId="{EBE20D43-19F4-4A1C-9478-DEB5B35A906E}" destId="{1F264186-5471-4763-9D92-872E10C49041}" srcOrd="0" destOrd="0" presId="urn:microsoft.com/office/officeart/2016/7/layout/VerticalSolidActionList"/>
    <dgm:cxn modelId="{C1767761-A095-4868-B6D7-AA2640FB482F}" srcId="{8873DF23-A3FF-4531-AFEA-2626E62AC55C}" destId="{4B80B75D-E844-484D-901D-D76E6BCB8028}" srcOrd="0" destOrd="0" parTransId="{FCBD7159-D88D-439E-8202-DB5A89DDC259}" sibTransId="{0853B498-028C-47A1-8279-6F673BD93370}"/>
    <dgm:cxn modelId="{8589AA75-F941-4ABF-9ED5-22454ECD41C9}" type="presOf" srcId="{4B953F4A-3D67-4A00-A5CC-B0CF330F942A}" destId="{C1C1DC4C-D479-4868-9884-2A420CDCB949}" srcOrd="0" destOrd="0" presId="urn:microsoft.com/office/officeart/2016/7/layout/VerticalSolidActionList"/>
    <dgm:cxn modelId="{7424FF89-4E67-4C9E-AF57-841BA1C66C01}" type="presOf" srcId="{B11D9ABA-E9DC-4BF8-A5B1-301D552746A7}" destId="{CCB3E680-2144-42C5-B1C4-CE626E279DB4}" srcOrd="0" destOrd="0" presId="urn:microsoft.com/office/officeart/2016/7/layout/VerticalSolidActionList"/>
    <dgm:cxn modelId="{4397738D-2F02-4F4C-9B0B-398D47FEFF0A}" type="presOf" srcId="{955D8B92-E864-4F33-9AD8-FA3E9C132B20}" destId="{690470CE-B1C0-4527-9FE5-E9DC99D9B3FB}" srcOrd="0" destOrd="0" presId="urn:microsoft.com/office/officeart/2016/7/layout/VerticalSolidActionList"/>
    <dgm:cxn modelId="{B66A48B4-7956-4FBB-824E-4B0D7E400B84}" srcId="{EBE20D43-19F4-4A1C-9478-DEB5B35A906E}" destId="{4B953F4A-3D67-4A00-A5CC-B0CF330F942A}" srcOrd="0" destOrd="0" parTransId="{BF58CFCB-4350-4619-818F-4E86B29E2561}" sibTransId="{04442F13-D010-4CAF-9DB6-41F1845F6AC0}"/>
    <dgm:cxn modelId="{F6B09DBB-4010-4D2C-BC3E-3B36E0E758CC}" type="presOf" srcId="{D4AB2DF4-86F5-4A8A-8959-305B43D9123F}" destId="{84D3DD01-9489-4525-BFFD-CCC14394F538}" srcOrd="0" destOrd="0" presId="urn:microsoft.com/office/officeart/2016/7/layout/VerticalSolidActionList"/>
    <dgm:cxn modelId="{11A66ECF-2807-4FF0-8996-490ACBECD4B0}" srcId="{9309A835-0B67-498C-A5F2-EEE016BD40B3}" destId="{B11D9ABA-E9DC-4BF8-A5B1-301D552746A7}" srcOrd="0" destOrd="0" parTransId="{393EDF38-EEC9-4FEE-A6F1-C0A5AF831935}" sibTransId="{0B0278DC-F868-4571-AF4F-6E5148B2E3BC}"/>
    <dgm:cxn modelId="{627DF3D9-AA4D-4946-AAE9-F1F40E19B669}" srcId="{EBE20D43-19F4-4A1C-9478-DEB5B35A906E}" destId="{955D8B92-E864-4F33-9AD8-FA3E9C132B20}" srcOrd="2" destOrd="0" parTransId="{CEB10897-1534-4D60-A90A-6D5E7B0C8404}" sibTransId="{D8296251-7B67-4AA9-859D-FB55FBCA34B5}"/>
    <dgm:cxn modelId="{FC67A5E2-1DBE-423B-820F-36DFC2840786}" type="presOf" srcId="{9309A835-0B67-498C-A5F2-EEE016BD40B3}" destId="{066E39F6-6015-453B-A51C-5BC7A249589C}" srcOrd="0" destOrd="0" presId="urn:microsoft.com/office/officeart/2016/7/layout/VerticalSolidActionList"/>
    <dgm:cxn modelId="{5A182FE5-57F5-40FE-B4C6-C40020BD1346}" srcId="{EBE20D43-19F4-4A1C-9478-DEB5B35A906E}" destId="{9309A835-0B67-498C-A5F2-EEE016BD40B3}" srcOrd="1" destOrd="0" parTransId="{5ACB2173-BD34-4776-A82A-8D9550396424}" sibTransId="{9B8FD8AF-E0FF-40D8-868C-5117729B928A}"/>
    <dgm:cxn modelId="{ECFEBAE7-FB33-48F3-83C4-4A65AC27B9FD}" type="presOf" srcId="{4B80B75D-E844-484D-901D-D76E6BCB8028}" destId="{C847DFDA-9E71-4DC3-ABBC-92F388341A86}" srcOrd="0" destOrd="0" presId="urn:microsoft.com/office/officeart/2016/7/layout/VerticalSolidActionList"/>
    <dgm:cxn modelId="{FD1B1CF0-1526-4B8B-83EC-652E87C8A67A}" srcId="{955D8B92-E864-4F33-9AD8-FA3E9C132B20}" destId="{D4AB2DF4-86F5-4A8A-8959-305B43D9123F}" srcOrd="0" destOrd="0" parTransId="{9112EE0D-8A0C-4703-B2A3-9C74864099B3}" sibTransId="{C5B41DA7-5C05-4298-911E-E69B3FCEDDD5}"/>
    <dgm:cxn modelId="{148C8DF1-18AA-400B-BC39-ABC1665206C0}" srcId="{4B953F4A-3D67-4A00-A5CC-B0CF330F942A}" destId="{2293ECC0-4AA4-4D1C-B8BE-5DF7535EB4A9}" srcOrd="0" destOrd="0" parTransId="{0F89AF7B-4A90-46A4-87A7-E95562E4607B}" sibTransId="{3BF718D3-722F-45FC-BEDC-BBED220CDEDD}"/>
    <dgm:cxn modelId="{2CFFCFEB-AB09-4FEC-B183-B704A1F83B6D}" type="presParOf" srcId="{1F264186-5471-4763-9D92-872E10C49041}" destId="{2CE30CAB-7279-4D3D-B738-E6CB340B6876}" srcOrd="0" destOrd="0" presId="urn:microsoft.com/office/officeart/2016/7/layout/VerticalSolidActionList"/>
    <dgm:cxn modelId="{57BF80E9-65A8-4A46-8A05-DE0867DCC5B1}" type="presParOf" srcId="{2CE30CAB-7279-4D3D-B738-E6CB340B6876}" destId="{C1C1DC4C-D479-4868-9884-2A420CDCB949}" srcOrd="0" destOrd="0" presId="urn:microsoft.com/office/officeart/2016/7/layout/VerticalSolidActionList"/>
    <dgm:cxn modelId="{1EF509D5-A5EB-4D21-BA4B-A325F87FE44E}" type="presParOf" srcId="{2CE30CAB-7279-4D3D-B738-E6CB340B6876}" destId="{CBDAEC7F-2D4D-45A5-92C5-70A492BFB1BC}" srcOrd="1" destOrd="0" presId="urn:microsoft.com/office/officeart/2016/7/layout/VerticalSolidActionList"/>
    <dgm:cxn modelId="{3746ECDA-C6BE-48A0-B0F2-DF88DC9E3646}" type="presParOf" srcId="{1F264186-5471-4763-9D92-872E10C49041}" destId="{74D8B401-DE90-4413-88B0-477E7B78710C}" srcOrd="1" destOrd="0" presId="urn:microsoft.com/office/officeart/2016/7/layout/VerticalSolidActionList"/>
    <dgm:cxn modelId="{206729D2-E5F2-4170-BD2A-18D2298472A6}" type="presParOf" srcId="{1F264186-5471-4763-9D92-872E10C49041}" destId="{96A2F4CA-EABA-4E38-A62F-3A6F45E5BEA1}" srcOrd="2" destOrd="0" presId="urn:microsoft.com/office/officeart/2016/7/layout/VerticalSolidActionList"/>
    <dgm:cxn modelId="{EB886C6B-8304-4CA2-BF5B-5C717E7D4190}" type="presParOf" srcId="{96A2F4CA-EABA-4E38-A62F-3A6F45E5BEA1}" destId="{066E39F6-6015-453B-A51C-5BC7A249589C}" srcOrd="0" destOrd="0" presId="urn:microsoft.com/office/officeart/2016/7/layout/VerticalSolidActionList"/>
    <dgm:cxn modelId="{1EAF41E0-DC6C-4778-AE81-067F089DDB3D}" type="presParOf" srcId="{96A2F4CA-EABA-4E38-A62F-3A6F45E5BEA1}" destId="{CCB3E680-2144-42C5-B1C4-CE626E279DB4}" srcOrd="1" destOrd="0" presId="urn:microsoft.com/office/officeart/2016/7/layout/VerticalSolidActionList"/>
    <dgm:cxn modelId="{E3611DFF-4623-4090-A735-526BD88C0C80}" type="presParOf" srcId="{1F264186-5471-4763-9D92-872E10C49041}" destId="{798E2472-D8D9-4835-9178-BE7F4702BEDA}" srcOrd="3" destOrd="0" presId="urn:microsoft.com/office/officeart/2016/7/layout/VerticalSolidActionList"/>
    <dgm:cxn modelId="{74005D00-8BA8-4DA3-8477-3CC044AA00CB}" type="presParOf" srcId="{1F264186-5471-4763-9D92-872E10C49041}" destId="{7626E9FE-C18B-4679-AFB5-0E0EAC99110D}" srcOrd="4" destOrd="0" presId="urn:microsoft.com/office/officeart/2016/7/layout/VerticalSolidActionList"/>
    <dgm:cxn modelId="{019D0C20-3EE1-40D1-9CDB-28875324FFA1}" type="presParOf" srcId="{7626E9FE-C18B-4679-AFB5-0E0EAC99110D}" destId="{690470CE-B1C0-4527-9FE5-E9DC99D9B3FB}" srcOrd="0" destOrd="0" presId="urn:microsoft.com/office/officeart/2016/7/layout/VerticalSolidActionList"/>
    <dgm:cxn modelId="{9140781C-CE7E-4224-8922-C91080A02838}" type="presParOf" srcId="{7626E9FE-C18B-4679-AFB5-0E0EAC99110D}" destId="{84D3DD01-9489-4525-BFFD-CCC14394F538}" srcOrd="1" destOrd="0" presId="urn:microsoft.com/office/officeart/2016/7/layout/VerticalSolidActionList"/>
    <dgm:cxn modelId="{4AFBB5AC-986A-4EE0-A82E-2EB864A7F836}" type="presParOf" srcId="{1F264186-5471-4763-9D92-872E10C49041}" destId="{A1E3A540-7079-427D-8E47-CD5B0701F3EC}" srcOrd="5" destOrd="0" presId="urn:microsoft.com/office/officeart/2016/7/layout/VerticalSolidActionList"/>
    <dgm:cxn modelId="{728C7BE8-FDF8-45CF-AB63-F697599946AA}" type="presParOf" srcId="{1F264186-5471-4763-9D92-872E10C49041}" destId="{B9148429-9703-4231-915D-08F21A3DE663}" srcOrd="6" destOrd="0" presId="urn:microsoft.com/office/officeart/2016/7/layout/VerticalSolidActionList"/>
    <dgm:cxn modelId="{1E5A783E-052C-4FCB-BD2E-424462FB02FD}" type="presParOf" srcId="{B9148429-9703-4231-915D-08F21A3DE663}" destId="{50282B93-464B-4C35-8650-C04532A7D8B3}" srcOrd="0" destOrd="0" presId="urn:microsoft.com/office/officeart/2016/7/layout/VerticalSolidActionList"/>
    <dgm:cxn modelId="{2E26D243-D006-4F2F-B677-FCC652BFD334}" type="presParOf" srcId="{B9148429-9703-4231-915D-08F21A3DE663}" destId="{C847DFDA-9E71-4DC3-ABBC-92F388341A8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0C7727-9A35-4584-99FD-8CB4889E5CC0}" type="doc">
      <dgm:prSet loTypeId="urn:microsoft.com/office/officeart/2005/8/layout/pList2" loCatId="list" qsTypeId="urn:microsoft.com/office/officeart/2005/8/quickstyle/simple1" qsCatId="simple" csTypeId="urn:microsoft.com/office/officeart/2005/8/colors/accent1_3" csCatId="accent1" phldr="1"/>
      <dgm:spPr/>
      <dgm:t>
        <a:bodyPr/>
        <a:lstStyle/>
        <a:p>
          <a:endParaRPr lang="en-US"/>
        </a:p>
      </dgm:t>
    </dgm:pt>
    <dgm:pt modelId="{DE720346-5BF4-4A5C-A6BE-8015FB12223B}" type="pres">
      <dgm:prSet presAssocID="{240C7727-9A35-4584-99FD-8CB4889E5CC0}" presName="Name0" presStyleCnt="0">
        <dgm:presLayoutVars>
          <dgm:dir/>
          <dgm:resizeHandles val="exact"/>
        </dgm:presLayoutVars>
      </dgm:prSet>
      <dgm:spPr/>
    </dgm:pt>
  </dgm:ptLst>
  <dgm:cxnLst>
    <dgm:cxn modelId="{839B4F95-86A3-4759-B818-F6835FEF9153}" type="presOf" srcId="{240C7727-9A35-4584-99FD-8CB4889E5CC0}" destId="{DE720346-5BF4-4A5C-A6BE-8015FB12223B}" srcOrd="0"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B50D2-FD06-4346-8DEF-4EEC5078E5F4}">
      <dsp:nvSpPr>
        <dsp:cNvPr id="0" name=""/>
        <dsp:cNvSpPr/>
      </dsp:nvSpPr>
      <dsp:spPr>
        <a:xfrm>
          <a:off x="0" y="2561"/>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96FAC-CD89-45D8-980F-3EF0C5E278FC}">
      <dsp:nvSpPr>
        <dsp:cNvPr id="0" name=""/>
        <dsp:cNvSpPr/>
      </dsp:nvSpPr>
      <dsp:spPr>
        <a:xfrm>
          <a:off x="0" y="2561"/>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latin typeface="Times New Roman" panose="02020603050405020304" pitchFamily="18" charset="0"/>
              <a:cs typeface="Times New Roman" panose="02020603050405020304" pitchFamily="18" charset="0"/>
            </a:rPr>
            <a:t>Introduction</a:t>
          </a:r>
          <a:endParaRPr lang="en-US" sz="3900" kern="1200" dirty="0">
            <a:latin typeface="Times New Roman" panose="02020603050405020304" pitchFamily="18" charset="0"/>
            <a:cs typeface="Times New Roman" panose="02020603050405020304" pitchFamily="18" charset="0"/>
          </a:endParaRPr>
        </a:p>
      </dsp:txBody>
      <dsp:txXfrm>
        <a:off x="0" y="2561"/>
        <a:ext cx="7424423" cy="873416"/>
      </dsp:txXfrm>
    </dsp:sp>
    <dsp:sp modelId="{36F142F3-32AA-47F9-80DC-A1595E2B3F5A}">
      <dsp:nvSpPr>
        <dsp:cNvPr id="0" name=""/>
        <dsp:cNvSpPr/>
      </dsp:nvSpPr>
      <dsp:spPr>
        <a:xfrm>
          <a:off x="0" y="875978"/>
          <a:ext cx="742442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6BD3F-5EF1-4B03-BC9A-31216872D4DB}">
      <dsp:nvSpPr>
        <dsp:cNvPr id="0" name=""/>
        <dsp:cNvSpPr/>
      </dsp:nvSpPr>
      <dsp:spPr>
        <a:xfrm>
          <a:off x="0" y="875978"/>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Problem Statement</a:t>
          </a:r>
        </a:p>
      </dsp:txBody>
      <dsp:txXfrm>
        <a:off x="0" y="875978"/>
        <a:ext cx="7424423" cy="873416"/>
      </dsp:txXfrm>
    </dsp:sp>
    <dsp:sp modelId="{57B92666-CCA9-486A-A5C5-FD2933C1151C}">
      <dsp:nvSpPr>
        <dsp:cNvPr id="0" name=""/>
        <dsp:cNvSpPr/>
      </dsp:nvSpPr>
      <dsp:spPr>
        <a:xfrm>
          <a:off x="0" y="1749395"/>
          <a:ext cx="742442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92383-1646-461F-9D8F-050803AF4354}">
      <dsp:nvSpPr>
        <dsp:cNvPr id="0" name=""/>
        <dsp:cNvSpPr/>
      </dsp:nvSpPr>
      <dsp:spPr>
        <a:xfrm>
          <a:off x="0" y="1749395"/>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Approach to the problem</a:t>
          </a:r>
        </a:p>
      </dsp:txBody>
      <dsp:txXfrm>
        <a:off x="0" y="1749395"/>
        <a:ext cx="7424423" cy="873416"/>
      </dsp:txXfrm>
    </dsp:sp>
    <dsp:sp modelId="{45940C81-0EDA-415A-AA85-8193C4F3BD90}">
      <dsp:nvSpPr>
        <dsp:cNvPr id="0" name=""/>
        <dsp:cNvSpPr/>
      </dsp:nvSpPr>
      <dsp:spPr>
        <a:xfrm>
          <a:off x="0" y="2622811"/>
          <a:ext cx="74244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4DDCC-9A01-4625-A8FF-EEB540B2FD5E}">
      <dsp:nvSpPr>
        <dsp:cNvPr id="0" name=""/>
        <dsp:cNvSpPr/>
      </dsp:nvSpPr>
      <dsp:spPr>
        <a:xfrm>
          <a:off x="0" y="2622812"/>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Data preprocessing techniques used</a:t>
          </a:r>
        </a:p>
      </dsp:txBody>
      <dsp:txXfrm>
        <a:off x="0" y="2622812"/>
        <a:ext cx="7424423" cy="873416"/>
      </dsp:txXfrm>
    </dsp:sp>
    <dsp:sp modelId="{D5518E11-7E40-4276-B0CE-C4A0CE0719B2}">
      <dsp:nvSpPr>
        <dsp:cNvPr id="0" name=""/>
        <dsp:cNvSpPr/>
      </dsp:nvSpPr>
      <dsp:spPr>
        <a:xfrm>
          <a:off x="0" y="3496228"/>
          <a:ext cx="742442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441DE-1574-4B3C-BBEF-1290A4DABFDF}">
      <dsp:nvSpPr>
        <dsp:cNvPr id="0" name=""/>
        <dsp:cNvSpPr/>
      </dsp:nvSpPr>
      <dsp:spPr>
        <a:xfrm>
          <a:off x="0" y="3496228"/>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latin typeface="Times New Roman" panose="02020603050405020304" pitchFamily="18" charset="0"/>
              <a:cs typeface="Times New Roman" panose="02020603050405020304" pitchFamily="18" charset="0"/>
            </a:rPr>
            <a:t>Classification algorithms</a:t>
          </a:r>
          <a:endParaRPr lang="en-US" sz="3900" kern="1200" dirty="0">
            <a:latin typeface="Times New Roman" panose="02020603050405020304" pitchFamily="18" charset="0"/>
            <a:cs typeface="Times New Roman" panose="02020603050405020304" pitchFamily="18" charset="0"/>
          </a:endParaRPr>
        </a:p>
      </dsp:txBody>
      <dsp:txXfrm>
        <a:off x="0" y="3496228"/>
        <a:ext cx="7424423" cy="873416"/>
      </dsp:txXfrm>
    </dsp:sp>
    <dsp:sp modelId="{4C1CB3ED-49D5-4901-AE13-801CF6EFDA3B}">
      <dsp:nvSpPr>
        <dsp:cNvPr id="0" name=""/>
        <dsp:cNvSpPr/>
      </dsp:nvSpPr>
      <dsp:spPr>
        <a:xfrm>
          <a:off x="0" y="4369645"/>
          <a:ext cx="742442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EB918-E50E-4601-B75D-EBF1F4395D3C}">
      <dsp:nvSpPr>
        <dsp:cNvPr id="0" name=""/>
        <dsp:cNvSpPr/>
      </dsp:nvSpPr>
      <dsp:spPr>
        <a:xfrm>
          <a:off x="0" y="4369645"/>
          <a:ext cx="7424423" cy="87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latin typeface="Times New Roman" panose="02020603050405020304" pitchFamily="18" charset="0"/>
              <a:cs typeface="Times New Roman" panose="02020603050405020304" pitchFamily="18" charset="0"/>
            </a:rPr>
            <a:t>Conclusion</a:t>
          </a:r>
          <a:endParaRPr lang="en-US" sz="3900" kern="1200" dirty="0">
            <a:latin typeface="Times New Roman" panose="02020603050405020304" pitchFamily="18" charset="0"/>
            <a:cs typeface="Times New Roman" panose="02020603050405020304" pitchFamily="18" charset="0"/>
          </a:endParaRPr>
        </a:p>
      </dsp:txBody>
      <dsp:txXfrm>
        <a:off x="0" y="4369645"/>
        <a:ext cx="7424423" cy="873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7F267-835E-44E5-AE07-160E6A54C02E}">
      <dsp:nvSpPr>
        <dsp:cNvPr id="0" name=""/>
        <dsp:cNvSpPr/>
      </dsp:nvSpPr>
      <dsp:spPr>
        <a:xfrm>
          <a:off x="0" y="257989"/>
          <a:ext cx="678994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975" tIns="104140" rIns="52697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The data was collected from this Kaggle website </a:t>
          </a:r>
          <a:r>
            <a:rPr lang="en-GB" sz="1800" kern="1200" dirty="0">
              <a:hlinkClick xmlns:r="http://schemas.openxmlformats.org/officeDocument/2006/relationships" r:id="rId1"/>
            </a:rPr>
            <a:t>Flight Status Prediction 2021</a:t>
          </a:r>
          <a:endParaRPr lang="en-US" sz="1800" kern="1200" dirty="0"/>
        </a:p>
      </dsp:txBody>
      <dsp:txXfrm>
        <a:off x="0" y="257989"/>
        <a:ext cx="6789940" cy="756000"/>
      </dsp:txXfrm>
    </dsp:sp>
    <dsp:sp modelId="{33F88A94-35D1-4D80-97AB-EAF866970678}">
      <dsp:nvSpPr>
        <dsp:cNvPr id="0" name=""/>
        <dsp:cNvSpPr/>
      </dsp:nvSpPr>
      <dsp:spPr>
        <a:xfrm>
          <a:off x="339497" y="88950"/>
          <a:ext cx="4752958" cy="2428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650" tIns="0" rIns="179650"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Univers Condensed Light"/>
              <a:ea typeface="+mn-ea"/>
              <a:cs typeface="+mn-cs"/>
            </a:rPr>
            <a:t>Dataset</a:t>
          </a:r>
          <a:r>
            <a:rPr lang="en-IN" sz="1800" b="1" kern="1200" dirty="0"/>
            <a:t> </a:t>
          </a:r>
          <a:endParaRPr lang="en-US" sz="1800" kern="1200" dirty="0"/>
        </a:p>
      </dsp:txBody>
      <dsp:txXfrm>
        <a:off x="351351" y="100804"/>
        <a:ext cx="4729250" cy="219130"/>
      </dsp:txXfrm>
    </dsp:sp>
    <dsp:sp modelId="{5815C4A1-249C-4DBE-A9E2-829950452EAA}">
      <dsp:nvSpPr>
        <dsp:cNvPr id="0" name=""/>
        <dsp:cNvSpPr/>
      </dsp:nvSpPr>
      <dsp:spPr>
        <a:xfrm>
          <a:off x="0" y="1209821"/>
          <a:ext cx="6789940" cy="1102500"/>
        </a:xfrm>
        <a:prstGeom prst="rect">
          <a:avLst/>
        </a:prstGeom>
        <a:solidFill>
          <a:schemeClr val="lt1">
            <a:alpha val="90000"/>
            <a:hueOff val="0"/>
            <a:satOff val="0"/>
            <a:lumOff val="0"/>
            <a:alphaOff val="0"/>
          </a:schemeClr>
        </a:solidFill>
        <a:ln w="12700" cap="flat" cmpd="sng" algn="ctr">
          <a:solidFill>
            <a:schemeClr val="accent2">
              <a:hueOff val="-6295173"/>
              <a:satOff val="12117"/>
              <a:lumOff val="-83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975" tIns="104140" rIns="5269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Univers Condensed Light"/>
              <a:ea typeface="+mn-ea"/>
              <a:cs typeface="+mn-cs"/>
            </a:rPr>
            <a:t>Total Rows: 6,311,871</a:t>
          </a:r>
        </a:p>
        <a:p>
          <a:pPr marL="171450" lvl="1" indent="-171450" algn="l" defTabSz="800100">
            <a:lnSpc>
              <a:spcPct val="90000"/>
            </a:lnSpc>
            <a:spcBef>
              <a:spcPct val="0"/>
            </a:spcBef>
            <a:spcAft>
              <a:spcPct val="15000"/>
            </a:spcAft>
            <a:buChar char="•"/>
          </a:pPr>
          <a:r>
            <a:rPr lang="en-US" sz="1800" kern="1200">
              <a:latin typeface="Univers Condensed Light"/>
              <a:ea typeface="+mn-ea"/>
              <a:cs typeface="+mn-cs"/>
            </a:rPr>
            <a:t>Total Attributes/Columns: 61</a:t>
          </a:r>
        </a:p>
        <a:p>
          <a:pPr marL="171450" lvl="1" indent="-171450" algn="l" defTabSz="800100">
            <a:lnSpc>
              <a:spcPct val="90000"/>
            </a:lnSpc>
            <a:spcBef>
              <a:spcPct val="0"/>
            </a:spcBef>
            <a:spcAft>
              <a:spcPct val="15000"/>
            </a:spcAft>
            <a:buChar char="•"/>
          </a:pPr>
          <a:r>
            <a:rPr lang="en-US" sz="1800" kern="1200" dirty="0">
              <a:latin typeface="Univers Condensed Light"/>
              <a:ea typeface="+mn-ea"/>
              <a:cs typeface="+mn-cs"/>
            </a:rPr>
            <a:t>Size of the data: 2.21 GB</a:t>
          </a:r>
        </a:p>
      </dsp:txBody>
      <dsp:txXfrm>
        <a:off x="0" y="1209821"/>
        <a:ext cx="6789940" cy="1102500"/>
      </dsp:txXfrm>
    </dsp:sp>
    <dsp:sp modelId="{FA8B37B1-4E1A-4401-AB16-3B69A312F416}">
      <dsp:nvSpPr>
        <dsp:cNvPr id="0" name=""/>
        <dsp:cNvSpPr/>
      </dsp:nvSpPr>
      <dsp:spPr>
        <a:xfrm>
          <a:off x="339497" y="1040989"/>
          <a:ext cx="4752958" cy="242632"/>
        </a:xfrm>
        <a:prstGeom prst="roundRect">
          <a:avLst/>
        </a:prstGeom>
        <a:solidFill>
          <a:schemeClr val="accent2">
            <a:hueOff val="-6295173"/>
            <a:satOff val="12117"/>
            <a:lumOff val="-836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650" tIns="0" rIns="179650"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Univers Condensed Light"/>
              <a:ea typeface="+mn-ea"/>
              <a:cs typeface="+mn-cs"/>
            </a:rPr>
            <a:t>Dataset</a:t>
          </a:r>
          <a:r>
            <a:rPr lang="en-IN" sz="1800" b="1" kern="1200" dirty="0"/>
            <a:t> </a:t>
          </a:r>
          <a:r>
            <a:rPr lang="en-IN" sz="1800" b="1" kern="1200" dirty="0">
              <a:latin typeface="Univers Condensed Light"/>
              <a:ea typeface="+mn-ea"/>
              <a:cs typeface="+mn-cs"/>
            </a:rPr>
            <a:t>Details</a:t>
          </a:r>
          <a:endParaRPr lang="en-US" sz="1800" b="1" kern="1200" dirty="0">
            <a:latin typeface="Univers Condensed Light"/>
            <a:ea typeface="+mn-ea"/>
            <a:cs typeface="+mn-cs"/>
          </a:endParaRPr>
        </a:p>
      </dsp:txBody>
      <dsp:txXfrm>
        <a:off x="351341" y="1052833"/>
        <a:ext cx="4729270" cy="218944"/>
      </dsp:txXfrm>
    </dsp:sp>
    <dsp:sp modelId="{BFEE0C23-4049-47BA-B778-224659E649B5}">
      <dsp:nvSpPr>
        <dsp:cNvPr id="0" name=""/>
        <dsp:cNvSpPr/>
      </dsp:nvSpPr>
      <dsp:spPr>
        <a:xfrm>
          <a:off x="0" y="2535624"/>
          <a:ext cx="6789940" cy="1323000"/>
        </a:xfrm>
        <a:prstGeom prst="rect">
          <a:avLst/>
        </a:prstGeom>
        <a:solidFill>
          <a:schemeClr val="lt1">
            <a:alpha val="90000"/>
            <a:hueOff val="0"/>
            <a:satOff val="0"/>
            <a:lumOff val="0"/>
            <a:alphaOff val="0"/>
          </a:schemeClr>
        </a:solidFill>
        <a:ln w="12700" cap="flat" cmpd="sng" algn="ctr">
          <a:solidFill>
            <a:schemeClr val="accent2">
              <a:hueOff val="-12590346"/>
              <a:satOff val="24234"/>
              <a:lumOff val="-167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975" tIns="104140" rIns="52697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Univers Condensed Light"/>
              <a:ea typeface="+mn-ea"/>
              <a:cs typeface="+mn-cs"/>
            </a:rPr>
            <a:t>This data is managed by Bureau of Transportation Statistics , U.S Department of Transportation</a:t>
          </a:r>
          <a:endParaRPr lang="en-US" sz="1800" kern="1200" dirty="0">
            <a:latin typeface="Univers Condensed Light"/>
            <a:ea typeface="+mn-ea"/>
            <a:cs typeface="+mn-cs"/>
          </a:endParaRPr>
        </a:p>
        <a:p>
          <a:pPr marL="171450" lvl="1" indent="-171450" algn="l" defTabSz="800100">
            <a:lnSpc>
              <a:spcPct val="90000"/>
            </a:lnSpc>
            <a:spcBef>
              <a:spcPct val="0"/>
            </a:spcBef>
            <a:spcAft>
              <a:spcPct val="15000"/>
            </a:spcAft>
            <a:buChar char="•"/>
          </a:pPr>
          <a:r>
            <a:rPr lang="en-US" sz="1800" kern="1200" dirty="0">
              <a:latin typeface="Univers Condensed Light"/>
              <a:ea typeface="+mn-ea"/>
              <a:cs typeface="+mn-cs"/>
            </a:rPr>
            <a:t>The dataset consists of flight information including cancellations and delays categorized by airlines</a:t>
          </a:r>
        </a:p>
      </dsp:txBody>
      <dsp:txXfrm>
        <a:off x="0" y="2535624"/>
        <a:ext cx="6789940" cy="1323000"/>
      </dsp:txXfrm>
    </dsp:sp>
    <dsp:sp modelId="{A17A6541-8C20-4414-96FE-10D27BB5F1A3}">
      <dsp:nvSpPr>
        <dsp:cNvPr id="0" name=""/>
        <dsp:cNvSpPr/>
      </dsp:nvSpPr>
      <dsp:spPr>
        <a:xfrm>
          <a:off x="339497" y="2339321"/>
          <a:ext cx="4752958" cy="270103"/>
        </a:xfrm>
        <a:prstGeom prst="roundRect">
          <a:avLst/>
        </a:prstGeom>
        <a:solidFill>
          <a:schemeClr val="accent2">
            <a:hueOff val="-12590346"/>
            <a:satOff val="24234"/>
            <a:lumOff val="-167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650" tIns="0" rIns="1796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Univers Condensed Light"/>
              <a:ea typeface="+mn-ea"/>
              <a:cs typeface="+mn-cs"/>
            </a:rPr>
            <a:t>Short </a:t>
          </a:r>
          <a:r>
            <a:rPr lang="en-US" sz="1800" b="1" kern="1200" dirty="0">
              <a:latin typeface="Univers Condensed Light"/>
              <a:ea typeface="+mn-ea"/>
              <a:cs typeface="+mn-cs"/>
            </a:rPr>
            <a:t>description</a:t>
          </a:r>
          <a:r>
            <a:rPr lang="en-US" sz="1800" kern="1200" dirty="0">
              <a:latin typeface="Univers Condensed Light"/>
              <a:ea typeface="+mn-ea"/>
              <a:cs typeface="+mn-cs"/>
            </a:rPr>
            <a:t> of the dataset</a:t>
          </a:r>
        </a:p>
      </dsp:txBody>
      <dsp:txXfrm>
        <a:off x="352682" y="2352506"/>
        <a:ext cx="4726588" cy="243733"/>
      </dsp:txXfrm>
    </dsp:sp>
    <dsp:sp modelId="{3AADEE33-F454-45EC-B9CF-876163BCBCB2}">
      <dsp:nvSpPr>
        <dsp:cNvPr id="0" name=""/>
        <dsp:cNvSpPr/>
      </dsp:nvSpPr>
      <dsp:spPr>
        <a:xfrm>
          <a:off x="0" y="4097436"/>
          <a:ext cx="6789940" cy="488250"/>
        </a:xfrm>
        <a:prstGeom prst="rect">
          <a:avLst/>
        </a:prstGeom>
        <a:solidFill>
          <a:schemeClr val="lt1">
            <a:alpha val="90000"/>
            <a:hueOff val="0"/>
            <a:satOff val="0"/>
            <a:lumOff val="0"/>
            <a:alphaOff val="0"/>
          </a:schemeClr>
        </a:solidFill>
        <a:ln w="12700" cap="flat" cmpd="sng" algn="ctr">
          <a:solidFill>
            <a:schemeClr val="accent2">
              <a:hueOff val="-18885518"/>
              <a:satOff val="36351"/>
              <a:lumOff val="-250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975" tIns="104140" rIns="526975"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latin typeface="Univers Condensed Light"/>
              <a:ea typeface="+mn-ea"/>
              <a:cs typeface="+mn-cs"/>
            </a:rPr>
            <a:t>Python</a:t>
          </a:r>
          <a:endParaRPr lang="en-US" sz="1800" kern="1200" dirty="0">
            <a:latin typeface="Univers Condensed Light"/>
            <a:ea typeface="+mn-ea"/>
            <a:cs typeface="+mn-cs"/>
          </a:endParaRPr>
        </a:p>
      </dsp:txBody>
      <dsp:txXfrm>
        <a:off x="0" y="4097436"/>
        <a:ext cx="6789940" cy="488250"/>
      </dsp:txXfrm>
    </dsp:sp>
    <dsp:sp modelId="{64603B3F-0CC0-4029-861E-E93E5BEF4D9C}">
      <dsp:nvSpPr>
        <dsp:cNvPr id="0" name=""/>
        <dsp:cNvSpPr/>
      </dsp:nvSpPr>
      <dsp:spPr>
        <a:xfrm>
          <a:off x="339497" y="3885624"/>
          <a:ext cx="4752958" cy="285611"/>
        </a:xfrm>
        <a:prstGeom prst="roundRect">
          <a:avLst/>
        </a:prstGeom>
        <a:solidFill>
          <a:schemeClr val="accent2">
            <a:hueOff val="-18885518"/>
            <a:satOff val="36351"/>
            <a:lumOff val="-2509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650" tIns="0" rIns="179650"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Univers Condensed Light"/>
              <a:ea typeface="+mn-ea"/>
              <a:cs typeface="+mn-cs"/>
            </a:rPr>
            <a:t>Platforms</a:t>
          </a:r>
          <a:endParaRPr lang="en-US" sz="1800" b="1" kern="1200" dirty="0">
            <a:latin typeface="Univers Condensed Light"/>
            <a:ea typeface="+mn-ea"/>
            <a:cs typeface="+mn-cs"/>
          </a:endParaRPr>
        </a:p>
      </dsp:txBody>
      <dsp:txXfrm>
        <a:off x="353439" y="3899566"/>
        <a:ext cx="4725074" cy="257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E859C-EC64-4968-83F6-503080BF034D}">
      <dsp:nvSpPr>
        <dsp:cNvPr id="0" name=""/>
        <dsp:cNvSpPr/>
      </dsp:nvSpPr>
      <dsp:spPr>
        <a:xfrm>
          <a:off x="2487" y="1470288"/>
          <a:ext cx="1460469" cy="563741"/>
        </a:xfrm>
        <a:prstGeom prst="chevron">
          <a:avLst>
            <a:gd name="adj" fmla="val 4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38C3F-3E76-45EC-8963-AFECD56E0FA5}">
      <dsp:nvSpPr>
        <dsp:cNvPr id="0" name=""/>
        <dsp:cNvSpPr/>
      </dsp:nvSpPr>
      <dsp:spPr>
        <a:xfrm>
          <a:off x="329960" y="1611223"/>
          <a:ext cx="1357255" cy="563741"/>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Input Data</a:t>
          </a:r>
        </a:p>
      </dsp:txBody>
      <dsp:txXfrm>
        <a:off x="346471" y="1627734"/>
        <a:ext cx="1324233" cy="530719"/>
      </dsp:txXfrm>
    </dsp:sp>
    <dsp:sp modelId="{10D138B9-0D47-400A-9142-A0B90E7972B3}">
      <dsp:nvSpPr>
        <dsp:cNvPr id="0" name=""/>
        <dsp:cNvSpPr/>
      </dsp:nvSpPr>
      <dsp:spPr>
        <a:xfrm>
          <a:off x="1732653" y="1470288"/>
          <a:ext cx="1460469" cy="563741"/>
        </a:xfrm>
        <a:prstGeom prst="chevron">
          <a:avLst>
            <a:gd name="adj" fmla="val 40000"/>
          </a:avLst>
        </a:prstGeom>
        <a:solidFill>
          <a:schemeClr val="accent3">
            <a:shade val="80000"/>
            <a:hueOff val="-83221"/>
            <a:satOff val="-5413"/>
            <a:lumOff val="62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415ECE-54B4-45E2-9654-C466F4543709}">
      <dsp:nvSpPr>
        <dsp:cNvPr id="0" name=""/>
        <dsp:cNvSpPr/>
      </dsp:nvSpPr>
      <dsp:spPr>
        <a:xfrm>
          <a:off x="1824088" y="1611223"/>
          <a:ext cx="1829332" cy="563741"/>
        </a:xfrm>
        <a:prstGeom prst="roundRect">
          <a:avLst>
            <a:gd name="adj" fmla="val 1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preprocessing</a:t>
          </a:r>
        </a:p>
      </dsp:txBody>
      <dsp:txXfrm>
        <a:off x="1840599" y="1627734"/>
        <a:ext cx="1796310" cy="530719"/>
      </dsp:txXfrm>
    </dsp:sp>
    <dsp:sp modelId="{25AFC9F5-FA65-4244-981A-D02A75556BA8}">
      <dsp:nvSpPr>
        <dsp:cNvPr id="0" name=""/>
        <dsp:cNvSpPr/>
      </dsp:nvSpPr>
      <dsp:spPr>
        <a:xfrm>
          <a:off x="3698858" y="1470288"/>
          <a:ext cx="1460469" cy="563741"/>
        </a:xfrm>
        <a:prstGeom prst="chevron">
          <a:avLst>
            <a:gd name="adj" fmla="val 40000"/>
          </a:avLst>
        </a:prstGeom>
        <a:solidFill>
          <a:schemeClr val="accent3">
            <a:shade val="80000"/>
            <a:hueOff val="-166442"/>
            <a:satOff val="-10826"/>
            <a:lumOff val="1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2FA89-951B-44BE-8CC3-7EFE1F6F12CC}">
      <dsp:nvSpPr>
        <dsp:cNvPr id="0" name=""/>
        <dsp:cNvSpPr/>
      </dsp:nvSpPr>
      <dsp:spPr>
        <a:xfrm>
          <a:off x="3723418" y="1611223"/>
          <a:ext cx="1963082" cy="563741"/>
        </a:xfrm>
        <a:prstGeom prst="roundRect">
          <a:avLst>
            <a:gd name="adj" fmla="val 1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Cleaning</a:t>
          </a:r>
        </a:p>
      </dsp:txBody>
      <dsp:txXfrm>
        <a:off x="3739929" y="1627734"/>
        <a:ext cx="1930060" cy="530719"/>
      </dsp:txXfrm>
    </dsp:sp>
    <dsp:sp modelId="{289A5E55-2BE1-4DFC-B530-477CEFB33C82}">
      <dsp:nvSpPr>
        <dsp:cNvPr id="0" name=""/>
        <dsp:cNvSpPr/>
      </dsp:nvSpPr>
      <dsp:spPr>
        <a:xfrm>
          <a:off x="5731937" y="1470288"/>
          <a:ext cx="1460469" cy="563741"/>
        </a:xfrm>
        <a:prstGeom prst="chevron">
          <a:avLst>
            <a:gd name="adj" fmla="val 40000"/>
          </a:avLst>
        </a:prstGeom>
        <a:solidFill>
          <a:schemeClr val="accent3">
            <a:shade val="80000"/>
            <a:hueOff val="-249663"/>
            <a:satOff val="-16239"/>
            <a:lumOff val="18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40767-3217-4345-923D-1E818CBBE640}">
      <dsp:nvSpPr>
        <dsp:cNvPr id="0" name=""/>
        <dsp:cNvSpPr/>
      </dsp:nvSpPr>
      <dsp:spPr>
        <a:xfrm>
          <a:off x="5983453" y="1611223"/>
          <a:ext cx="1509171" cy="563741"/>
        </a:xfrm>
        <a:prstGeom prst="roundRect">
          <a:avLst>
            <a:gd name="adj" fmla="val 1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Data Classification</a:t>
          </a:r>
        </a:p>
      </dsp:txBody>
      <dsp:txXfrm>
        <a:off x="5999964" y="1627734"/>
        <a:ext cx="1476149" cy="530719"/>
      </dsp:txXfrm>
    </dsp:sp>
    <dsp:sp modelId="{E2CB5D4A-54CA-4366-AD98-B76885C6D329}">
      <dsp:nvSpPr>
        <dsp:cNvPr id="0" name=""/>
        <dsp:cNvSpPr/>
      </dsp:nvSpPr>
      <dsp:spPr>
        <a:xfrm>
          <a:off x="7538061" y="1470288"/>
          <a:ext cx="1460469" cy="563741"/>
        </a:xfrm>
        <a:prstGeom prst="chevron">
          <a:avLst>
            <a:gd name="adj" fmla="val 40000"/>
          </a:avLst>
        </a:prstGeom>
        <a:solidFill>
          <a:schemeClr val="accent3">
            <a:shade val="80000"/>
            <a:hueOff val="-332884"/>
            <a:satOff val="-21652"/>
            <a:lumOff val="2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AC7B47-EB68-47C4-878C-036F8D91879A}">
      <dsp:nvSpPr>
        <dsp:cNvPr id="0" name=""/>
        <dsp:cNvSpPr/>
      </dsp:nvSpPr>
      <dsp:spPr>
        <a:xfrm>
          <a:off x="7927520" y="1611223"/>
          <a:ext cx="1233285" cy="563741"/>
        </a:xfrm>
        <a:prstGeom prst="roundRect">
          <a:avLst>
            <a:gd name="adj" fmla="val 1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Prediction</a:t>
          </a:r>
        </a:p>
      </dsp:txBody>
      <dsp:txXfrm>
        <a:off x="7944031" y="1627734"/>
        <a:ext cx="1200263" cy="530719"/>
      </dsp:txXfrm>
    </dsp:sp>
    <dsp:sp modelId="{5E2256ED-A2B4-4A74-BA35-D286CE92F9A8}">
      <dsp:nvSpPr>
        <dsp:cNvPr id="0" name=""/>
        <dsp:cNvSpPr/>
      </dsp:nvSpPr>
      <dsp:spPr>
        <a:xfrm>
          <a:off x="9206242" y="1470288"/>
          <a:ext cx="1460469" cy="563741"/>
        </a:xfrm>
        <a:prstGeom prst="chevron">
          <a:avLst>
            <a:gd name="adj" fmla="val 4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0B698-E4EE-4029-BFFF-19211939AF60}">
      <dsp:nvSpPr>
        <dsp:cNvPr id="0" name=""/>
        <dsp:cNvSpPr/>
      </dsp:nvSpPr>
      <dsp:spPr>
        <a:xfrm>
          <a:off x="9458923" y="1611223"/>
          <a:ext cx="1506840" cy="563741"/>
        </a:xfrm>
        <a:prstGeom prst="roundRect">
          <a:avLst>
            <a:gd name="adj" fmla="val 10000"/>
          </a:avLst>
        </a:prstGeom>
        <a:solidFill>
          <a:prstClr val="white">
            <a:alpha val="90000"/>
            <a:hueOff val="0"/>
            <a:satOff val="0"/>
            <a:lumOff val="0"/>
            <a:alphaOff val="0"/>
          </a:prstClr>
        </a:solidFill>
        <a:ln w="12700" cap="flat" cmpd="sng" algn="ctr">
          <a:solidFill>
            <a:srgbClr val="A57931">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Univers Condensed Light"/>
              <a:ea typeface="+mn-ea"/>
              <a:cs typeface="+mn-cs"/>
            </a:rPr>
            <a:t>Interpretation</a:t>
          </a:r>
          <a:r>
            <a:rPr lang="en-US" sz="700" kern="1200" dirty="0"/>
            <a:t>/</a:t>
          </a:r>
          <a:r>
            <a:rPr lang="en-US" sz="1800" kern="1200" dirty="0">
              <a:solidFill>
                <a:prstClr val="black">
                  <a:hueOff val="0"/>
                  <a:satOff val="0"/>
                  <a:lumOff val="0"/>
                  <a:alphaOff val="0"/>
                </a:prstClr>
              </a:solidFill>
              <a:latin typeface="Univers Condensed Light"/>
              <a:ea typeface="+mn-ea"/>
              <a:cs typeface="+mn-cs"/>
            </a:rPr>
            <a:t>Visualization</a:t>
          </a:r>
        </a:p>
      </dsp:txBody>
      <dsp:txXfrm>
        <a:off x="9475434" y="1627734"/>
        <a:ext cx="1473818" cy="530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7B974-92DC-4DAF-A631-A703964AC5C0}">
      <dsp:nvSpPr>
        <dsp:cNvPr id="0" name=""/>
        <dsp:cNvSpPr/>
      </dsp:nvSpPr>
      <dsp:spPr>
        <a:xfrm>
          <a:off x="0" y="43372"/>
          <a:ext cx="9265808" cy="2141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Passengers seem to go through a lot of annoyance after getting to know that their flights have been cancelled in the last minute. This causes them to get stranded in the airports ,wastes their time and money. </a:t>
          </a:r>
        </a:p>
      </dsp:txBody>
      <dsp:txXfrm>
        <a:off x="104520" y="147892"/>
        <a:ext cx="9056768" cy="1932060"/>
      </dsp:txXfrm>
    </dsp:sp>
    <dsp:sp modelId="{6041F1C6-F432-4F55-978C-5639F0056C32}">
      <dsp:nvSpPr>
        <dsp:cNvPr id="0" name=""/>
        <dsp:cNvSpPr/>
      </dsp:nvSpPr>
      <dsp:spPr>
        <a:xfrm>
          <a:off x="0" y="2184473"/>
          <a:ext cx="9265808"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18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Predicting cancellations beforehand will allow the airline to provide a better customer experience and also helps the passenger to make changes in their plans.</a:t>
          </a:r>
        </a:p>
        <a:p>
          <a:pPr marL="228600" lvl="1" indent="-228600" algn="l" defTabSz="1022350">
            <a:lnSpc>
              <a:spcPct val="90000"/>
            </a:lnSpc>
            <a:spcBef>
              <a:spcPct val="0"/>
            </a:spcBef>
            <a:spcAft>
              <a:spcPct val="20000"/>
            </a:spcAft>
            <a:buChar char="•"/>
          </a:pPr>
          <a:r>
            <a:rPr lang="en-US" sz="2300" kern="1200" dirty="0"/>
            <a:t>This allows airlines to save operating costs.</a:t>
          </a:r>
        </a:p>
      </dsp:txBody>
      <dsp:txXfrm>
        <a:off x="0" y="2184473"/>
        <a:ext cx="9265808" cy="1459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E3C12-3B65-4815-B5F4-954A1CBE89AB}">
      <dsp:nvSpPr>
        <dsp:cNvPr id="0" name=""/>
        <dsp:cNvSpPr/>
      </dsp:nvSpPr>
      <dsp:spPr>
        <a:xfrm>
          <a:off x="-5132130" y="-786166"/>
          <a:ext cx="6111676" cy="6111676"/>
        </a:xfrm>
        <a:prstGeom prst="blockArc">
          <a:avLst>
            <a:gd name="adj1" fmla="val 18900000"/>
            <a:gd name="adj2" fmla="val 2700000"/>
            <a:gd name="adj3" fmla="val 353"/>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4A248F-B88B-4286-AE27-1E7ED7EF2BFF}">
      <dsp:nvSpPr>
        <dsp:cNvPr id="0" name=""/>
        <dsp:cNvSpPr/>
      </dsp:nvSpPr>
      <dsp:spPr>
        <a:xfrm>
          <a:off x="365365" y="195359"/>
          <a:ext cx="8392083" cy="565267"/>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Some problematic attributes resulting in easy decision making</a:t>
          </a:r>
        </a:p>
      </dsp:txBody>
      <dsp:txXfrm>
        <a:off x="365365" y="195359"/>
        <a:ext cx="8392083" cy="565267"/>
      </dsp:txXfrm>
    </dsp:sp>
    <dsp:sp modelId="{72247DE9-A15C-49C3-BB43-AC310787D6CE}">
      <dsp:nvSpPr>
        <dsp:cNvPr id="0" name=""/>
        <dsp:cNvSpPr/>
      </dsp:nvSpPr>
      <dsp:spPr>
        <a:xfrm>
          <a:off x="66677" y="179304"/>
          <a:ext cx="597377" cy="597377"/>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DDD2FC-EA93-46AA-A681-1A0D23E805CE}">
      <dsp:nvSpPr>
        <dsp:cNvPr id="0" name=""/>
        <dsp:cNvSpPr/>
      </dsp:nvSpPr>
      <dsp:spPr>
        <a:xfrm>
          <a:off x="758473" y="927842"/>
          <a:ext cx="7998976" cy="533826"/>
        </a:xfrm>
        <a:prstGeom prst="rect">
          <a:avLst/>
        </a:prstGeom>
        <a:solidFill>
          <a:schemeClr val="accent3">
            <a:shade val="50000"/>
            <a:hueOff val="-157662"/>
            <a:satOff val="-10317"/>
            <a:lumOff val="157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Null values found in </a:t>
          </a:r>
          <a:r>
            <a:rPr lang="en-US" sz="2000" kern="1200"/>
            <a:t>the records</a:t>
          </a:r>
          <a:endParaRPr lang="en-US" sz="2000" kern="1200" dirty="0"/>
        </a:p>
      </dsp:txBody>
      <dsp:txXfrm>
        <a:off x="758473" y="927842"/>
        <a:ext cx="7998976" cy="533826"/>
      </dsp:txXfrm>
    </dsp:sp>
    <dsp:sp modelId="{87CCECB4-58FC-4693-AC81-885EC7528CC7}">
      <dsp:nvSpPr>
        <dsp:cNvPr id="0" name=""/>
        <dsp:cNvSpPr/>
      </dsp:nvSpPr>
      <dsp:spPr>
        <a:xfrm>
          <a:off x="459784" y="896066"/>
          <a:ext cx="597377" cy="597377"/>
        </a:xfrm>
        <a:prstGeom prst="ellipse">
          <a:avLst/>
        </a:prstGeom>
        <a:solidFill>
          <a:schemeClr val="lt1">
            <a:hueOff val="0"/>
            <a:satOff val="0"/>
            <a:lumOff val="0"/>
            <a:alphaOff val="0"/>
          </a:schemeClr>
        </a:solidFill>
        <a:ln w="12700" cap="flat" cmpd="sng" algn="ctr">
          <a:solidFill>
            <a:schemeClr val="accent3">
              <a:shade val="50000"/>
              <a:hueOff val="-157662"/>
              <a:satOff val="-10317"/>
              <a:lumOff val="157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EF8C42-1B5C-46DE-BB9A-4AA6CE2313B9}">
      <dsp:nvSpPr>
        <dsp:cNvPr id="0" name=""/>
        <dsp:cNvSpPr/>
      </dsp:nvSpPr>
      <dsp:spPr>
        <a:xfrm>
          <a:off x="938231" y="1672566"/>
          <a:ext cx="7819218" cy="477902"/>
        </a:xfrm>
        <a:prstGeom prst="rect">
          <a:avLst/>
        </a:prstGeom>
        <a:solidFill>
          <a:schemeClr val="accent3">
            <a:shade val="50000"/>
            <a:hueOff val="-315324"/>
            <a:satOff val="-20633"/>
            <a:lumOff val="31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Data in some attributes require modifications like integer encoding</a:t>
          </a:r>
        </a:p>
      </dsp:txBody>
      <dsp:txXfrm>
        <a:off x="938231" y="1672566"/>
        <a:ext cx="7819218" cy="477902"/>
      </dsp:txXfrm>
    </dsp:sp>
    <dsp:sp modelId="{FEE63054-DC3B-45CE-BE3C-E2C7ED0D2B30}">
      <dsp:nvSpPr>
        <dsp:cNvPr id="0" name=""/>
        <dsp:cNvSpPr/>
      </dsp:nvSpPr>
      <dsp:spPr>
        <a:xfrm>
          <a:off x="639542" y="1612828"/>
          <a:ext cx="597377" cy="597377"/>
        </a:xfrm>
        <a:prstGeom prst="ellipse">
          <a:avLst/>
        </a:prstGeom>
        <a:solidFill>
          <a:schemeClr val="lt1">
            <a:hueOff val="0"/>
            <a:satOff val="0"/>
            <a:lumOff val="0"/>
            <a:alphaOff val="0"/>
          </a:schemeClr>
        </a:solidFill>
        <a:ln w="12700" cap="flat" cmpd="sng" algn="ctr">
          <a:solidFill>
            <a:schemeClr val="accent3">
              <a:shade val="50000"/>
              <a:hueOff val="-315324"/>
              <a:satOff val="-20633"/>
              <a:lumOff val="31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598B39-1AF8-4B63-B6A7-6FC3845A1D51}">
      <dsp:nvSpPr>
        <dsp:cNvPr id="0" name=""/>
        <dsp:cNvSpPr/>
      </dsp:nvSpPr>
      <dsp:spPr>
        <a:xfrm>
          <a:off x="938231" y="2388874"/>
          <a:ext cx="7819218" cy="477902"/>
        </a:xfrm>
        <a:prstGeom prst="rect">
          <a:avLst/>
        </a:prstGeom>
        <a:solidFill>
          <a:schemeClr val="accent3">
            <a:shade val="50000"/>
            <a:hueOff val="-472986"/>
            <a:satOff val="-30950"/>
            <a:lumOff val="471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Imbalanced class distribution observed in the target variable</a:t>
          </a:r>
        </a:p>
      </dsp:txBody>
      <dsp:txXfrm>
        <a:off x="938231" y="2388874"/>
        <a:ext cx="7819218" cy="477902"/>
      </dsp:txXfrm>
    </dsp:sp>
    <dsp:sp modelId="{48006015-47C5-44BD-9FCC-ED2FAC9913A1}">
      <dsp:nvSpPr>
        <dsp:cNvPr id="0" name=""/>
        <dsp:cNvSpPr/>
      </dsp:nvSpPr>
      <dsp:spPr>
        <a:xfrm>
          <a:off x="639542" y="2329136"/>
          <a:ext cx="597377" cy="597377"/>
        </a:xfrm>
        <a:prstGeom prst="ellipse">
          <a:avLst/>
        </a:prstGeom>
        <a:solidFill>
          <a:schemeClr val="lt1">
            <a:hueOff val="0"/>
            <a:satOff val="0"/>
            <a:lumOff val="0"/>
            <a:alphaOff val="0"/>
          </a:schemeClr>
        </a:solidFill>
        <a:ln w="12700" cap="flat" cmpd="sng" algn="ctr">
          <a:solidFill>
            <a:schemeClr val="accent3">
              <a:shade val="50000"/>
              <a:hueOff val="-472986"/>
              <a:satOff val="-30950"/>
              <a:lumOff val="471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9F6A97-A2A9-4159-B211-8C37BF3C1172}">
      <dsp:nvSpPr>
        <dsp:cNvPr id="0" name=""/>
        <dsp:cNvSpPr/>
      </dsp:nvSpPr>
      <dsp:spPr>
        <a:xfrm>
          <a:off x="758473" y="3105636"/>
          <a:ext cx="7998976" cy="477902"/>
        </a:xfrm>
        <a:prstGeom prst="rect">
          <a:avLst/>
        </a:prstGeom>
        <a:solidFill>
          <a:schemeClr val="accent3">
            <a:shade val="50000"/>
            <a:hueOff val="-315324"/>
            <a:satOff val="-20633"/>
            <a:lumOff val="31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Some months and some airports have higher flight cancellations</a:t>
          </a:r>
        </a:p>
      </dsp:txBody>
      <dsp:txXfrm>
        <a:off x="758473" y="3105636"/>
        <a:ext cx="7998976" cy="477902"/>
      </dsp:txXfrm>
    </dsp:sp>
    <dsp:sp modelId="{E38704B7-44CD-442A-A09D-2476DB49A77A}">
      <dsp:nvSpPr>
        <dsp:cNvPr id="0" name=""/>
        <dsp:cNvSpPr/>
      </dsp:nvSpPr>
      <dsp:spPr>
        <a:xfrm>
          <a:off x="459784" y="3045899"/>
          <a:ext cx="597377" cy="597377"/>
        </a:xfrm>
        <a:prstGeom prst="ellipse">
          <a:avLst/>
        </a:prstGeom>
        <a:solidFill>
          <a:schemeClr val="lt1">
            <a:hueOff val="0"/>
            <a:satOff val="0"/>
            <a:lumOff val="0"/>
            <a:alphaOff val="0"/>
          </a:schemeClr>
        </a:solidFill>
        <a:ln w="12700" cap="flat" cmpd="sng" algn="ctr">
          <a:solidFill>
            <a:schemeClr val="accent3">
              <a:shade val="50000"/>
              <a:hueOff val="-315324"/>
              <a:satOff val="-20633"/>
              <a:lumOff val="31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038F51-F913-4133-BFE8-57855211AB3B}">
      <dsp:nvSpPr>
        <dsp:cNvPr id="0" name=""/>
        <dsp:cNvSpPr/>
      </dsp:nvSpPr>
      <dsp:spPr>
        <a:xfrm>
          <a:off x="365365" y="3822399"/>
          <a:ext cx="8392083" cy="477902"/>
        </a:xfrm>
        <a:prstGeom prst="rect">
          <a:avLst/>
        </a:prstGeom>
        <a:solidFill>
          <a:schemeClr val="accent3">
            <a:shade val="50000"/>
            <a:hueOff val="-157662"/>
            <a:satOff val="-10317"/>
            <a:lumOff val="157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Attributes like weather and passenger count would have resulted in a better model  </a:t>
          </a:r>
        </a:p>
      </dsp:txBody>
      <dsp:txXfrm>
        <a:off x="365365" y="3822399"/>
        <a:ext cx="8392083" cy="477902"/>
      </dsp:txXfrm>
    </dsp:sp>
    <dsp:sp modelId="{1859C322-F036-4AF6-A386-BC608987B4BD}">
      <dsp:nvSpPr>
        <dsp:cNvPr id="0" name=""/>
        <dsp:cNvSpPr/>
      </dsp:nvSpPr>
      <dsp:spPr>
        <a:xfrm>
          <a:off x="66677" y="3762661"/>
          <a:ext cx="597377" cy="597377"/>
        </a:xfrm>
        <a:prstGeom prst="ellipse">
          <a:avLst/>
        </a:prstGeom>
        <a:solidFill>
          <a:schemeClr val="lt1">
            <a:hueOff val="0"/>
            <a:satOff val="0"/>
            <a:lumOff val="0"/>
            <a:alphaOff val="0"/>
          </a:schemeClr>
        </a:solidFill>
        <a:ln w="12700" cap="flat" cmpd="sng" algn="ctr">
          <a:solidFill>
            <a:schemeClr val="accent3">
              <a:shade val="50000"/>
              <a:hueOff val="-157662"/>
              <a:satOff val="-10317"/>
              <a:lumOff val="1570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AEC7F-2D4D-45A5-92C5-70A492BFB1BC}">
      <dsp:nvSpPr>
        <dsp:cNvPr id="0" name=""/>
        <dsp:cNvSpPr/>
      </dsp:nvSpPr>
      <dsp:spPr>
        <a:xfrm>
          <a:off x="1484884" y="0"/>
          <a:ext cx="5939538" cy="12537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244" tIns="318459" rIns="115244" bIns="318459" numCol="1" spcCol="1270" anchor="ctr" anchorCtr="0">
          <a:noAutofit/>
        </a:bodyPr>
        <a:lstStyle/>
        <a:p>
          <a:pPr marL="0" lvl="0" indent="0" algn="l" defTabSz="711200">
            <a:lnSpc>
              <a:spcPct val="90000"/>
            </a:lnSpc>
            <a:spcBef>
              <a:spcPct val="0"/>
            </a:spcBef>
            <a:spcAft>
              <a:spcPct val="35000"/>
            </a:spcAft>
            <a:buNone/>
          </a:pPr>
          <a:r>
            <a:rPr lang="en-US" sz="1600" kern="1200" dirty="0"/>
            <a:t>Null</a:t>
          </a:r>
          <a:r>
            <a:rPr lang="en-US" sz="1600" kern="1200" baseline="0" dirty="0"/>
            <a:t> values in columns have been replaced with the mode of the column</a:t>
          </a:r>
          <a:endParaRPr lang="en-US" sz="1600" kern="1200" dirty="0"/>
        </a:p>
      </dsp:txBody>
      <dsp:txXfrm>
        <a:off x="1484884" y="0"/>
        <a:ext cx="5939538" cy="1253775"/>
      </dsp:txXfrm>
    </dsp:sp>
    <dsp:sp modelId="{C1C1DC4C-D479-4868-9884-2A420CDCB949}">
      <dsp:nvSpPr>
        <dsp:cNvPr id="0" name=""/>
        <dsp:cNvSpPr/>
      </dsp:nvSpPr>
      <dsp:spPr>
        <a:xfrm>
          <a:off x="0" y="2420"/>
          <a:ext cx="1484884" cy="125377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575" tIns="123845" rIns="78575" bIns="123845" numCol="1" spcCol="1270" anchor="ctr" anchorCtr="0">
          <a:noAutofit/>
        </a:bodyPr>
        <a:lstStyle/>
        <a:p>
          <a:pPr marL="0" lvl="0" indent="0" algn="ctr" defTabSz="844550">
            <a:lnSpc>
              <a:spcPct val="90000"/>
            </a:lnSpc>
            <a:spcBef>
              <a:spcPct val="0"/>
            </a:spcBef>
            <a:spcAft>
              <a:spcPct val="35000"/>
            </a:spcAft>
            <a:buNone/>
          </a:pPr>
          <a:r>
            <a:rPr lang="en-IN" sz="1900" kern="1200" dirty="0"/>
            <a:t>Handling missing data</a:t>
          </a:r>
          <a:endParaRPr lang="en-US" sz="1900" kern="1200" dirty="0"/>
        </a:p>
      </dsp:txBody>
      <dsp:txXfrm>
        <a:off x="0" y="2420"/>
        <a:ext cx="1484884" cy="1253775"/>
      </dsp:txXfrm>
    </dsp:sp>
    <dsp:sp modelId="{CCB3E680-2144-42C5-B1C4-CE626E279DB4}">
      <dsp:nvSpPr>
        <dsp:cNvPr id="0" name=""/>
        <dsp:cNvSpPr/>
      </dsp:nvSpPr>
      <dsp:spPr>
        <a:xfrm>
          <a:off x="1484884" y="1331422"/>
          <a:ext cx="5939538" cy="12537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244" tIns="318459" rIns="115244" bIns="318459" numCol="1" spcCol="1270" anchor="ctr" anchorCtr="0">
          <a:noAutofit/>
        </a:bodyPr>
        <a:lstStyle/>
        <a:p>
          <a:pPr marL="0" lvl="0" indent="0" algn="l" defTabSz="711200">
            <a:lnSpc>
              <a:spcPct val="90000"/>
            </a:lnSpc>
            <a:spcBef>
              <a:spcPct val="0"/>
            </a:spcBef>
            <a:spcAft>
              <a:spcPct val="35000"/>
            </a:spcAft>
            <a:buNone/>
          </a:pPr>
          <a:r>
            <a:rPr lang="en-IN" sz="1600" kern="1200" dirty="0"/>
            <a:t>Some attributes have been dropped</a:t>
          </a:r>
          <a:endParaRPr lang="en-US" sz="1600" kern="1200" dirty="0"/>
        </a:p>
      </dsp:txBody>
      <dsp:txXfrm>
        <a:off x="1484884" y="1331422"/>
        <a:ext cx="5939538" cy="1253775"/>
      </dsp:txXfrm>
    </dsp:sp>
    <dsp:sp modelId="{066E39F6-6015-453B-A51C-5BC7A249589C}">
      <dsp:nvSpPr>
        <dsp:cNvPr id="0" name=""/>
        <dsp:cNvSpPr/>
      </dsp:nvSpPr>
      <dsp:spPr>
        <a:xfrm>
          <a:off x="0" y="1331422"/>
          <a:ext cx="1484884" cy="125377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575" tIns="123845" rIns="78575" bIns="123845" numCol="1" spcCol="1270" anchor="ctr" anchorCtr="0">
          <a:noAutofit/>
        </a:bodyPr>
        <a:lstStyle/>
        <a:p>
          <a:pPr marL="0" lvl="0" indent="0" algn="ctr" defTabSz="844550">
            <a:lnSpc>
              <a:spcPct val="90000"/>
            </a:lnSpc>
            <a:spcBef>
              <a:spcPct val="0"/>
            </a:spcBef>
            <a:spcAft>
              <a:spcPct val="35000"/>
            </a:spcAft>
            <a:buNone/>
          </a:pPr>
          <a:r>
            <a:rPr lang="en-IN" sz="1900" kern="1200"/>
            <a:t>Feature selection</a:t>
          </a:r>
          <a:endParaRPr lang="en-US" sz="1900" kern="1200"/>
        </a:p>
      </dsp:txBody>
      <dsp:txXfrm>
        <a:off x="0" y="1331422"/>
        <a:ext cx="1484884" cy="1253775"/>
      </dsp:txXfrm>
    </dsp:sp>
    <dsp:sp modelId="{84D3DD01-9489-4525-BFFD-CCC14394F538}">
      <dsp:nvSpPr>
        <dsp:cNvPr id="0" name=""/>
        <dsp:cNvSpPr/>
      </dsp:nvSpPr>
      <dsp:spPr>
        <a:xfrm>
          <a:off x="1484884" y="2660425"/>
          <a:ext cx="5939538" cy="12537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244" tIns="318459" rIns="115244" bIns="318459" numCol="1" spcCol="1270" anchor="ctr" anchorCtr="0">
          <a:noAutofit/>
        </a:bodyPr>
        <a:lstStyle/>
        <a:p>
          <a:pPr marL="0" lvl="0" indent="0" algn="l" defTabSz="711200">
            <a:lnSpc>
              <a:spcPct val="90000"/>
            </a:lnSpc>
            <a:spcBef>
              <a:spcPct val="0"/>
            </a:spcBef>
            <a:spcAft>
              <a:spcPct val="35000"/>
            </a:spcAft>
            <a:buNone/>
          </a:pPr>
          <a:r>
            <a:rPr lang="en-US" sz="1600" kern="1200" dirty="0"/>
            <a:t>Integer encoding has been applied on some attributes to convert them into usable data</a:t>
          </a:r>
        </a:p>
      </dsp:txBody>
      <dsp:txXfrm>
        <a:off x="1484884" y="2660425"/>
        <a:ext cx="5939538" cy="1253775"/>
      </dsp:txXfrm>
    </dsp:sp>
    <dsp:sp modelId="{690470CE-B1C0-4527-9FE5-E9DC99D9B3FB}">
      <dsp:nvSpPr>
        <dsp:cNvPr id="0" name=""/>
        <dsp:cNvSpPr/>
      </dsp:nvSpPr>
      <dsp:spPr>
        <a:xfrm>
          <a:off x="0" y="2660425"/>
          <a:ext cx="1484884" cy="125377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575" tIns="123845" rIns="78575" bIns="123845" numCol="1" spcCol="1270" anchor="ctr" anchorCtr="0">
          <a:noAutofit/>
        </a:bodyPr>
        <a:lstStyle/>
        <a:p>
          <a:pPr marL="0" lvl="0" indent="0" algn="ctr" defTabSz="844550">
            <a:lnSpc>
              <a:spcPct val="90000"/>
            </a:lnSpc>
            <a:spcBef>
              <a:spcPct val="0"/>
            </a:spcBef>
            <a:spcAft>
              <a:spcPct val="35000"/>
            </a:spcAft>
            <a:buNone/>
          </a:pPr>
          <a:r>
            <a:rPr lang="en-IN" sz="1900" kern="1200"/>
            <a:t>Data transformation </a:t>
          </a:r>
          <a:endParaRPr lang="en-US" sz="1900" kern="1200"/>
        </a:p>
      </dsp:txBody>
      <dsp:txXfrm>
        <a:off x="0" y="2660425"/>
        <a:ext cx="1484884" cy="1253775"/>
      </dsp:txXfrm>
    </dsp:sp>
    <dsp:sp modelId="{C847DFDA-9E71-4DC3-ABBC-92F388341A86}">
      <dsp:nvSpPr>
        <dsp:cNvPr id="0" name=""/>
        <dsp:cNvSpPr/>
      </dsp:nvSpPr>
      <dsp:spPr>
        <a:xfrm>
          <a:off x="1484884" y="3991847"/>
          <a:ext cx="5939538" cy="125377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244" tIns="318459" rIns="115244" bIns="318459" numCol="1" spcCol="1270" anchor="ctr" anchorCtr="0">
          <a:noAutofit/>
        </a:bodyPr>
        <a:lstStyle/>
        <a:p>
          <a:pPr marL="0" lvl="0" indent="0" algn="l" defTabSz="711200">
            <a:lnSpc>
              <a:spcPct val="90000"/>
            </a:lnSpc>
            <a:spcBef>
              <a:spcPct val="0"/>
            </a:spcBef>
            <a:spcAft>
              <a:spcPct val="35000"/>
            </a:spcAft>
            <a:buNone/>
          </a:pPr>
          <a:r>
            <a:rPr lang="en-US" sz="1600" kern="1200" dirty="0"/>
            <a:t>Sampling</a:t>
          </a:r>
          <a:r>
            <a:rPr lang="en-US" sz="1600" kern="1200" baseline="0" dirty="0"/>
            <a:t> techniques like SMOTE, random under sampler and ADASYN have been applied</a:t>
          </a:r>
          <a:endParaRPr lang="en-US" sz="1600" kern="1200" dirty="0"/>
        </a:p>
      </dsp:txBody>
      <dsp:txXfrm>
        <a:off x="1484884" y="3991847"/>
        <a:ext cx="5939538" cy="1253775"/>
      </dsp:txXfrm>
    </dsp:sp>
    <dsp:sp modelId="{50282B93-464B-4C35-8650-C04532A7D8B3}">
      <dsp:nvSpPr>
        <dsp:cNvPr id="0" name=""/>
        <dsp:cNvSpPr/>
      </dsp:nvSpPr>
      <dsp:spPr>
        <a:xfrm>
          <a:off x="0" y="3989427"/>
          <a:ext cx="1484884" cy="125377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575" tIns="123845" rIns="78575" bIns="123845" numCol="1" spcCol="1270" anchor="ctr" anchorCtr="0">
          <a:noAutofit/>
        </a:bodyPr>
        <a:lstStyle/>
        <a:p>
          <a:pPr marL="0" lvl="0" indent="0" algn="ctr" defTabSz="844550">
            <a:lnSpc>
              <a:spcPct val="90000"/>
            </a:lnSpc>
            <a:spcBef>
              <a:spcPct val="0"/>
            </a:spcBef>
            <a:spcAft>
              <a:spcPct val="35000"/>
            </a:spcAft>
            <a:buNone/>
          </a:pPr>
          <a:r>
            <a:rPr lang="en-US" sz="1900" kern="1200" dirty="0"/>
            <a:t>Sampling techniques</a:t>
          </a:r>
        </a:p>
      </dsp:txBody>
      <dsp:txXfrm>
        <a:off x="0" y="3989427"/>
        <a:ext cx="1484884" cy="12537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5548C-7CE5-4B6B-9F89-9CABC2353494}"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4918-F819-4D86-A8BC-2161369BC087}" type="slidenum">
              <a:rPr lang="en-US" smtClean="0"/>
              <a:t>‹#›</a:t>
            </a:fld>
            <a:endParaRPr lang="en-US"/>
          </a:p>
        </p:txBody>
      </p:sp>
    </p:spTree>
    <p:extLst>
      <p:ext uri="{BB962C8B-B14F-4D97-AF65-F5344CB8AC3E}">
        <p14:creationId xmlns:p14="http://schemas.microsoft.com/office/powerpoint/2010/main" val="420461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04918-F819-4D86-A8BC-2161369BC087}" type="slidenum">
              <a:rPr lang="en-US" smtClean="0"/>
              <a:t>4</a:t>
            </a:fld>
            <a:endParaRPr lang="en-US"/>
          </a:p>
        </p:txBody>
      </p:sp>
    </p:spTree>
    <p:extLst>
      <p:ext uri="{BB962C8B-B14F-4D97-AF65-F5344CB8AC3E}">
        <p14:creationId xmlns:p14="http://schemas.microsoft.com/office/powerpoint/2010/main" val="20360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04918-F819-4D86-A8BC-2161369BC087}" type="slidenum">
              <a:rPr lang="en-US" smtClean="0"/>
              <a:t>6</a:t>
            </a:fld>
            <a:endParaRPr lang="en-US"/>
          </a:p>
        </p:txBody>
      </p:sp>
    </p:spTree>
    <p:extLst>
      <p:ext uri="{BB962C8B-B14F-4D97-AF65-F5344CB8AC3E}">
        <p14:creationId xmlns:p14="http://schemas.microsoft.com/office/powerpoint/2010/main" val="141435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04918-F819-4D86-A8BC-2161369BC087}" type="slidenum">
              <a:rPr lang="en-US" smtClean="0"/>
              <a:t>15</a:t>
            </a:fld>
            <a:endParaRPr lang="en-US"/>
          </a:p>
        </p:txBody>
      </p:sp>
    </p:spTree>
    <p:extLst>
      <p:ext uri="{BB962C8B-B14F-4D97-AF65-F5344CB8AC3E}">
        <p14:creationId xmlns:p14="http://schemas.microsoft.com/office/powerpoint/2010/main" val="263805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8000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0921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8861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12/4/22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255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1501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7455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3837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9638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9755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800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12/4/22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4516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12/4/22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394220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u.instructure.com/courses/2081812"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duanim@iu.edu" TargetMode="External"/><Relationship Id="rId4" Type="http://schemas.openxmlformats.org/officeDocument/2006/relationships/hyperlink" Target="mailto:ravadap@i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publicdomainpictures.net/en/view-image.php?image=302517&amp;picture=airplane-flying" TargetMode="External"/><Relationship Id="rId7" Type="http://schemas.openxmlformats.org/officeDocument/2006/relationships/diagramColors" Target="../diagrams/colors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Illuminated technology network on a dark background">
            <a:extLst>
              <a:ext uri="{FF2B5EF4-FFF2-40B4-BE49-F238E27FC236}">
                <a16:creationId xmlns:a16="http://schemas.microsoft.com/office/drawing/2014/main" id="{55830C5E-470F-42A8-B2E3-4EEF1E11AC7B}"/>
              </a:ext>
            </a:extLst>
          </p:cNvPr>
          <p:cNvPicPr>
            <a:picLocks noChangeAspect="1"/>
          </p:cNvPicPr>
          <p:nvPr/>
        </p:nvPicPr>
        <p:blipFill rotWithShape="1">
          <a:blip r:embed="rId2"/>
          <a:srcRect l="30146" r="3039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36" name="Straight Connector 35">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6EE2070-5A67-46DC-B7DB-27FECEBF2534}"/>
              </a:ext>
            </a:extLst>
          </p:cNvPr>
          <p:cNvSpPr txBox="1"/>
          <p:nvPr/>
        </p:nvSpPr>
        <p:spPr>
          <a:xfrm>
            <a:off x="4227138" y="1103723"/>
            <a:ext cx="7871254" cy="1938992"/>
          </a:xfrm>
          <a:prstGeom prst="rect">
            <a:avLst/>
          </a:prstGeom>
          <a:noFill/>
        </p:spPr>
        <p:txBody>
          <a:bodyPr wrap="square" rtlCol="0">
            <a:spAutoFit/>
          </a:bodyPr>
          <a:lstStyle/>
          <a:p>
            <a:pPr algn="ctr"/>
            <a:r>
              <a:rPr lang="en-US" sz="40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Prediction of Flight Cancellation</a:t>
            </a:r>
            <a:br>
              <a:rPr lang="en-IN" sz="4000" dirty="0">
                <a:effectLst/>
                <a:latin typeface="Tahoma" panose="020B0604030504040204" pitchFamily="34" charset="0"/>
                <a:ea typeface="Tahoma" panose="020B0604030504040204" pitchFamily="34" charset="0"/>
                <a:cs typeface="Tahoma" panose="020B0604030504040204" pitchFamily="34" charset="0"/>
              </a:rPr>
            </a:br>
            <a:endParaRPr lang="en-IN" sz="40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7725C442-C2C5-49C8-BF0C-6263C534CD8E}"/>
              </a:ext>
            </a:extLst>
          </p:cNvPr>
          <p:cNvSpPr txBox="1"/>
          <p:nvPr/>
        </p:nvSpPr>
        <p:spPr>
          <a:xfrm>
            <a:off x="4394937" y="3575554"/>
            <a:ext cx="7535656" cy="3908762"/>
          </a:xfrm>
          <a:prstGeom prst="rect">
            <a:avLst/>
          </a:prstGeom>
          <a:noFill/>
        </p:spPr>
        <p:txBody>
          <a:bodyPr wrap="square" rtlCol="0">
            <a:spAutoFit/>
          </a:bodyPr>
          <a:lstStyle/>
          <a:p>
            <a:pPr algn="ctr"/>
            <a:r>
              <a:rPr lang="en-US" sz="2400" b="1" dirty="0">
                <a:solidFill>
                  <a:srgbClr val="000000"/>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CSCI-B565</a:t>
            </a:r>
            <a:r>
              <a:rPr lang="en-US" sz="2400" b="1"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algn="ctr">
              <a:lnSpc>
                <a:spcPct val="100000"/>
              </a:lnSpc>
            </a:pPr>
            <a:r>
              <a:rPr lang="en-US" sz="24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Data Mining</a:t>
            </a:r>
          </a:p>
          <a:p>
            <a:pPr algn="ctr">
              <a:lnSpc>
                <a:spcPct val="100000"/>
              </a:lnSpc>
            </a:pPr>
            <a:r>
              <a:rPr lang="en-US" sz="2400" b="1" dirty="0">
                <a:solidFill>
                  <a:srgbClr val="000000"/>
                </a:solidFill>
                <a:latin typeface="Tahoma" panose="020B0604030504040204" pitchFamily="34" charset="0"/>
                <a:ea typeface="Tahoma" panose="020B0604030504040204" pitchFamily="34" charset="0"/>
                <a:cs typeface="Tahoma" panose="020B0604030504040204" pitchFamily="34" charset="0"/>
              </a:rPr>
              <a:t>Course Instructor - Yuzhen Ye</a:t>
            </a:r>
            <a:endParaRPr lang="en-IN" sz="2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endParaRPr lang="en-IN" sz="2400" b="1" dirty="0">
              <a:effectLst/>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Project Team Members:</a:t>
            </a:r>
            <a:endParaRPr lang="en-IN" sz="1600" dirty="0">
              <a:effectLst/>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 Ratan Tejaswi Vadapalli</a:t>
            </a: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4"/>
              </a:rPr>
              <a:t>(ravadap@iu.edu</a:t>
            </a: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p>
          <a:p>
            <a:pPr algn="ctr">
              <a:lnSpc>
                <a:spcPct val="100000"/>
              </a:lnSpc>
            </a:pP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University ID:2001023546</a:t>
            </a:r>
            <a:endParaRPr lang="en-IN" sz="1600" dirty="0">
              <a:latin typeface="Tahoma" panose="020B0604030504040204" pitchFamily="34" charset="0"/>
              <a:ea typeface="Tahoma" panose="020B0604030504040204" pitchFamily="34" charset="0"/>
              <a:cs typeface="Tahoma" panose="020B0604030504040204" pitchFamily="34" charset="0"/>
            </a:endParaRPr>
          </a:p>
          <a:p>
            <a:pPr algn="ctr">
              <a:lnSpc>
                <a:spcPct val="100000"/>
              </a:lnSpc>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Durga Sindhu Animalla</a:t>
            </a: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4"/>
              </a:rPr>
              <a:t> (</a:t>
            </a: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hlinkClick r:id="rId5"/>
              </a:rPr>
              <a:t>duanim@iu.edu</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ctr">
              <a:lnSpc>
                <a:spcPct val="100000"/>
              </a:lnSpc>
            </a:pPr>
            <a:r>
              <a:rPr lang="en-US" sz="1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University ID:</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2000996628</a:t>
            </a:r>
            <a:endParaRPr lang="en-IN"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4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400" dirty="0">
              <a:latin typeface="Tahoma" panose="020B0604030504040204" pitchFamily="34" charset="0"/>
              <a:ea typeface="Tahoma" panose="020B0604030504040204" pitchFamily="34" charset="0"/>
              <a:cs typeface="Tahoma" panose="020B0604030504040204" pitchFamily="34" charset="0"/>
            </a:endParaRPr>
          </a:p>
          <a:p>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2721606"/>
      </p:ext>
    </p:extLst>
  </p:cSld>
  <p:clrMapOvr>
    <a:masterClrMapping/>
  </p:clrMapOvr>
  <mc:AlternateContent xmlns:mc="http://schemas.openxmlformats.org/markup-compatibility/2006" xmlns:p14="http://schemas.microsoft.com/office/powerpoint/2010/main">
    <mc:Choice Requires="p14">
      <p:transition spd="slow" p14:dur="2000" advTm="9876"/>
    </mc:Choice>
    <mc:Fallback xmlns="">
      <p:transition spd="slow" advTm="98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FB7101DA-BE5E-49BF-19B5-75C34BAC6686}"/>
              </a:ext>
            </a:extLst>
          </p:cNvPr>
          <p:cNvPicPr>
            <a:picLocks noChangeAspect="1"/>
          </p:cNvPicPr>
          <p:nvPr/>
        </p:nvPicPr>
        <p:blipFill>
          <a:blip r:embed="rId2"/>
          <a:stretch>
            <a:fillRect/>
          </a:stretch>
        </p:blipFill>
        <p:spPr>
          <a:xfrm>
            <a:off x="91660" y="282516"/>
            <a:ext cx="5600113" cy="6362700"/>
          </a:xfrm>
          <a:prstGeom prst="rect">
            <a:avLst/>
          </a:prstGeom>
        </p:spPr>
      </p:pic>
      <p:pic>
        <p:nvPicPr>
          <p:cNvPr id="7" name="Picture 6" descr="Graphical user interface, application, table&#10;&#10;Description automatically generated">
            <a:extLst>
              <a:ext uri="{FF2B5EF4-FFF2-40B4-BE49-F238E27FC236}">
                <a16:creationId xmlns:a16="http://schemas.microsoft.com/office/drawing/2014/main" id="{79DE44E6-3124-C279-0007-67484C8D8C16}"/>
              </a:ext>
            </a:extLst>
          </p:cNvPr>
          <p:cNvPicPr>
            <a:picLocks noChangeAspect="1"/>
          </p:cNvPicPr>
          <p:nvPr/>
        </p:nvPicPr>
        <p:blipFill>
          <a:blip r:embed="rId3"/>
          <a:stretch>
            <a:fillRect/>
          </a:stretch>
        </p:blipFill>
        <p:spPr>
          <a:xfrm>
            <a:off x="6009613" y="282516"/>
            <a:ext cx="6217099" cy="6292968"/>
          </a:xfrm>
          <a:prstGeom prst="rect">
            <a:avLst/>
          </a:prstGeom>
        </p:spPr>
      </p:pic>
    </p:spTree>
    <p:extLst>
      <p:ext uri="{BB962C8B-B14F-4D97-AF65-F5344CB8AC3E}">
        <p14:creationId xmlns:p14="http://schemas.microsoft.com/office/powerpoint/2010/main" val="189394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A86E360F-A2F7-48FB-2012-635C12877277}"/>
              </a:ext>
            </a:extLst>
          </p:cNvPr>
          <p:cNvPicPr>
            <a:picLocks noChangeAspect="1"/>
          </p:cNvPicPr>
          <p:nvPr/>
        </p:nvPicPr>
        <p:blipFill>
          <a:blip r:embed="rId2"/>
          <a:stretch>
            <a:fillRect/>
          </a:stretch>
        </p:blipFill>
        <p:spPr>
          <a:xfrm>
            <a:off x="419944" y="243599"/>
            <a:ext cx="3990010" cy="2655479"/>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A887642-032A-64DA-3772-1D31DD525EE6}"/>
              </a:ext>
            </a:extLst>
          </p:cNvPr>
          <p:cNvPicPr>
            <a:picLocks noChangeAspect="1"/>
          </p:cNvPicPr>
          <p:nvPr/>
        </p:nvPicPr>
        <p:blipFill>
          <a:blip r:embed="rId3"/>
          <a:stretch>
            <a:fillRect/>
          </a:stretch>
        </p:blipFill>
        <p:spPr>
          <a:xfrm>
            <a:off x="5237906" y="243599"/>
            <a:ext cx="6534150" cy="1695450"/>
          </a:xfrm>
          <a:prstGeom prst="rect">
            <a:avLst/>
          </a:prstGeom>
        </p:spPr>
      </p:pic>
      <p:sp>
        <p:nvSpPr>
          <p:cNvPr id="11" name="TextBox 10">
            <a:extLst>
              <a:ext uri="{FF2B5EF4-FFF2-40B4-BE49-F238E27FC236}">
                <a16:creationId xmlns:a16="http://schemas.microsoft.com/office/drawing/2014/main" id="{D92DE57E-581F-DC77-FE7A-58E8E979C73F}"/>
              </a:ext>
            </a:extLst>
          </p:cNvPr>
          <p:cNvSpPr txBox="1"/>
          <p:nvPr/>
        </p:nvSpPr>
        <p:spPr>
          <a:xfrm>
            <a:off x="6342927" y="2008208"/>
            <a:ext cx="4621778" cy="369332"/>
          </a:xfrm>
          <a:prstGeom prst="rect">
            <a:avLst/>
          </a:prstGeom>
          <a:noFill/>
        </p:spPr>
        <p:txBody>
          <a:bodyPr wrap="none" rtlCol="0">
            <a:spAutoFit/>
          </a:bodyPr>
          <a:lstStyle/>
          <a:p>
            <a:r>
              <a:rPr lang="en-US" dirty="0"/>
              <a:t>Counts for cancelled flights and not cancelled flights </a:t>
            </a:r>
          </a:p>
        </p:txBody>
      </p:sp>
      <p:pic>
        <p:nvPicPr>
          <p:cNvPr id="13" name="Picture 12" descr="Graphical user interface, text, application, email&#10;&#10;Description automatically generated">
            <a:extLst>
              <a:ext uri="{FF2B5EF4-FFF2-40B4-BE49-F238E27FC236}">
                <a16:creationId xmlns:a16="http://schemas.microsoft.com/office/drawing/2014/main" id="{865DC036-757D-53FE-5817-151709844D38}"/>
              </a:ext>
            </a:extLst>
          </p:cNvPr>
          <p:cNvPicPr>
            <a:picLocks noChangeAspect="1"/>
          </p:cNvPicPr>
          <p:nvPr/>
        </p:nvPicPr>
        <p:blipFill>
          <a:blip r:embed="rId4"/>
          <a:stretch>
            <a:fillRect/>
          </a:stretch>
        </p:blipFill>
        <p:spPr>
          <a:xfrm>
            <a:off x="419945" y="3573683"/>
            <a:ext cx="3296605" cy="2191400"/>
          </a:xfrm>
          <a:prstGeom prst="rect">
            <a:avLst/>
          </a:prstGeom>
        </p:spPr>
      </p:pic>
      <p:sp>
        <p:nvSpPr>
          <p:cNvPr id="14" name="TextBox 13">
            <a:extLst>
              <a:ext uri="{FF2B5EF4-FFF2-40B4-BE49-F238E27FC236}">
                <a16:creationId xmlns:a16="http://schemas.microsoft.com/office/drawing/2014/main" id="{5D3495FF-5ECD-B098-FD14-017BA356A5AF}"/>
              </a:ext>
            </a:extLst>
          </p:cNvPr>
          <p:cNvSpPr txBox="1"/>
          <p:nvPr/>
        </p:nvSpPr>
        <p:spPr>
          <a:xfrm>
            <a:off x="116429" y="5945464"/>
            <a:ext cx="3903633" cy="369332"/>
          </a:xfrm>
          <a:prstGeom prst="rect">
            <a:avLst/>
          </a:prstGeom>
          <a:noFill/>
        </p:spPr>
        <p:txBody>
          <a:bodyPr wrap="none" rtlCol="0">
            <a:spAutoFit/>
          </a:bodyPr>
          <a:lstStyle/>
          <a:p>
            <a:r>
              <a:rPr lang="en-US" dirty="0"/>
              <a:t>Class distribution after performing SMOTE </a:t>
            </a:r>
          </a:p>
        </p:txBody>
      </p:sp>
      <p:pic>
        <p:nvPicPr>
          <p:cNvPr id="16" name="Picture 15" descr="Graphical user interface, text, application, email&#10;&#10;Description automatically generated">
            <a:extLst>
              <a:ext uri="{FF2B5EF4-FFF2-40B4-BE49-F238E27FC236}">
                <a16:creationId xmlns:a16="http://schemas.microsoft.com/office/drawing/2014/main" id="{C9DD886A-0697-395D-F7B4-18A10CE15633}"/>
              </a:ext>
            </a:extLst>
          </p:cNvPr>
          <p:cNvPicPr>
            <a:picLocks noChangeAspect="1"/>
          </p:cNvPicPr>
          <p:nvPr/>
        </p:nvPicPr>
        <p:blipFill>
          <a:blip r:embed="rId5"/>
          <a:stretch>
            <a:fillRect/>
          </a:stretch>
        </p:blipFill>
        <p:spPr>
          <a:xfrm>
            <a:off x="3984201" y="2777544"/>
            <a:ext cx="3855720" cy="3055620"/>
          </a:xfrm>
          <a:prstGeom prst="rect">
            <a:avLst/>
          </a:prstGeom>
        </p:spPr>
      </p:pic>
      <p:sp>
        <p:nvSpPr>
          <p:cNvPr id="17" name="TextBox 16">
            <a:extLst>
              <a:ext uri="{FF2B5EF4-FFF2-40B4-BE49-F238E27FC236}">
                <a16:creationId xmlns:a16="http://schemas.microsoft.com/office/drawing/2014/main" id="{E4F79195-D283-11E4-368E-47C8D8465C40}"/>
              </a:ext>
            </a:extLst>
          </p:cNvPr>
          <p:cNvSpPr txBox="1"/>
          <p:nvPr/>
        </p:nvSpPr>
        <p:spPr>
          <a:xfrm>
            <a:off x="3820541" y="5910002"/>
            <a:ext cx="3865161" cy="646331"/>
          </a:xfrm>
          <a:prstGeom prst="rect">
            <a:avLst/>
          </a:prstGeom>
          <a:noFill/>
        </p:spPr>
        <p:txBody>
          <a:bodyPr wrap="none" rtlCol="0">
            <a:spAutoFit/>
          </a:bodyPr>
          <a:lstStyle/>
          <a:p>
            <a:pPr algn="ctr"/>
            <a:r>
              <a:rPr lang="en-US" dirty="0"/>
              <a:t>Class distribution after applying</a:t>
            </a:r>
          </a:p>
          <a:p>
            <a:pPr algn="ctr"/>
            <a:r>
              <a:rPr lang="en-US" dirty="0"/>
              <a:t> Random under sampling along with SMOTE</a:t>
            </a:r>
          </a:p>
        </p:txBody>
      </p:sp>
      <p:pic>
        <p:nvPicPr>
          <p:cNvPr id="20" name="Picture 19" descr="Graphical user interface, text, application&#10;&#10;Description automatically generated">
            <a:extLst>
              <a:ext uri="{FF2B5EF4-FFF2-40B4-BE49-F238E27FC236}">
                <a16:creationId xmlns:a16="http://schemas.microsoft.com/office/drawing/2014/main" id="{D2A0F732-9430-777C-3980-47EA92C8E050}"/>
              </a:ext>
            </a:extLst>
          </p:cNvPr>
          <p:cNvPicPr>
            <a:picLocks noChangeAspect="1"/>
          </p:cNvPicPr>
          <p:nvPr/>
        </p:nvPicPr>
        <p:blipFill>
          <a:blip r:embed="rId6"/>
          <a:stretch>
            <a:fillRect/>
          </a:stretch>
        </p:blipFill>
        <p:spPr>
          <a:xfrm>
            <a:off x="8107572" y="2777544"/>
            <a:ext cx="3571283" cy="2932640"/>
          </a:xfrm>
          <a:prstGeom prst="rect">
            <a:avLst/>
          </a:prstGeom>
        </p:spPr>
      </p:pic>
      <p:sp>
        <p:nvSpPr>
          <p:cNvPr id="21" name="TextBox 20">
            <a:extLst>
              <a:ext uri="{FF2B5EF4-FFF2-40B4-BE49-F238E27FC236}">
                <a16:creationId xmlns:a16="http://schemas.microsoft.com/office/drawing/2014/main" id="{E081B273-9166-AD73-1A37-6453417C9AE0}"/>
              </a:ext>
            </a:extLst>
          </p:cNvPr>
          <p:cNvSpPr txBox="1"/>
          <p:nvPr/>
        </p:nvSpPr>
        <p:spPr>
          <a:xfrm>
            <a:off x="8351063" y="5902348"/>
            <a:ext cx="2839239" cy="646331"/>
          </a:xfrm>
          <a:prstGeom prst="rect">
            <a:avLst/>
          </a:prstGeom>
          <a:noFill/>
        </p:spPr>
        <p:txBody>
          <a:bodyPr wrap="none" rtlCol="0">
            <a:spAutoFit/>
          </a:bodyPr>
          <a:lstStyle/>
          <a:p>
            <a:pPr algn="ctr"/>
            <a:r>
              <a:rPr lang="en-US" dirty="0"/>
              <a:t>Class distribution after applying</a:t>
            </a:r>
          </a:p>
          <a:p>
            <a:pPr algn="ctr"/>
            <a:r>
              <a:rPr lang="en-US" dirty="0"/>
              <a:t> ADASYN</a:t>
            </a:r>
          </a:p>
        </p:txBody>
      </p:sp>
    </p:spTree>
    <p:extLst>
      <p:ext uri="{BB962C8B-B14F-4D97-AF65-F5344CB8AC3E}">
        <p14:creationId xmlns:p14="http://schemas.microsoft.com/office/powerpoint/2010/main" val="61952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79DB96A-0B0C-2BB2-4DED-3F81444CE990}"/>
              </a:ext>
            </a:extLst>
          </p:cNvPr>
          <p:cNvGraphicFramePr/>
          <p:nvPr>
            <p:extLst>
              <p:ext uri="{D42A27DB-BD31-4B8C-83A1-F6EECF244321}">
                <p14:modId xmlns:p14="http://schemas.microsoft.com/office/powerpoint/2010/main" val="316834672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E7AD7917-6929-3ADD-16BB-7C645DCB02B8}"/>
              </a:ext>
            </a:extLst>
          </p:cNvPr>
          <p:cNvSpPr>
            <a:spLocks noGrp="1"/>
          </p:cNvSpPr>
          <p:nvPr>
            <p:ph idx="1"/>
          </p:nvPr>
        </p:nvSpPr>
        <p:spPr>
          <a:xfrm>
            <a:off x="1270321" y="1048855"/>
            <a:ext cx="9906000" cy="402442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Classification Methods Used</a:t>
            </a:r>
          </a:p>
          <a:p>
            <a:pPr marL="0" indent="0" algn="ct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 classifier using entropy as criterion</a:t>
            </a:r>
          </a:p>
          <a:p>
            <a:r>
              <a:rPr lang="en-US" dirty="0">
                <a:latin typeface="Times New Roman" panose="02020603050405020304" pitchFamily="18" charset="0"/>
                <a:cs typeface="Times New Roman" panose="02020603050405020304" pitchFamily="18" charset="0"/>
              </a:rPr>
              <a:t>Bagging Classifier</a:t>
            </a:r>
          </a:p>
          <a:p>
            <a:r>
              <a:rPr lang="en-US" dirty="0">
                <a:latin typeface="Times New Roman" panose="02020603050405020304" pitchFamily="18" charset="0"/>
                <a:cs typeface="Times New Roman" panose="02020603050405020304" pitchFamily="18" charset="0"/>
              </a:rPr>
              <a:t>ADABOOST Classifier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86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460C-E1FE-8141-849F-222B2AAE2561}"/>
              </a:ext>
            </a:extLst>
          </p:cNvPr>
          <p:cNvSpPr>
            <a:spLocks noGrp="1"/>
          </p:cNvSpPr>
          <p:nvPr>
            <p:ph type="title"/>
          </p:nvPr>
        </p:nvSpPr>
        <p:spPr>
          <a:xfrm>
            <a:off x="1027254" y="380546"/>
            <a:ext cx="9906000" cy="1382156"/>
          </a:xfrm>
        </p:spPr>
        <p:txBody>
          <a:bodyPr/>
          <a:lstStyle/>
          <a:p>
            <a:r>
              <a:rPr lang="en-US" dirty="0"/>
              <a:t>Techniques Applied</a:t>
            </a:r>
          </a:p>
        </p:txBody>
      </p:sp>
      <p:sp>
        <p:nvSpPr>
          <p:cNvPr id="3" name="Content Placeholder 2">
            <a:extLst>
              <a:ext uri="{FF2B5EF4-FFF2-40B4-BE49-F238E27FC236}">
                <a16:creationId xmlns:a16="http://schemas.microsoft.com/office/drawing/2014/main" id="{C8A4A1AA-6E51-10C8-EF91-80E8B9E1B9DF}"/>
              </a:ext>
            </a:extLst>
          </p:cNvPr>
          <p:cNvSpPr>
            <a:spLocks noGrp="1"/>
          </p:cNvSpPr>
          <p:nvPr>
            <p:ph idx="1"/>
          </p:nvPr>
        </p:nvSpPr>
        <p:spPr>
          <a:xfrm>
            <a:off x="1027254" y="2889230"/>
            <a:ext cx="9906000" cy="4024424"/>
          </a:xfrm>
        </p:spPr>
        <p:txBody>
          <a:bodyPr/>
          <a:lstStyle/>
          <a:p>
            <a:r>
              <a:rPr lang="en-US" dirty="0"/>
              <a:t>Model with imbalanced data</a:t>
            </a:r>
          </a:p>
          <a:p>
            <a:r>
              <a:rPr lang="en-US" dirty="0"/>
              <a:t>Model with oversampling after applying SMOTE</a:t>
            </a:r>
          </a:p>
          <a:p>
            <a:r>
              <a:rPr lang="en-US" dirty="0"/>
              <a:t>Model with oversampling after applying SMOTE and </a:t>
            </a:r>
            <a:r>
              <a:rPr lang="en-US" dirty="0" err="1"/>
              <a:t>undersampling</a:t>
            </a:r>
            <a:r>
              <a:rPr lang="en-US" dirty="0"/>
              <a:t> using Random Under Sampler</a:t>
            </a:r>
            <a:br>
              <a:rPr lang="en-US" dirty="0"/>
            </a:br>
            <a:r>
              <a:rPr lang="en-US" dirty="0"/>
              <a:t>Model with oversampling after applying ADASYN</a:t>
            </a:r>
          </a:p>
        </p:txBody>
      </p:sp>
    </p:spTree>
    <p:extLst>
      <p:ext uri="{BB962C8B-B14F-4D97-AF65-F5344CB8AC3E}">
        <p14:creationId xmlns:p14="http://schemas.microsoft.com/office/powerpoint/2010/main" val="3738817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0C44F-7790-E649-B79D-A9828AA46BD5}"/>
              </a:ext>
            </a:extLst>
          </p:cNvPr>
          <p:cNvSpPr>
            <a:spLocks noGrp="1"/>
          </p:cNvSpPr>
          <p:nvPr>
            <p:ph type="title"/>
          </p:nvPr>
        </p:nvSpPr>
        <p:spPr>
          <a:xfrm>
            <a:off x="1114426" y="533400"/>
            <a:ext cx="4529138" cy="1671639"/>
          </a:xfrm>
        </p:spPr>
        <p:txBody>
          <a:bodyPr>
            <a:normAutofit/>
          </a:bodyPr>
          <a:lstStyle/>
          <a:p>
            <a:r>
              <a:rPr lang="en-US" dirty="0">
                <a:latin typeface="Times New Roman" panose="02020603050405020304" pitchFamily="18" charset="0"/>
                <a:cs typeface="Times New Roman" panose="02020603050405020304" pitchFamily="18" charset="0"/>
              </a:rPr>
              <a:t>Decision tree</a:t>
            </a:r>
            <a:endParaRPr lang="en-US" dirty="0"/>
          </a:p>
        </p:txBody>
      </p:sp>
      <p:sp>
        <p:nvSpPr>
          <p:cNvPr id="3" name="Content Placeholder 2">
            <a:extLst>
              <a:ext uri="{FF2B5EF4-FFF2-40B4-BE49-F238E27FC236}">
                <a16:creationId xmlns:a16="http://schemas.microsoft.com/office/drawing/2014/main" id="{9EFBDF00-558E-F34B-ACB8-99B4BDC13E03}"/>
              </a:ext>
            </a:extLst>
          </p:cNvPr>
          <p:cNvSpPr>
            <a:spLocks noGrp="1"/>
          </p:cNvSpPr>
          <p:nvPr>
            <p:ph idx="1"/>
          </p:nvPr>
        </p:nvSpPr>
        <p:spPr>
          <a:xfrm>
            <a:off x="1104900" y="2205038"/>
            <a:ext cx="4405314" cy="4119561"/>
          </a:xfrm>
        </p:spPr>
        <p:txBody>
          <a:bodyPr>
            <a:normAutofit/>
          </a:bodyPr>
          <a:lstStyle/>
          <a:p>
            <a:r>
              <a:rPr lang="en-IN" dirty="0">
                <a:latin typeface="Times New Roman" panose="02020603050405020304" pitchFamily="18" charset="0"/>
                <a:cs typeface="Times New Roman" panose="02020603050405020304" pitchFamily="18" charset="0"/>
              </a:rPr>
              <a:t>Decision Tree algorithm belongs to the family of supervised learning algorithms.</a:t>
            </a:r>
          </a:p>
          <a:p>
            <a:r>
              <a:rPr lang="en-IN" dirty="0">
                <a:latin typeface="Times New Roman" panose="02020603050405020304" pitchFamily="18" charset="0"/>
                <a:cs typeface="Times New Roman" panose="02020603050405020304" pitchFamily="18" charset="0"/>
              </a:rPr>
              <a:t>The goal of using a Decision Tree is to create a training model that can use to predict the class or value of the target variable by learning simple decision rules inferred from prior data(training data).</a:t>
            </a:r>
          </a:p>
          <a:p>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Diagram, schematic&#10;&#10;Description automatically generated">
            <a:extLst>
              <a:ext uri="{FF2B5EF4-FFF2-40B4-BE49-F238E27FC236}">
                <a16:creationId xmlns:a16="http://schemas.microsoft.com/office/drawing/2014/main" id="{AE8D5BA9-097E-6047-B3F7-6778396E9673}"/>
              </a:ext>
            </a:extLst>
          </p:cNvPr>
          <p:cNvPicPr>
            <a:picLocks noChangeAspect="1"/>
          </p:cNvPicPr>
          <p:nvPr/>
        </p:nvPicPr>
        <p:blipFill rotWithShape="1">
          <a:blip r:embed="rId2"/>
          <a:srcRect b="7344"/>
          <a:stretch/>
        </p:blipFill>
        <p:spPr>
          <a:xfrm>
            <a:off x="5653090" y="2042392"/>
            <a:ext cx="6005511" cy="3322821"/>
          </a:xfrm>
          <a:prstGeom prst="rect">
            <a:avLst/>
          </a:prstGeom>
        </p:spPr>
      </p:pic>
    </p:spTree>
    <p:extLst>
      <p:ext uri="{BB962C8B-B14F-4D97-AF65-F5344CB8AC3E}">
        <p14:creationId xmlns:p14="http://schemas.microsoft.com/office/powerpoint/2010/main" val="141240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AE11-88C5-AD43-9E46-AAFA7D9778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31A09389-6075-0841-BD67-B87F83768C32}"/>
              </a:ext>
            </a:extLst>
          </p:cNvPr>
          <p:cNvSpPr>
            <a:spLocks noGrp="1"/>
          </p:cNvSpPr>
          <p:nvPr>
            <p:ph idx="1"/>
          </p:nvPr>
        </p:nvSpPr>
        <p:spPr>
          <a:xfrm>
            <a:off x="1143000" y="2009554"/>
            <a:ext cx="9906000" cy="2238355"/>
          </a:xfrm>
        </p:spPr>
        <p:txBody>
          <a:bodyPr>
            <a:normAutofit/>
          </a:bodyPr>
          <a:lstStyle/>
          <a:p>
            <a:r>
              <a:rPr lang="en-US" dirty="0">
                <a:latin typeface="Times New Roman" panose="02020603050405020304" pitchFamily="18" charset="0"/>
                <a:cs typeface="Times New Roman" panose="02020603050405020304" pitchFamily="18" charset="0"/>
              </a:rPr>
              <a:t>Separating features and target attribute</a:t>
            </a:r>
          </a:p>
          <a:p>
            <a:r>
              <a:rPr lang="en-US" dirty="0">
                <a:latin typeface="Times New Roman" panose="02020603050405020304" pitchFamily="18" charset="0"/>
                <a:cs typeface="Times New Roman" panose="02020603050405020304" pitchFamily="18" charset="0"/>
              </a:rPr>
              <a:t>Dividing train and test sets</a:t>
            </a:r>
          </a:p>
          <a:p>
            <a:r>
              <a:rPr lang="en-US" dirty="0">
                <a:latin typeface="Times New Roman" panose="02020603050405020304" pitchFamily="18" charset="0"/>
                <a:cs typeface="Times New Roman" panose="02020603050405020304" pitchFamily="18" charset="0"/>
              </a:rPr>
              <a:t>Building the decision tree using train set</a:t>
            </a:r>
          </a:p>
          <a:p>
            <a:r>
              <a:rPr lang="en-US" dirty="0">
                <a:latin typeface="Times New Roman" panose="02020603050405020304" pitchFamily="18" charset="0"/>
                <a:cs typeface="Times New Roman" panose="02020603050405020304" pitchFamily="18" charset="0"/>
              </a:rPr>
              <a:t>Checking the accuracy of the model built using test set</a:t>
            </a:r>
          </a:p>
        </p:txBody>
      </p:sp>
    </p:spTree>
    <p:extLst>
      <p:ext uri="{BB962C8B-B14F-4D97-AF65-F5344CB8AC3E}">
        <p14:creationId xmlns:p14="http://schemas.microsoft.com/office/powerpoint/2010/main" val="421528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E47C68F8-FE34-1FFE-5468-BD52D6EE48A0}"/>
              </a:ext>
            </a:extLst>
          </p:cNvPr>
          <p:cNvPicPr>
            <a:picLocks noChangeAspect="1"/>
          </p:cNvPicPr>
          <p:nvPr/>
        </p:nvPicPr>
        <p:blipFill>
          <a:blip r:embed="rId2"/>
          <a:stretch>
            <a:fillRect/>
          </a:stretch>
        </p:blipFill>
        <p:spPr>
          <a:xfrm>
            <a:off x="6438418" y="0"/>
            <a:ext cx="5098648" cy="2657670"/>
          </a:xfrm>
          <a:prstGeom prst="rect">
            <a:avLst/>
          </a:prstGeom>
        </p:spPr>
      </p:pic>
      <p:sp>
        <p:nvSpPr>
          <p:cNvPr id="10" name="TextBox 9">
            <a:extLst>
              <a:ext uri="{FF2B5EF4-FFF2-40B4-BE49-F238E27FC236}">
                <a16:creationId xmlns:a16="http://schemas.microsoft.com/office/drawing/2014/main" id="{A382D657-3E51-0FFF-1530-B8B0E1FBD24F}"/>
              </a:ext>
            </a:extLst>
          </p:cNvPr>
          <p:cNvSpPr txBox="1"/>
          <p:nvPr/>
        </p:nvSpPr>
        <p:spPr>
          <a:xfrm>
            <a:off x="8426369" y="2743728"/>
            <a:ext cx="2008208" cy="369332"/>
          </a:xfrm>
          <a:prstGeom prst="rect">
            <a:avLst/>
          </a:prstGeom>
          <a:noFill/>
        </p:spPr>
        <p:txBody>
          <a:bodyPr wrap="square" rtlCol="0">
            <a:spAutoFit/>
          </a:bodyPr>
          <a:lstStyle/>
          <a:p>
            <a:r>
              <a:rPr lang="en-US" dirty="0"/>
              <a:t>SMOTE Results</a:t>
            </a:r>
          </a:p>
        </p:txBody>
      </p:sp>
      <p:pic>
        <p:nvPicPr>
          <p:cNvPr id="12" name="Picture 11">
            <a:extLst>
              <a:ext uri="{FF2B5EF4-FFF2-40B4-BE49-F238E27FC236}">
                <a16:creationId xmlns:a16="http://schemas.microsoft.com/office/drawing/2014/main" id="{3ACE3F7F-F6FE-1C6B-4308-59B4DA66504E}"/>
              </a:ext>
            </a:extLst>
          </p:cNvPr>
          <p:cNvPicPr>
            <a:picLocks noChangeAspect="1"/>
          </p:cNvPicPr>
          <p:nvPr/>
        </p:nvPicPr>
        <p:blipFill>
          <a:blip r:embed="rId3"/>
          <a:stretch>
            <a:fillRect/>
          </a:stretch>
        </p:blipFill>
        <p:spPr>
          <a:xfrm>
            <a:off x="575405" y="948883"/>
            <a:ext cx="5426068" cy="723900"/>
          </a:xfrm>
          <a:prstGeom prst="rect">
            <a:avLst/>
          </a:prstGeom>
        </p:spPr>
      </p:pic>
      <p:sp>
        <p:nvSpPr>
          <p:cNvPr id="13" name="TextBox 12">
            <a:extLst>
              <a:ext uri="{FF2B5EF4-FFF2-40B4-BE49-F238E27FC236}">
                <a16:creationId xmlns:a16="http://schemas.microsoft.com/office/drawing/2014/main" id="{E60A8A92-B7FA-4458-B8F7-8889DAA04B11}"/>
              </a:ext>
            </a:extLst>
          </p:cNvPr>
          <p:cNvSpPr txBox="1"/>
          <p:nvPr/>
        </p:nvSpPr>
        <p:spPr>
          <a:xfrm>
            <a:off x="1998562" y="2004877"/>
            <a:ext cx="2008208" cy="369332"/>
          </a:xfrm>
          <a:prstGeom prst="rect">
            <a:avLst/>
          </a:prstGeom>
          <a:noFill/>
        </p:spPr>
        <p:txBody>
          <a:bodyPr wrap="square" rtlCol="0">
            <a:spAutoFit/>
          </a:bodyPr>
          <a:lstStyle/>
          <a:p>
            <a:r>
              <a:rPr lang="en-US" dirty="0"/>
              <a:t>Original Data Results</a:t>
            </a:r>
          </a:p>
        </p:txBody>
      </p:sp>
      <p:pic>
        <p:nvPicPr>
          <p:cNvPr id="15" name="Picture 14" descr="Chart, treemap chart&#10;&#10;Description automatically generated">
            <a:extLst>
              <a:ext uri="{FF2B5EF4-FFF2-40B4-BE49-F238E27FC236}">
                <a16:creationId xmlns:a16="http://schemas.microsoft.com/office/drawing/2014/main" id="{4B2295BC-CF68-692E-CBA4-4DB4EEBC5630}"/>
              </a:ext>
            </a:extLst>
          </p:cNvPr>
          <p:cNvPicPr>
            <a:picLocks noChangeAspect="1"/>
          </p:cNvPicPr>
          <p:nvPr/>
        </p:nvPicPr>
        <p:blipFill rotWithShape="1">
          <a:blip r:embed="rId4"/>
          <a:srcRect t="1" r="44604" b="69809"/>
          <a:stretch/>
        </p:blipFill>
        <p:spPr>
          <a:xfrm>
            <a:off x="546175" y="3298833"/>
            <a:ext cx="5029822" cy="2369917"/>
          </a:xfrm>
          <a:prstGeom prst="rect">
            <a:avLst/>
          </a:prstGeom>
        </p:spPr>
      </p:pic>
      <p:sp>
        <p:nvSpPr>
          <p:cNvPr id="16" name="TextBox 15">
            <a:extLst>
              <a:ext uri="{FF2B5EF4-FFF2-40B4-BE49-F238E27FC236}">
                <a16:creationId xmlns:a16="http://schemas.microsoft.com/office/drawing/2014/main" id="{4942CE88-57BA-3808-E3AB-D4F2A78CE4C6}"/>
              </a:ext>
            </a:extLst>
          </p:cNvPr>
          <p:cNvSpPr txBox="1"/>
          <p:nvPr/>
        </p:nvSpPr>
        <p:spPr>
          <a:xfrm>
            <a:off x="2154819" y="5980781"/>
            <a:ext cx="2008208" cy="646331"/>
          </a:xfrm>
          <a:prstGeom prst="rect">
            <a:avLst/>
          </a:prstGeom>
          <a:noFill/>
        </p:spPr>
        <p:txBody>
          <a:bodyPr wrap="square" rtlCol="0">
            <a:spAutoFit/>
          </a:bodyPr>
          <a:lstStyle/>
          <a:p>
            <a:pPr algn="ctr"/>
            <a:r>
              <a:rPr lang="en-US" dirty="0"/>
              <a:t>SMOTE and RUS Results</a:t>
            </a:r>
          </a:p>
        </p:txBody>
      </p:sp>
      <p:pic>
        <p:nvPicPr>
          <p:cNvPr id="18" name="Picture 17" descr="Graphical user interface, text, application, email&#10;&#10;Description automatically generated">
            <a:extLst>
              <a:ext uri="{FF2B5EF4-FFF2-40B4-BE49-F238E27FC236}">
                <a16:creationId xmlns:a16="http://schemas.microsoft.com/office/drawing/2014/main" id="{A55B8BB9-D438-1C11-E2D2-87B99D58E76C}"/>
              </a:ext>
            </a:extLst>
          </p:cNvPr>
          <p:cNvPicPr>
            <a:picLocks noChangeAspect="1"/>
          </p:cNvPicPr>
          <p:nvPr/>
        </p:nvPicPr>
        <p:blipFill>
          <a:blip r:embed="rId5"/>
          <a:stretch>
            <a:fillRect/>
          </a:stretch>
        </p:blipFill>
        <p:spPr>
          <a:xfrm>
            <a:off x="6438417" y="3429000"/>
            <a:ext cx="4916347" cy="2561458"/>
          </a:xfrm>
          <a:prstGeom prst="rect">
            <a:avLst/>
          </a:prstGeom>
        </p:spPr>
      </p:pic>
      <p:sp>
        <p:nvSpPr>
          <p:cNvPr id="19" name="TextBox 18">
            <a:extLst>
              <a:ext uri="{FF2B5EF4-FFF2-40B4-BE49-F238E27FC236}">
                <a16:creationId xmlns:a16="http://schemas.microsoft.com/office/drawing/2014/main" id="{13FD12E8-DAE0-9F98-B43C-9EE2F0BB5C2A}"/>
              </a:ext>
            </a:extLst>
          </p:cNvPr>
          <p:cNvSpPr txBox="1"/>
          <p:nvPr/>
        </p:nvSpPr>
        <p:spPr>
          <a:xfrm>
            <a:off x="8179442" y="5990458"/>
            <a:ext cx="2008208" cy="369332"/>
          </a:xfrm>
          <a:prstGeom prst="rect">
            <a:avLst/>
          </a:prstGeom>
          <a:noFill/>
        </p:spPr>
        <p:txBody>
          <a:bodyPr wrap="square" rtlCol="0">
            <a:spAutoFit/>
          </a:bodyPr>
          <a:lstStyle/>
          <a:p>
            <a:r>
              <a:rPr lang="en-US" dirty="0"/>
              <a:t>ADASYN Results</a:t>
            </a:r>
          </a:p>
        </p:txBody>
      </p:sp>
    </p:spTree>
    <p:extLst>
      <p:ext uri="{BB962C8B-B14F-4D97-AF65-F5344CB8AC3E}">
        <p14:creationId xmlns:p14="http://schemas.microsoft.com/office/powerpoint/2010/main" val="186796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44F-7790-E649-B79D-A9828AA46BD5}"/>
              </a:ext>
            </a:extLst>
          </p:cNvPr>
          <p:cNvSpPr>
            <a:spLocks noGrp="1"/>
          </p:cNvSpPr>
          <p:nvPr>
            <p:ph type="title"/>
          </p:nvPr>
        </p:nvSpPr>
        <p:spPr>
          <a:xfrm>
            <a:off x="1114425" y="533400"/>
            <a:ext cx="5963493" cy="1671639"/>
          </a:xfrm>
        </p:spPr>
        <p:txBody>
          <a:bodyPr>
            <a:normAutofit/>
          </a:bodyPr>
          <a:lstStyle/>
          <a:p>
            <a:r>
              <a:rPr lang="en-US" dirty="0">
                <a:latin typeface="Times New Roman" panose="02020603050405020304" pitchFamily="18" charset="0"/>
                <a:cs typeface="Times New Roman" panose="02020603050405020304" pitchFamily="18" charset="0"/>
              </a:rPr>
              <a:t>BAGGING CLASSIFIER</a:t>
            </a:r>
            <a:endParaRPr lang="en-US" dirty="0"/>
          </a:p>
        </p:txBody>
      </p:sp>
      <p:sp>
        <p:nvSpPr>
          <p:cNvPr id="3" name="Content Placeholder 2">
            <a:extLst>
              <a:ext uri="{FF2B5EF4-FFF2-40B4-BE49-F238E27FC236}">
                <a16:creationId xmlns:a16="http://schemas.microsoft.com/office/drawing/2014/main" id="{9EFBDF00-558E-F34B-ACB8-99B4BDC13E03}"/>
              </a:ext>
            </a:extLst>
          </p:cNvPr>
          <p:cNvSpPr>
            <a:spLocks noGrp="1"/>
          </p:cNvSpPr>
          <p:nvPr>
            <p:ph idx="1"/>
          </p:nvPr>
        </p:nvSpPr>
        <p:spPr>
          <a:xfrm>
            <a:off x="1104899" y="2205038"/>
            <a:ext cx="7715009" cy="3275575"/>
          </a:xfrm>
        </p:spPr>
        <p:txBody>
          <a:bodyPr>
            <a:normAutofit/>
          </a:bodyPr>
          <a:lstStyle/>
          <a:p>
            <a:r>
              <a:rPr lang="en-IN" dirty="0">
                <a:latin typeface="Times New Roman" panose="02020603050405020304" pitchFamily="18" charset="0"/>
                <a:cs typeface="Times New Roman" panose="02020603050405020304" pitchFamily="18" charset="0"/>
              </a:rPr>
              <a:t>Bagging Classifier is an ensemble meta-estimator.</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Decision Tree as base classifier.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87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AE11-88C5-AD43-9E46-AAFA7D9778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BAGGING CLASSIFIER</a:t>
            </a:r>
          </a:p>
        </p:txBody>
      </p:sp>
      <p:sp>
        <p:nvSpPr>
          <p:cNvPr id="3" name="Content Placeholder 2">
            <a:extLst>
              <a:ext uri="{FF2B5EF4-FFF2-40B4-BE49-F238E27FC236}">
                <a16:creationId xmlns:a16="http://schemas.microsoft.com/office/drawing/2014/main" id="{31A09389-6075-0841-BD67-B87F83768C32}"/>
              </a:ext>
            </a:extLst>
          </p:cNvPr>
          <p:cNvSpPr>
            <a:spLocks noGrp="1"/>
          </p:cNvSpPr>
          <p:nvPr>
            <p:ph idx="1"/>
          </p:nvPr>
        </p:nvSpPr>
        <p:spPr>
          <a:xfrm>
            <a:off x="1143000" y="2009554"/>
            <a:ext cx="9906000" cy="223835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Separating features and target attribute</a:t>
            </a:r>
          </a:p>
          <a:p>
            <a:r>
              <a:rPr lang="en-US" dirty="0">
                <a:latin typeface="Times New Roman" panose="02020603050405020304" pitchFamily="18" charset="0"/>
                <a:cs typeface="Times New Roman" panose="02020603050405020304" pitchFamily="18" charset="0"/>
              </a:rPr>
              <a:t>Dividing train and test sets</a:t>
            </a:r>
          </a:p>
          <a:p>
            <a:r>
              <a:rPr lang="en-US" dirty="0">
                <a:latin typeface="Times New Roman" panose="02020603050405020304" pitchFamily="18" charset="0"/>
                <a:cs typeface="Times New Roman" panose="02020603050405020304" pitchFamily="18" charset="0"/>
              </a:rPr>
              <a:t>Fitting the model using train data</a:t>
            </a:r>
          </a:p>
          <a:p>
            <a:r>
              <a:rPr lang="en-US" dirty="0">
                <a:latin typeface="Times New Roman" panose="02020603050405020304" pitchFamily="18" charset="0"/>
                <a:cs typeface="Times New Roman" panose="02020603050405020304" pitchFamily="18" charset="0"/>
              </a:rPr>
              <a:t>Predicting the test set</a:t>
            </a:r>
          </a:p>
          <a:p>
            <a:r>
              <a:rPr lang="en-US" dirty="0">
                <a:latin typeface="Times New Roman" panose="02020603050405020304" pitchFamily="18" charset="0"/>
                <a:cs typeface="Times New Roman" panose="02020603050405020304" pitchFamily="18" charset="0"/>
              </a:rPr>
              <a:t>Checking the accuracy of the model built using the prediction made</a:t>
            </a:r>
          </a:p>
        </p:txBody>
      </p:sp>
    </p:spTree>
    <p:extLst>
      <p:ext uri="{BB962C8B-B14F-4D97-AF65-F5344CB8AC3E}">
        <p14:creationId xmlns:p14="http://schemas.microsoft.com/office/powerpoint/2010/main" val="329510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2D657-3E51-0FFF-1530-B8B0E1FBD24F}"/>
              </a:ext>
            </a:extLst>
          </p:cNvPr>
          <p:cNvSpPr txBox="1"/>
          <p:nvPr/>
        </p:nvSpPr>
        <p:spPr>
          <a:xfrm>
            <a:off x="8426369" y="2743728"/>
            <a:ext cx="2008208" cy="369332"/>
          </a:xfrm>
          <a:prstGeom prst="rect">
            <a:avLst/>
          </a:prstGeom>
          <a:noFill/>
        </p:spPr>
        <p:txBody>
          <a:bodyPr wrap="square" rtlCol="0">
            <a:spAutoFit/>
          </a:bodyPr>
          <a:lstStyle/>
          <a:p>
            <a:r>
              <a:rPr lang="en-US" dirty="0"/>
              <a:t>SMOTE Results</a:t>
            </a:r>
          </a:p>
        </p:txBody>
      </p:sp>
      <p:sp>
        <p:nvSpPr>
          <p:cNvPr id="13" name="TextBox 12">
            <a:extLst>
              <a:ext uri="{FF2B5EF4-FFF2-40B4-BE49-F238E27FC236}">
                <a16:creationId xmlns:a16="http://schemas.microsoft.com/office/drawing/2014/main" id="{E60A8A92-B7FA-4458-B8F7-8889DAA04B11}"/>
              </a:ext>
            </a:extLst>
          </p:cNvPr>
          <p:cNvSpPr txBox="1"/>
          <p:nvPr/>
        </p:nvSpPr>
        <p:spPr>
          <a:xfrm>
            <a:off x="1998562" y="2743728"/>
            <a:ext cx="2008208" cy="369332"/>
          </a:xfrm>
          <a:prstGeom prst="rect">
            <a:avLst/>
          </a:prstGeom>
          <a:noFill/>
        </p:spPr>
        <p:txBody>
          <a:bodyPr wrap="square" rtlCol="0">
            <a:spAutoFit/>
          </a:bodyPr>
          <a:lstStyle/>
          <a:p>
            <a:r>
              <a:rPr lang="en-US" dirty="0"/>
              <a:t>Original Data Results</a:t>
            </a:r>
          </a:p>
        </p:txBody>
      </p:sp>
      <p:sp>
        <p:nvSpPr>
          <p:cNvPr id="16" name="TextBox 15">
            <a:extLst>
              <a:ext uri="{FF2B5EF4-FFF2-40B4-BE49-F238E27FC236}">
                <a16:creationId xmlns:a16="http://schemas.microsoft.com/office/drawing/2014/main" id="{4942CE88-57BA-3808-E3AB-D4F2A78CE4C6}"/>
              </a:ext>
            </a:extLst>
          </p:cNvPr>
          <p:cNvSpPr txBox="1"/>
          <p:nvPr/>
        </p:nvSpPr>
        <p:spPr>
          <a:xfrm>
            <a:off x="2154819" y="5980781"/>
            <a:ext cx="2008208" cy="646331"/>
          </a:xfrm>
          <a:prstGeom prst="rect">
            <a:avLst/>
          </a:prstGeom>
          <a:noFill/>
        </p:spPr>
        <p:txBody>
          <a:bodyPr wrap="square" rtlCol="0">
            <a:spAutoFit/>
          </a:bodyPr>
          <a:lstStyle/>
          <a:p>
            <a:pPr algn="ctr"/>
            <a:r>
              <a:rPr lang="en-US" dirty="0"/>
              <a:t>SMOTE and RUS Results</a:t>
            </a:r>
          </a:p>
        </p:txBody>
      </p:sp>
      <p:sp>
        <p:nvSpPr>
          <p:cNvPr id="19" name="TextBox 18">
            <a:extLst>
              <a:ext uri="{FF2B5EF4-FFF2-40B4-BE49-F238E27FC236}">
                <a16:creationId xmlns:a16="http://schemas.microsoft.com/office/drawing/2014/main" id="{13FD12E8-DAE0-9F98-B43C-9EE2F0BB5C2A}"/>
              </a:ext>
            </a:extLst>
          </p:cNvPr>
          <p:cNvSpPr txBox="1"/>
          <p:nvPr/>
        </p:nvSpPr>
        <p:spPr>
          <a:xfrm>
            <a:off x="8179442" y="5990458"/>
            <a:ext cx="2008208" cy="369332"/>
          </a:xfrm>
          <a:prstGeom prst="rect">
            <a:avLst/>
          </a:prstGeom>
          <a:noFill/>
        </p:spPr>
        <p:txBody>
          <a:bodyPr wrap="square" rtlCol="0">
            <a:spAutoFit/>
          </a:bodyPr>
          <a:lstStyle/>
          <a:p>
            <a:r>
              <a:rPr lang="en-US" dirty="0"/>
              <a:t>ADASYN Results</a:t>
            </a:r>
          </a:p>
        </p:txBody>
      </p:sp>
      <p:pic>
        <p:nvPicPr>
          <p:cNvPr id="17" name="Picture 16" descr="Graphical user interface, text, application, email&#10;&#10;Description automatically generated">
            <a:extLst>
              <a:ext uri="{FF2B5EF4-FFF2-40B4-BE49-F238E27FC236}">
                <a16:creationId xmlns:a16="http://schemas.microsoft.com/office/drawing/2014/main" id="{80AEB36A-02A6-B84E-8E19-2F1E4E76747E}"/>
              </a:ext>
            </a:extLst>
          </p:cNvPr>
          <p:cNvPicPr>
            <a:picLocks noChangeAspect="1"/>
          </p:cNvPicPr>
          <p:nvPr/>
        </p:nvPicPr>
        <p:blipFill>
          <a:blip r:embed="rId2"/>
          <a:stretch>
            <a:fillRect/>
          </a:stretch>
        </p:blipFill>
        <p:spPr>
          <a:xfrm>
            <a:off x="6809394" y="3200581"/>
            <a:ext cx="4748304" cy="2702356"/>
          </a:xfrm>
          <a:prstGeom prst="rect">
            <a:avLst/>
          </a:prstGeom>
        </p:spPr>
      </p:pic>
      <p:pic>
        <p:nvPicPr>
          <p:cNvPr id="21" name="Picture 20" descr="Graphical user interface, text, application, email&#10;&#10;Description automatically generated">
            <a:extLst>
              <a:ext uri="{FF2B5EF4-FFF2-40B4-BE49-F238E27FC236}">
                <a16:creationId xmlns:a16="http://schemas.microsoft.com/office/drawing/2014/main" id="{E984CE55-9C57-4704-456E-52841D105306}"/>
              </a:ext>
            </a:extLst>
          </p:cNvPr>
          <p:cNvPicPr>
            <a:picLocks noChangeAspect="1"/>
          </p:cNvPicPr>
          <p:nvPr/>
        </p:nvPicPr>
        <p:blipFill>
          <a:blip r:embed="rId3"/>
          <a:stretch>
            <a:fillRect/>
          </a:stretch>
        </p:blipFill>
        <p:spPr>
          <a:xfrm>
            <a:off x="675358" y="83077"/>
            <a:ext cx="4758956" cy="2660651"/>
          </a:xfrm>
          <a:prstGeom prst="rect">
            <a:avLst/>
          </a:prstGeom>
        </p:spPr>
      </p:pic>
      <p:pic>
        <p:nvPicPr>
          <p:cNvPr id="23" name="Picture 22" descr="Graphical user interface, text, application, email&#10;&#10;Description automatically generated">
            <a:extLst>
              <a:ext uri="{FF2B5EF4-FFF2-40B4-BE49-F238E27FC236}">
                <a16:creationId xmlns:a16="http://schemas.microsoft.com/office/drawing/2014/main" id="{2068E7BF-0B60-C4BF-C0A0-5DE20512746C}"/>
              </a:ext>
            </a:extLst>
          </p:cNvPr>
          <p:cNvPicPr>
            <a:picLocks noChangeAspect="1"/>
          </p:cNvPicPr>
          <p:nvPr/>
        </p:nvPicPr>
        <p:blipFill>
          <a:blip r:embed="rId4"/>
          <a:stretch>
            <a:fillRect/>
          </a:stretch>
        </p:blipFill>
        <p:spPr>
          <a:xfrm>
            <a:off x="675358" y="3255500"/>
            <a:ext cx="5111984" cy="2782906"/>
          </a:xfrm>
          <a:prstGeom prst="rect">
            <a:avLst/>
          </a:prstGeom>
        </p:spPr>
      </p:pic>
      <p:pic>
        <p:nvPicPr>
          <p:cNvPr id="25" name="Picture 24" descr="Graphical user interface, text, application, email&#10;&#10;Description automatically generated">
            <a:extLst>
              <a:ext uri="{FF2B5EF4-FFF2-40B4-BE49-F238E27FC236}">
                <a16:creationId xmlns:a16="http://schemas.microsoft.com/office/drawing/2014/main" id="{589D5361-46AB-39CA-8C80-D13FB186B671}"/>
              </a:ext>
            </a:extLst>
          </p:cNvPr>
          <p:cNvPicPr>
            <a:picLocks noChangeAspect="1"/>
          </p:cNvPicPr>
          <p:nvPr/>
        </p:nvPicPr>
        <p:blipFill>
          <a:blip r:embed="rId5"/>
          <a:stretch>
            <a:fillRect/>
          </a:stretch>
        </p:blipFill>
        <p:spPr>
          <a:xfrm>
            <a:off x="7047944" y="74168"/>
            <a:ext cx="3861195" cy="2651742"/>
          </a:xfrm>
          <a:prstGeom prst="rect">
            <a:avLst/>
          </a:prstGeom>
        </p:spPr>
      </p:pic>
    </p:spTree>
    <p:extLst>
      <p:ext uri="{BB962C8B-B14F-4D97-AF65-F5344CB8AC3E}">
        <p14:creationId xmlns:p14="http://schemas.microsoft.com/office/powerpoint/2010/main" val="363481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3C0AADC-2C2B-4C65-8164-0D20752830E9}"/>
              </a:ext>
            </a:extLst>
          </p:cNvPr>
          <p:cNvSpPr txBox="1"/>
          <p:nvPr/>
        </p:nvSpPr>
        <p:spPr>
          <a:xfrm>
            <a:off x="143219" y="714374"/>
            <a:ext cx="3341063" cy="10703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i="1" cap="all" dirty="0">
                <a:solidFill>
                  <a:schemeClr val="tx2"/>
                </a:solidFill>
                <a:latin typeface="Times New Roman" panose="02020603050405020304" pitchFamily="18" charset="0"/>
                <a:ea typeface="+mj-ea"/>
                <a:cs typeface="Times New Roman" panose="02020603050405020304" pitchFamily="18" charset="0"/>
              </a:rPr>
              <a:t>Contents</a:t>
            </a:r>
            <a:r>
              <a:rPr lang="en-US" sz="4000" b="1" i="1" cap="all" dirty="0">
                <a:solidFill>
                  <a:schemeClr val="tx2"/>
                </a:solidFill>
                <a:latin typeface="Times New Roman" panose="02020603050405020304" pitchFamily="18" charset="0"/>
                <a:ea typeface="+mj-ea"/>
                <a:cs typeface="Times New Roman" panose="02020603050405020304" pitchFamily="18" charset="0"/>
              </a:rPr>
              <a:t> </a:t>
            </a:r>
          </a:p>
        </p:txBody>
      </p:sp>
      <p:cxnSp>
        <p:nvCxnSpPr>
          <p:cNvPr id="29" name="Straight Connector 28">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extBox 4">
            <a:extLst>
              <a:ext uri="{FF2B5EF4-FFF2-40B4-BE49-F238E27FC236}">
                <a16:creationId xmlns:a16="http://schemas.microsoft.com/office/drawing/2014/main" id="{CC1709B4-D0AA-4F45-BE5D-5649B3BC2BD5}"/>
              </a:ext>
            </a:extLst>
          </p:cNvPr>
          <p:cNvGraphicFramePr/>
          <p:nvPr>
            <p:extLst>
              <p:ext uri="{D42A27DB-BD31-4B8C-83A1-F6EECF244321}">
                <p14:modId xmlns:p14="http://schemas.microsoft.com/office/powerpoint/2010/main" val="1293488134"/>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61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44F-7790-E649-B79D-A9828AA46BD5}"/>
              </a:ext>
            </a:extLst>
          </p:cNvPr>
          <p:cNvSpPr>
            <a:spLocks noGrp="1"/>
          </p:cNvSpPr>
          <p:nvPr>
            <p:ph type="title"/>
          </p:nvPr>
        </p:nvSpPr>
        <p:spPr>
          <a:xfrm>
            <a:off x="1114425" y="533400"/>
            <a:ext cx="8261069" cy="1671639"/>
          </a:xfrm>
        </p:spPr>
        <p:txBody>
          <a:bodyPr>
            <a:normAutofit/>
          </a:bodyPr>
          <a:lstStyle/>
          <a:p>
            <a:r>
              <a:rPr lang="en-US" dirty="0">
                <a:latin typeface="Times New Roman" panose="02020603050405020304" pitchFamily="18" charset="0"/>
                <a:cs typeface="Times New Roman" panose="02020603050405020304" pitchFamily="18" charset="0"/>
              </a:rPr>
              <a:t>ADABOOST CLASSIFIER</a:t>
            </a:r>
            <a:endParaRPr lang="en-US" dirty="0"/>
          </a:p>
        </p:txBody>
      </p:sp>
      <p:sp>
        <p:nvSpPr>
          <p:cNvPr id="3" name="Content Placeholder 2">
            <a:extLst>
              <a:ext uri="{FF2B5EF4-FFF2-40B4-BE49-F238E27FC236}">
                <a16:creationId xmlns:a16="http://schemas.microsoft.com/office/drawing/2014/main" id="{9EFBDF00-558E-F34B-ACB8-99B4BDC13E03}"/>
              </a:ext>
            </a:extLst>
          </p:cNvPr>
          <p:cNvSpPr>
            <a:spLocks noGrp="1"/>
          </p:cNvSpPr>
          <p:nvPr>
            <p:ph idx="1"/>
          </p:nvPr>
        </p:nvSpPr>
        <p:spPr>
          <a:xfrm>
            <a:off x="1104899" y="2205038"/>
            <a:ext cx="7715009" cy="3275575"/>
          </a:xfrm>
        </p:spPr>
        <p:txBody>
          <a:bodyPr>
            <a:normAutofit/>
          </a:bodyPr>
          <a:lstStyle/>
          <a:p>
            <a:r>
              <a:rPr lang="en-IN" dirty="0">
                <a:latin typeface="Times New Roman" panose="02020603050405020304" pitchFamily="18" charset="0"/>
                <a:cs typeface="Times New Roman" panose="02020603050405020304" pitchFamily="18" charset="0"/>
              </a:rPr>
              <a:t>Non-parametric supervised learning method used for classification.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Decision Tree as base classifier.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82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AE11-88C5-AD43-9E46-AAFA7D9778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ADABOOST CLASSIFIER</a:t>
            </a:r>
          </a:p>
        </p:txBody>
      </p:sp>
      <p:sp>
        <p:nvSpPr>
          <p:cNvPr id="3" name="Content Placeholder 2">
            <a:extLst>
              <a:ext uri="{FF2B5EF4-FFF2-40B4-BE49-F238E27FC236}">
                <a16:creationId xmlns:a16="http://schemas.microsoft.com/office/drawing/2014/main" id="{31A09389-6075-0841-BD67-B87F83768C32}"/>
              </a:ext>
            </a:extLst>
          </p:cNvPr>
          <p:cNvSpPr>
            <a:spLocks noGrp="1"/>
          </p:cNvSpPr>
          <p:nvPr>
            <p:ph idx="1"/>
          </p:nvPr>
        </p:nvSpPr>
        <p:spPr>
          <a:xfrm>
            <a:off x="1143000" y="2009554"/>
            <a:ext cx="9906000" cy="223835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Separating features and target attribute</a:t>
            </a:r>
          </a:p>
          <a:p>
            <a:r>
              <a:rPr lang="en-US" dirty="0">
                <a:latin typeface="Times New Roman" panose="02020603050405020304" pitchFamily="18" charset="0"/>
                <a:cs typeface="Times New Roman" panose="02020603050405020304" pitchFamily="18" charset="0"/>
              </a:rPr>
              <a:t>Dividing train and test sets</a:t>
            </a:r>
          </a:p>
          <a:p>
            <a:r>
              <a:rPr lang="en-US" dirty="0">
                <a:latin typeface="Times New Roman" panose="02020603050405020304" pitchFamily="18" charset="0"/>
                <a:cs typeface="Times New Roman" panose="02020603050405020304" pitchFamily="18" charset="0"/>
              </a:rPr>
              <a:t>Fitting the model using train data</a:t>
            </a:r>
          </a:p>
          <a:p>
            <a:r>
              <a:rPr lang="en-US" dirty="0">
                <a:latin typeface="Times New Roman" panose="02020603050405020304" pitchFamily="18" charset="0"/>
                <a:cs typeface="Times New Roman" panose="02020603050405020304" pitchFamily="18" charset="0"/>
              </a:rPr>
              <a:t>Predicting the test set</a:t>
            </a:r>
          </a:p>
          <a:p>
            <a:r>
              <a:rPr lang="en-US" dirty="0">
                <a:latin typeface="Times New Roman" panose="02020603050405020304" pitchFamily="18" charset="0"/>
                <a:cs typeface="Times New Roman" panose="02020603050405020304" pitchFamily="18" charset="0"/>
              </a:rPr>
              <a:t>Checking the accuracy of the model built using the prediction made</a:t>
            </a:r>
          </a:p>
        </p:txBody>
      </p:sp>
    </p:spTree>
    <p:extLst>
      <p:ext uri="{BB962C8B-B14F-4D97-AF65-F5344CB8AC3E}">
        <p14:creationId xmlns:p14="http://schemas.microsoft.com/office/powerpoint/2010/main" val="194213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2D657-3E51-0FFF-1530-B8B0E1FBD24F}"/>
              </a:ext>
            </a:extLst>
          </p:cNvPr>
          <p:cNvSpPr txBox="1"/>
          <p:nvPr/>
        </p:nvSpPr>
        <p:spPr>
          <a:xfrm>
            <a:off x="8426369" y="2743728"/>
            <a:ext cx="2008208" cy="369332"/>
          </a:xfrm>
          <a:prstGeom prst="rect">
            <a:avLst/>
          </a:prstGeom>
          <a:noFill/>
        </p:spPr>
        <p:txBody>
          <a:bodyPr wrap="square" rtlCol="0">
            <a:spAutoFit/>
          </a:bodyPr>
          <a:lstStyle/>
          <a:p>
            <a:r>
              <a:rPr lang="en-US" dirty="0"/>
              <a:t>SMOTE Results</a:t>
            </a:r>
          </a:p>
        </p:txBody>
      </p:sp>
      <p:sp>
        <p:nvSpPr>
          <p:cNvPr id="13" name="TextBox 12">
            <a:extLst>
              <a:ext uri="{FF2B5EF4-FFF2-40B4-BE49-F238E27FC236}">
                <a16:creationId xmlns:a16="http://schemas.microsoft.com/office/drawing/2014/main" id="{E60A8A92-B7FA-4458-B8F7-8889DAA04B11}"/>
              </a:ext>
            </a:extLst>
          </p:cNvPr>
          <p:cNvSpPr txBox="1"/>
          <p:nvPr/>
        </p:nvSpPr>
        <p:spPr>
          <a:xfrm>
            <a:off x="1998562" y="2743728"/>
            <a:ext cx="2008208" cy="369332"/>
          </a:xfrm>
          <a:prstGeom prst="rect">
            <a:avLst/>
          </a:prstGeom>
          <a:noFill/>
        </p:spPr>
        <p:txBody>
          <a:bodyPr wrap="square" rtlCol="0">
            <a:spAutoFit/>
          </a:bodyPr>
          <a:lstStyle/>
          <a:p>
            <a:r>
              <a:rPr lang="en-US" dirty="0"/>
              <a:t>Original Data Results</a:t>
            </a:r>
          </a:p>
        </p:txBody>
      </p:sp>
      <p:sp>
        <p:nvSpPr>
          <p:cNvPr id="16" name="TextBox 15">
            <a:extLst>
              <a:ext uri="{FF2B5EF4-FFF2-40B4-BE49-F238E27FC236}">
                <a16:creationId xmlns:a16="http://schemas.microsoft.com/office/drawing/2014/main" id="{4942CE88-57BA-3808-E3AB-D4F2A78CE4C6}"/>
              </a:ext>
            </a:extLst>
          </p:cNvPr>
          <p:cNvSpPr txBox="1"/>
          <p:nvPr/>
        </p:nvSpPr>
        <p:spPr>
          <a:xfrm>
            <a:off x="2154819" y="5980781"/>
            <a:ext cx="2008208" cy="646331"/>
          </a:xfrm>
          <a:prstGeom prst="rect">
            <a:avLst/>
          </a:prstGeom>
          <a:noFill/>
        </p:spPr>
        <p:txBody>
          <a:bodyPr wrap="square" rtlCol="0">
            <a:spAutoFit/>
          </a:bodyPr>
          <a:lstStyle/>
          <a:p>
            <a:pPr algn="ctr"/>
            <a:r>
              <a:rPr lang="en-US" dirty="0"/>
              <a:t>SMOTE and RUS Results</a:t>
            </a:r>
          </a:p>
        </p:txBody>
      </p:sp>
      <p:sp>
        <p:nvSpPr>
          <p:cNvPr id="19" name="TextBox 18">
            <a:extLst>
              <a:ext uri="{FF2B5EF4-FFF2-40B4-BE49-F238E27FC236}">
                <a16:creationId xmlns:a16="http://schemas.microsoft.com/office/drawing/2014/main" id="{13FD12E8-DAE0-9F98-B43C-9EE2F0BB5C2A}"/>
              </a:ext>
            </a:extLst>
          </p:cNvPr>
          <p:cNvSpPr txBox="1"/>
          <p:nvPr/>
        </p:nvSpPr>
        <p:spPr>
          <a:xfrm>
            <a:off x="8179442" y="5990458"/>
            <a:ext cx="2008208" cy="369332"/>
          </a:xfrm>
          <a:prstGeom prst="rect">
            <a:avLst/>
          </a:prstGeom>
          <a:noFill/>
        </p:spPr>
        <p:txBody>
          <a:bodyPr wrap="square" rtlCol="0">
            <a:spAutoFit/>
          </a:bodyPr>
          <a:lstStyle/>
          <a:p>
            <a:r>
              <a:rPr lang="en-US" dirty="0"/>
              <a:t>ADASYN Results</a:t>
            </a:r>
          </a:p>
        </p:txBody>
      </p:sp>
      <p:pic>
        <p:nvPicPr>
          <p:cNvPr id="3" name="Picture 2">
            <a:extLst>
              <a:ext uri="{FF2B5EF4-FFF2-40B4-BE49-F238E27FC236}">
                <a16:creationId xmlns:a16="http://schemas.microsoft.com/office/drawing/2014/main" id="{EFBCFF64-C047-72A5-4901-24D83BCC1860}"/>
              </a:ext>
            </a:extLst>
          </p:cNvPr>
          <p:cNvPicPr>
            <a:picLocks noChangeAspect="1"/>
          </p:cNvPicPr>
          <p:nvPr/>
        </p:nvPicPr>
        <p:blipFill>
          <a:blip r:embed="rId2"/>
          <a:stretch>
            <a:fillRect/>
          </a:stretch>
        </p:blipFill>
        <p:spPr>
          <a:xfrm>
            <a:off x="215579" y="1112858"/>
            <a:ext cx="5062478" cy="64633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81A687C0-EEA0-98D6-4F8B-8EDCFF50FFDB}"/>
              </a:ext>
            </a:extLst>
          </p:cNvPr>
          <p:cNvPicPr>
            <a:picLocks noChangeAspect="1"/>
          </p:cNvPicPr>
          <p:nvPr/>
        </p:nvPicPr>
        <p:blipFill>
          <a:blip r:embed="rId3"/>
          <a:stretch>
            <a:fillRect/>
          </a:stretch>
        </p:blipFill>
        <p:spPr>
          <a:xfrm>
            <a:off x="6539383" y="3261286"/>
            <a:ext cx="4795186" cy="248554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B65887A8-1D0F-0B80-31F5-632CAE4B9919}"/>
              </a:ext>
            </a:extLst>
          </p:cNvPr>
          <p:cNvPicPr>
            <a:picLocks noChangeAspect="1"/>
          </p:cNvPicPr>
          <p:nvPr/>
        </p:nvPicPr>
        <p:blipFill>
          <a:blip r:embed="rId4"/>
          <a:stretch>
            <a:fillRect/>
          </a:stretch>
        </p:blipFill>
        <p:spPr>
          <a:xfrm>
            <a:off x="656489" y="3377932"/>
            <a:ext cx="4956255" cy="2497953"/>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F50D1C6A-81CE-3A64-6EB6-FDB4EE45F84A}"/>
              </a:ext>
            </a:extLst>
          </p:cNvPr>
          <p:cNvPicPr>
            <a:picLocks noChangeAspect="1"/>
          </p:cNvPicPr>
          <p:nvPr/>
        </p:nvPicPr>
        <p:blipFill>
          <a:blip r:embed="rId5"/>
          <a:stretch>
            <a:fillRect/>
          </a:stretch>
        </p:blipFill>
        <p:spPr>
          <a:xfrm>
            <a:off x="6539383" y="298448"/>
            <a:ext cx="4795186" cy="2416179"/>
          </a:xfrm>
          <a:prstGeom prst="rect">
            <a:avLst/>
          </a:prstGeom>
        </p:spPr>
      </p:pic>
    </p:spTree>
    <p:extLst>
      <p:ext uri="{BB962C8B-B14F-4D97-AF65-F5344CB8AC3E}">
        <p14:creationId xmlns:p14="http://schemas.microsoft.com/office/powerpoint/2010/main" val="66171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126F11-EB99-A172-91B3-1DC06168AC66}"/>
              </a:ext>
            </a:extLst>
          </p:cNvPr>
          <p:cNvSpPr>
            <a:spLocks noGrp="1"/>
          </p:cNvSpPr>
          <p:nvPr>
            <p:ph type="title"/>
          </p:nvPr>
        </p:nvSpPr>
        <p:spPr>
          <a:xfrm>
            <a:off x="883920" y="800849"/>
            <a:ext cx="4065767" cy="3510553"/>
          </a:xfrm>
        </p:spPr>
        <p:txBody>
          <a:bodyPr anchor="t">
            <a:normAutofit/>
          </a:bodyPr>
          <a:lstStyle/>
          <a:p>
            <a:r>
              <a:rPr lang="en-US" sz="3400"/>
              <a:t>FUTURE ENHANCEMENTS</a:t>
            </a:r>
          </a:p>
        </p:txBody>
      </p:sp>
      <p:sp>
        <p:nvSpPr>
          <p:cNvPr id="3" name="Content Placeholder 2">
            <a:extLst>
              <a:ext uri="{FF2B5EF4-FFF2-40B4-BE49-F238E27FC236}">
                <a16:creationId xmlns:a16="http://schemas.microsoft.com/office/drawing/2014/main" id="{0EDACEBA-9337-FED8-C2F5-25AF16F9872B}"/>
              </a:ext>
            </a:extLst>
          </p:cNvPr>
          <p:cNvSpPr>
            <a:spLocks noGrp="1"/>
          </p:cNvSpPr>
          <p:nvPr>
            <p:ph idx="1"/>
          </p:nvPr>
        </p:nvSpPr>
        <p:spPr>
          <a:xfrm>
            <a:off x="5895753" y="533400"/>
            <a:ext cx="5458046" cy="5791200"/>
          </a:xfrm>
        </p:spPr>
        <p:txBody>
          <a:bodyPr anchor="ctr">
            <a:normAutofit/>
          </a:bodyPr>
          <a:lstStyle/>
          <a:p>
            <a:r>
              <a:rPr lang="en-US" dirty="0"/>
              <a:t>Can try using Random Forest to check if overfitting is better reduced.</a:t>
            </a:r>
          </a:p>
          <a:p>
            <a:r>
              <a:rPr lang="en-US" dirty="0"/>
              <a:t>Try if using clustering will improve the prediction.</a:t>
            </a:r>
          </a:p>
          <a:p>
            <a:r>
              <a:rPr lang="en-US" dirty="0"/>
              <a:t>Attributes like weather data and passenger booking count will highly improve model.</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81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004F56-48DF-4DF2-A02F-5FB8A0C1E279}"/>
              </a:ext>
            </a:extLst>
          </p:cNvPr>
          <p:cNvSpPr>
            <a:spLocks noGrp="1"/>
          </p:cNvSpPr>
          <p:nvPr>
            <p:ph type="title"/>
          </p:nvPr>
        </p:nvSpPr>
        <p:spPr>
          <a:xfrm>
            <a:off x="883920" y="800849"/>
            <a:ext cx="4065767" cy="3510553"/>
          </a:xfrm>
        </p:spPr>
        <p:txBody>
          <a:bodyPr anchor="t">
            <a:normAutofit/>
          </a:bodyPr>
          <a:lstStyle/>
          <a:p>
            <a:r>
              <a:rPr lang="en-IN" dirty="0"/>
              <a:t>Conclusion</a:t>
            </a:r>
            <a:endParaRPr lang="en-US" dirty="0"/>
          </a:p>
        </p:txBody>
      </p:sp>
      <p:sp>
        <p:nvSpPr>
          <p:cNvPr id="3" name="Content Placeholder 2">
            <a:extLst>
              <a:ext uri="{FF2B5EF4-FFF2-40B4-BE49-F238E27FC236}">
                <a16:creationId xmlns:a16="http://schemas.microsoft.com/office/drawing/2014/main" id="{D2619C51-06D6-41C4-92F9-CCCF680F12E2}"/>
              </a:ext>
            </a:extLst>
          </p:cNvPr>
          <p:cNvSpPr>
            <a:spLocks noGrp="1"/>
          </p:cNvSpPr>
          <p:nvPr>
            <p:ph idx="1"/>
          </p:nvPr>
        </p:nvSpPr>
        <p:spPr>
          <a:xfrm>
            <a:off x="5895753" y="533400"/>
            <a:ext cx="5458046" cy="5791200"/>
          </a:xfrm>
        </p:spPr>
        <p:txBody>
          <a:bodyPr anchor="ctr">
            <a:normAutofit/>
          </a:bodyPr>
          <a:lstStyle/>
          <a:p>
            <a:r>
              <a:rPr lang="en-IN" dirty="0">
                <a:latin typeface="Times New Roman" panose="02020603050405020304" pitchFamily="18" charset="0"/>
                <a:cs typeface="Times New Roman" panose="02020603050405020304" pitchFamily="18" charset="0"/>
              </a:rPr>
              <a:t>Accuracy comparison </a:t>
            </a:r>
          </a:p>
          <a:p>
            <a:pPr lvl="1"/>
            <a:r>
              <a:rPr lang="en-IN" dirty="0">
                <a:latin typeface="Times New Roman" panose="02020603050405020304" pitchFamily="18" charset="0"/>
                <a:cs typeface="Times New Roman" panose="02020603050405020304" pitchFamily="18" charset="0"/>
              </a:rPr>
              <a:t>Decision tree was overfitting with original data and since records with cancelled flights is small, wrong predictions would not make a big change in accuracy.</a:t>
            </a:r>
          </a:p>
          <a:p>
            <a:pPr lvl="1"/>
            <a:r>
              <a:rPr lang="en-IN" dirty="0">
                <a:latin typeface="Times New Roman" panose="02020603050405020304" pitchFamily="18" charset="0"/>
                <a:cs typeface="Times New Roman" panose="02020603050405020304" pitchFamily="18" charset="0"/>
              </a:rPr>
              <a:t>After sampling the data, decision tree showed similar accuracies on all sampling techniques.</a:t>
            </a:r>
          </a:p>
          <a:p>
            <a:pPr lvl="1"/>
            <a:r>
              <a:rPr lang="en-IN" dirty="0">
                <a:latin typeface="Times New Roman" panose="02020603050405020304" pitchFamily="18" charset="0"/>
                <a:cs typeface="Times New Roman" panose="02020603050405020304" pitchFamily="18" charset="0"/>
              </a:rPr>
              <a:t>ADABOOST Classifier seemed to produce around 70% accuracy consistently after sampling and looks like it reduced overfitting.</a:t>
            </a:r>
          </a:p>
          <a:p>
            <a:pPr lvl="1"/>
            <a:r>
              <a:rPr lang="en-IN" dirty="0">
                <a:latin typeface="Times New Roman" panose="02020603050405020304" pitchFamily="18" charset="0"/>
                <a:cs typeface="Times New Roman" panose="02020603050405020304" pitchFamily="18" charset="0"/>
              </a:rPr>
              <a:t>Bagging Classifier seemed to produce a consistently higher recall values which is necessary in output sensitive applications.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80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04F56-48DF-4DF2-A02F-5FB8A0C1E279}"/>
              </a:ext>
            </a:extLst>
          </p:cNvPr>
          <p:cNvSpPr>
            <a:spLocks noGrp="1"/>
          </p:cNvSpPr>
          <p:nvPr>
            <p:ph type="title"/>
          </p:nvPr>
        </p:nvSpPr>
        <p:spPr>
          <a:xfrm>
            <a:off x="5146159" y="685800"/>
            <a:ext cx="6238688" cy="1382233"/>
          </a:xfrm>
        </p:spPr>
        <p:txBody>
          <a:bodyPr>
            <a:normAutofit/>
          </a:bodyPr>
          <a:lstStyle/>
          <a:p>
            <a:r>
              <a:rPr lang="en-IN" dirty="0"/>
              <a:t>Conclusion</a:t>
            </a:r>
            <a:endParaRPr lang="en-US" dirty="0"/>
          </a:p>
        </p:txBody>
      </p:sp>
      <p:pic>
        <p:nvPicPr>
          <p:cNvPr id="24" name="Picture 23" descr="Aeroplane taking off against dramatic sky">
            <a:extLst>
              <a:ext uri="{FF2B5EF4-FFF2-40B4-BE49-F238E27FC236}">
                <a16:creationId xmlns:a16="http://schemas.microsoft.com/office/drawing/2014/main" id="{ACBBC288-B182-9E34-5A76-61EF81B31E01}"/>
              </a:ext>
            </a:extLst>
          </p:cNvPr>
          <p:cNvPicPr>
            <a:picLocks noChangeAspect="1"/>
          </p:cNvPicPr>
          <p:nvPr/>
        </p:nvPicPr>
        <p:blipFill rotWithShape="1">
          <a:blip r:embed="rId2"/>
          <a:srcRect l="14707" r="37249"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D2619C51-06D6-41C4-92F9-CCCF680F12E2}"/>
              </a:ext>
            </a:extLst>
          </p:cNvPr>
          <p:cNvSpPr>
            <a:spLocks noGrp="1"/>
          </p:cNvSpPr>
          <p:nvPr>
            <p:ph idx="1"/>
          </p:nvPr>
        </p:nvSpPr>
        <p:spPr>
          <a:xfrm>
            <a:off x="5146158" y="2301949"/>
            <a:ext cx="6238687" cy="4022650"/>
          </a:xfrm>
        </p:spPr>
        <p:txBody>
          <a:bodyPr>
            <a:normAutofit/>
          </a:bodyPr>
          <a:lstStyle/>
          <a:p>
            <a:r>
              <a:rPr lang="en-IN" dirty="0">
                <a:latin typeface="Times New Roman" panose="02020603050405020304" pitchFamily="18" charset="0"/>
                <a:cs typeface="Times New Roman" panose="02020603050405020304" pitchFamily="18" charset="0"/>
              </a:rPr>
              <a:t>Attributes Influencing Models</a:t>
            </a:r>
            <a:endParaRPr lang="en-IN">
              <a:latin typeface="Times New Roman" panose="02020603050405020304" pitchFamily="18" charset="0"/>
              <a:cs typeface="Times New Roman" panose="02020603050405020304" pitchFamily="18" charset="0"/>
            </a:endParaRPr>
          </a:p>
          <a:p>
            <a:pPr lvl="1"/>
            <a:r>
              <a:rPr lang="en-IN">
                <a:latin typeface="Times New Roman" panose="02020603050405020304" pitchFamily="18" charset="0"/>
                <a:cs typeface="Times New Roman" panose="02020603050405020304" pitchFamily="18" charset="0"/>
              </a:rPr>
              <a:t>Looks like month of flight, origin and destination, quarter are most influencing factors for flight cancellations.</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5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BD55A818-7674-7740-860F-E2692FD91125}"/>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2C2A1-F4DF-3374-E0D1-14962C83D01F}"/>
              </a:ext>
            </a:extLst>
          </p:cNvPr>
          <p:cNvSpPr>
            <a:spLocks noGrp="1"/>
          </p:cNvSpPr>
          <p:nvPr>
            <p:ph type="title"/>
          </p:nvPr>
        </p:nvSpPr>
        <p:spPr>
          <a:xfrm>
            <a:off x="1524000" y="2538483"/>
            <a:ext cx="9144000" cy="2825085"/>
          </a:xfrm>
        </p:spPr>
        <p:txBody>
          <a:bodyPr vert="horz" lIns="91440" tIns="45720" rIns="91440" bIns="45720" rtlCol="0" anchor="b">
            <a:normAutofit/>
          </a:bodyPr>
          <a:lstStyle/>
          <a:p>
            <a:pPr algn="ctr"/>
            <a:r>
              <a:rPr lang="en-US" sz="5400" i="1" kern="1200" cap="all" baseline="0">
                <a:solidFill>
                  <a:srgbClr val="FFFFFF"/>
                </a:solidFill>
                <a:latin typeface="+mj-lt"/>
                <a:ea typeface="+mj-ea"/>
                <a:cs typeface="+mj-cs"/>
              </a:rPr>
              <a:t>THANK YOU</a:t>
            </a:r>
          </a:p>
        </p:txBody>
      </p:sp>
    </p:spTree>
    <p:extLst>
      <p:ext uri="{BB962C8B-B14F-4D97-AF65-F5344CB8AC3E}">
        <p14:creationId xmlns:p14="http://schemas.microsoft.com/office/powerpoint/2010/main" val="215448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842CF-1CF4-49BF-BF00-1380BD5A5A58}"/>
              </a:ext>
            </a:extLst>
          </p:cNvPr>
          <p:cNvSpPr>
            <a:spLocks noGrp="1"/>
          </p:cNvSpPr>
          <p:nvPr>
            <p:ph type="title"/>
          </p:nvPr>
        </p:nvSpPr>
        <p:spPr>
          <a:xfrm>
            <a:off x="5146159" y="685800"/>
            <a:ext cx="6238688" cy="1382233"/>
          </a:xfrm>
        </p:spPr>
        <p:txBody>
          <a:bodyPr>
            <a:normAutofit/>
          </a:bodyPr>
          <a:lstStyle/>
          <a:p>
            <a:r>
              <a:rPr lang="en-IN" b="1" dirty="0">
                <a:latin typeface="Times New Roman" panose="02020603050405020304" pitchFamily="18" charset="0"/>
                <a:cs typeface="Times New Roman" panose="02020603050405020304" pitchFamily="18" charset="0"/>
              </a:rPr>
              <a:t>Introduction</a:t>
            </a:r>
          </a:p>
        </p:txBody>
      </p:sp>
      <p:pic>
        <p:nvPicPr>
          <p:cNvPr id="10" name="Picture 9" descr="A large airplane flying in the sky&#10;&#10;Description automatically generated with medium confidence">
            <a:extLst>
              <a:ext uri="{FF2B5EF4-FFF2-40B4-BE49-F238E27FC236}">
                <a16:creationId xmlns:a16="http://schemas.microsoft.com/office/drawing/2014/main" id="{FF6D4C4B-A620-938E-0E0A-E3C4DA7AA5D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0032" t="5335" r="1745" b="-5333"/>
          <a:stretch/>
        </p:blipFill>
        <p:spPr>
          <a:xfrm>
            <a:off x="20" y="0"/>
            <a:ext cx="5137685" cy="7217403"/>
          </a:xfrm>
          <a:custGeom>
            <a:avLst/>
            <a:gdLst/>
            <a:ahLst/>
            <a:cxnLst/>
            <a:rect l="l" t="t" r="r" b="b"/>
            <a:pathLst>
              <a:path w="4966447" h="6874330">
                <a:moveTo>
                  <a:pt x="0" y="0"/>
                </a:moveTo>
                <a:lnTo>
                  <a:pt x="4966447" y="0"/>
                </a:lnTo>
                <a:lnTo>
                  <a:pt x="3355712" y="6874330"/>
                </a:lnTo>
                <a:lnTo>
                  <a:pt x="0" y="6874330"/>
                </a:lnTo>
                <a:close/>
              </a:path>
            </a:pathLst>
          </a:custGeom>
        </p:spPr>
      </p:pic>
      <p:cxnSp>
        <p:nvCxnSpPr>
          <p:cNvPr id="33" name="Straight Connector 32">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E4BF90E-787A-4977-BFC0-A394404229E2}"/>
              </a:ext>
            </a:extLst>
          </p:cNvPr>
          <p:cNvGraphicFramePr>
            <a:graphicFrameLocks noGrp="1"/>
          </p:cNvGraphicFramePr>
          <p:nvPr>
            <p:ph idx="1"/>
            <p:extLst>
              <p:ext uri="{D42A27DB-BD31-4B8C-83A1-F6EECF244321}">
                <p14:modId xmlns:p14="http://schemas.microsoft.com/office/powerpoint/2010/main" val="201723234"/>
              </p:ext>
            </p:extLst>
          </p:nvPr>
        </p:nvGraphicFramePr>
        <p:xfrm>
          <a:off x="5146158" y="1646853"/>
          <a:ext cx="6789940" cy="4674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163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3BC36A4-9175-9A2F-D053-920310E35E61}"/>
              </a:ext>
            </a:extLst>
          </p:cNvPr>
          <p:cNvGraphicFramePr/>
          <p:nvPr>
            <p:extLst>
              <p:ext uri="{D42A27DB-BD31-4B8C-83A1-F6EECF244321}">
                <p14:modId xmlns:p14="http://schemas.microsoft.com/office/powerpoint/2010/main" val="1541296698"/>
              </p:ext>
            </p:extLst>
          </p:nvPr>
        </p:nvGraphicFramePr>
        <p:xfrm>
          <a:off x="382137" y="2127749"/>
          <a:ext cx="10968252" cy="3645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AC4F2F96-9822-E4D2-9001-3E8C8881E970}"/>
              </a:ext>
            </a:extLst>
          </p:cNvPr>
          <p:cNvSpPr txBox="1">
            <a:spLocks/>
          </p:cNvSpPr>
          <p:nvPr/>
        </p:nvSpPr>
        <p:spPr>
          <a:xfrm>
            <a:off x="-40178" y="657226"/>
            <a:ext cx="5048905" cy="49954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APPROACH TO THE PROBLEM</a:t>
            </a:r>
          </a:p>
        </p:txBody>
      </p:sp>
      <p:sp>
        <p:nvSpPr>
          <p:cNvPr id="2" name="Arrow: Chevron 1">
            <a:extLst>
              <a:ext uri="{FF2B5EF4-FFF2-40B4-BE49-F238E27FC236}">
                <a16:creationId xmlns:a16="http://schemas.microsoft.com/office/drawing/2014/main" id="{526D12AC-2C78-145F-664A-DB8FE19737A0}"/>
              </a:ext>
            </a:extLst>
          </p:cNvPr>
          <p:cNvSpPr/>
          <p:nvPr/>
        </p:nvSpPr>
        <p:spPr>
          <a:xfrm>
            <a:off x="2058063" y="5017950"/>
            <a:ext cx="1460469" cy="563741"/>
          </a:xfrm>
          <a:prstGeom prst="chevron">
            <a:avLst>
              <a:gd name="adj" fmla="val 40000"/>
            </a:avLst>
          </a:prstGeom>
        </p:spPr>
        <p:style>
          <a:lnRef idx="2">
            <a:schemeClr val="lt1">
              <a:hueOff val="0"/>
              <a:satOff val="0"/>
              <a:lumOff val="0"/>
              <a:alphaOff val="0"/>
            </a:schemeClr>
          </a:lnRef>
          <a:fillRef idx="1">
            <a:schemeClr val="accent3">
              <a:shade val="80000"/>
              <a:hueOff val="-83221"/>
              <a:satOff val="-5413"/>
              <a:lumOff val="6232"/>
              <a:alphaOff val="0"/>
            </a:schemeClr>
          </a:fillRef>
          <a:effectRef idx="0">
            <a:schemeClr val="accent3">
              <a:shade val="80000"/>
              <a:hueOff val="-83221"/>
              <a:satOff val="-5413"/>
              <a:lumOff val="6232"/>
              <a:alphaOff val="0"/>
            </a:schemeClr>
          </a:effectRef>
          <a:fontRef idx="minor">
            <a:schemeClr val="lt1"/>
          </a:fontRef>
        </p:style>
      </p:sp>
      <p:sp>
        <p:nvSpPr>
          <p:cNvPr id="6" name="TextBox 5">
            <a:extLst>
              <a:ext uri="{FF2B5EF4-FFF2-40B4-BE49-F238E27FC236}">
                <a16:creationId xmlns:a16="http://schemas.microsoft.com/office/drawing/2014/main" id="{597F7770-CA82-5858-CA0C-A05902A4C290}"/>
              </a:ext>
            </a:extLst>
          </p:cNvPr>
          <p:cNvSpPr txBox="1"/>
          <p:nvPr/>
        </p:nvSpPr>
        <p:spPr>
          <a:xfrm>
            <a:off x="2430624" y="5115154"/>
            <a:ext cx="1833466" cy="369332"/>
          </a:xfrm>
          <a:prstGeom prst="rect">
            <a:avLst/>
          </a:prstGeom>
          <a:noFill/>
        </p:spPr>
        <p:txBody>
          <a:bodyPr wrap="square" rtlCol="0">
            <a:spAutoFit/>
          </a:bodyPr>
          <a:lstStyle/>
          <a:p>
            <a:r>
              <a:rPr lang="en-US" dirty="0">
                <a:solidFill>
                  <a:schemeClr val="bg1"/>
                </a:solidFill>
              </a:rPr>
              <a:t>EDA</a:t>
            </a:r>
          </a:p>
        </p:txBody>
      </p:sp>
      <p:sp>
        <p:nvSpPr>
          <p:cNvPr id="15" name="Arrow: Up 14">
            <a:extLst>
              <a:ext uri="{FF2B5EF4-FFF2-40B4-BE49-F238E27FC236}">
                <a16:creationId xmlns:a16="http://schemas.microsoft.com/office/drawing/2014/main" id="{070C0DC5-ECCA-6B6C-9A32-C2556DF8B958}"/>
              </a:ext>
            </a:extLst>
          </p:cNvPr>
          <p:cNvSpPr/>
          <p:nvPr/>
        </p:nvSpPr>
        <p:spPr>
          <a:xfrm>
            <a:off x="2561253" y="4296747"/>
            <a:ext cx="237931" cy="721202"/>
          </a:xfrm>
          <a:prstGeom prst="upArrow">
            <a:avLst/>
          </a:prstGeom>
          <a:solidFill>
            <a:srgbClr val="A87B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62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3BC36A4-9175-9A2F-D053-920310E35E61}"/>
              </a:ext>
            </a:extLst>
          </p:cNvPr>
          <p:cNvGraphicFramePr/>
          <p:nvPr>
            <p:extLst>
              <p:ext uri="{D42A27DB-BD31-4B8C-83A1-F6EECF244321}">
                <p14:modId xmlns:p14="http://schemas.microsoft.com/office/powerpoint/2010/main" val="3972517274"/>
              </p:ext>
            </p:extLst>
          </p:nvPr>
        </p:nvGraphicFramePr>
        <p:xfrm>
          <a:off x="1483057" y="1248698"/>
          <a:ext cx="9265808" cy="368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C4F2F96-9822-E4D2-9001-3E8C8881E970}"/>
              </a:ext>
            </a:extLst>
          </p:cNvPr>
          <p:cNvSpPr txBox="1">
            <a:spLocks/>
          </p:cNvSpPr>
          <p:nvPr/>
        </p:nvSpPr>
        <p:spPr>
          <a:xfrm>
            <a:off x="-40178" y="657226"/>
            <a:ext cx="5048905" cy="49954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5229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C4F2F96-9822-E4D2-9001-3E8C8881E970}"/>
              </a:ext>
            </a:extLst>
          </p:cNvPr>
          <p:cNvSpPr txBox="1">
            <a:spLocks/>
          </p:cNvSpPr>
          <p:nvPr/>
        </p:nvSpPr>
        <p:spPr>
          <a:xfrm>
            <a:off x="-40178" y="657226"/>
            <a:ext cx="5048905" cy="49954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600" i="1" kern="1200" cap="all" baseline="0">
                <a:solidFill>
                  <a:schemeClr val="tx2"/>
                </a:solidFill>
                <a:latin typeface="+mj-lt"/>
                <a:ea typeface="+mj-ea"/>
                <a:cs typeface="+mj-cs"/>
              </a:defRPr>
            </a:lvl1pPr>
          </a:lstStyle>
          <a:p>
            <a:r>
              <a:rPr lang="en-IN" sz="3200" b="1" dirty="0">
                <a:latin typeface="Times New Roman" panose="02020603050405020304" pitchFamily="18" charset="0"/>
                <a:cs typeface="Times New Roman" panose="02020603050405020304" pitchFamily="18" charset="0"/>
              </a:rPr>
              <a:t>Observations after EDA</a:t>
            </a:r>
          </a:p>
        </p:txBody>
      </p:sp>
      <p:graphicFrame>
        <p:nvGraphicFramePr>
          <p:cNvPr id="7" name="Diagram 6">
            <a:extLst>
              <a:ext uri="{FF2B5EF4-FFF2-40B4-BE49-F238E27FC236}">
                <a16:creationId xmlns:a16="http://schemas.microsoft.com/office/drawing/2014/main" id="{26E6FF3C-50F6-20AB-58A1-403770ECA243}"/>
              </a:ext>
            </a:extLst>
          </p:cNvPr>
          <p:cNvGraphicFramePr/>
          <p:nvPr>
            <p:extLst>
              <p:ext uri="{D42A27DB-BD31-4B8C-83A1-F6EECF244321}">
                <p14:modId xmlns:p14="http://schemas.microsoft.com/office/powerpoint/2010/main" val="2931417072"/>
              </p:ext>
            </p:extLst>
          </p:nvPr>
        </p:nvGraphicFramePr>
        <p:xfrm>
          <a:off x="2292616" y="1581538"/>
          <a:ext cx="8820144" cy="4539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771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EFBB24A-9476-6DC1-0962-DD2882081B7F}"/>
              </a:ext>
            </a:extLst>
          </p:cNvPr>
          <p:cNvPicPr>
            <a:picLocks noChangeAspect="1"/>
          </p:cNvPicPr>
          <p:nvPr/>
        </p:nvPicPr>
        <p:blipFill>
          <a:blip r:embed="rId2"/>
          <a:stretch>
            <a:fillRect/>
          </a:stretch>
        </p:blipFill>
        <p:spPr>
          <a:xfrm>
            <a:off x="299401" y="301184"/>
            <a:ext cx="5612415" cy="641985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805CABB0-D878-C2B8-0EAD-D945A8310CF9}"/>
              </a:ext>
            </a:extLst>
          </p:cNvPr>
          <p:cNvPicPr>
            <a:picLocks noChangeAspect="1"/>
          </p:cNvPicPr>
          <p:nvPr/>
        </p:nvPicPr>
        <p:blipFill>
          <a:blip r:embed="rId3"/>
          <a:stretch>
            <a:fillRect/>
          </a:stretch>
        </p:blipFill>
        <p:spPr>
          <a:xfrm>
            <a:off x="6213866" y="339284"/>
            <a:ext cx="5815649" cy="6381750"/>
          </a:xfrm>
          <a:prstGeom prst="rect">
            <a:avLst/>
          </a:prstGeom>
        </p:spPr>
      </p:pic>
    </p:spTree>
    <p:extLst>
      <p:ext uri="{BB962C8B-B14F-4D97-AF65-F5344CB8AC3E}">
        <p14:creationId xmlns:p14="http://schemas.microsoft.com/office/powerpoint/2010/main" val="213417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7A170224-2658-A88E-AF59-3D26F2979650}"/>
              </a:ext>
            </a:extLst>
          </p:cNvPr>
          <p:cNvPicPr>
            <a:picLocks noChangeAspect="1"/>
          </p:cNvPicPr>
          <p:nvPr/>
        </p:nvPicPr>
        <p:blipFill rotWithShape="1">
          <a:blip r:embed="rId2"/>
          <a:srcRect r="19817" b="1"/>
          <a:stretch/>
        </p:blipFill>
        <p:spPr>
          <a:xfrm>
            <a:off x="641276" y="643467"/>
            <a:ext cx="4013020" cy="2702558"/>
          </a:xfrm>
          <a:prstGeom prst="rect">
            <a:avLst/>
          </a:prstGeom>
        </p:spPr>
      </p:pic>
      <p:pic>
        <p:nvPicPr>
          <p:cNvPr id="5" name="Picture 4" descr="Chart, line chart&#10;&#10;Description automatically generated">
            <a:extLst>
              <a:ext uri="{FF2B5EF4-FFF2-40B4-BE49-F238E27FC236}">
                <a16:creationId xmlns:a16="http://schemas.microsoft.com/office/drawing/2014/main" id="{D0889FEF-C68C-A1FE-B08E-8508546DE7F9}"/>
              </a:ext>
            </a:extLst>
          </p:cNvPr>
          <p:cNvPicPr>
            <a:picLocks noChangeAspect="1"/>
          </p:cNvPicPr>
          <p:nvPr/>
        </p:nvPicPr>
        <p:blipFill rotWithShape="1">
          <a:blip r:embed="rId3"/>
          <a:srcRect t="-101" b="1068"/>
          <a:stretch/>
        </p:blipFill>
        <p:spPr>
          <a:xfrm>
            <a:off x="641276" y="3429000"/>
            <a:ext cx="4010830" cy="3266953"/>
          </a:xfrm>
          <a:prstGeom prst="rect">
            <a:avLst/>
          </a:prstGeom>
        </p:spPr>
      </p:pic>
      <p:pic>
        <p:nvPicPr>
          <p:cNvPr id="6" name="Picture 5" descr="Chart, bar chart&#10;&#10;Description automatically generated">
            <a:extLst>
              <a:ext uri="{FF2B5EF4-FFF2-40B4-BE49-F238E27FC236}">
                <a16:creationId xmlns:a16="http://schemas.microsoft.com/office/drawing/2014/main" id="{75C1A606-6AEF-CF6F-D155-8A9A5BB05E2A}"/>
              </a:ext>
            </a:extLst>
          </p:cNvPr>
          <p:cNvPicPr>
            <a:picLocks noChangeAspect="1"/>
          </p:cNvPicPr>
          <p:nvPr/>
        </p:nvPicPr>
        <p:blipFill rotWithShape="1">
          <a:blip r:embed="rId4"/>
          <a:srcRect l="145" r="935" b="-1"/>
          <a:stretch/>
        </p:blipFill>
        <p:spPr>
          <a:xfrm>
            <a:off x="4728258" y="1183894"/>
            <a:ext cx="6944809" cy="4324261"/>
          </a:xfrm>
          <a:prstGeom prst="rect">
            <a:avLst/>
          </a:prstGeom>
        </p:spPr>
      </p:pic>
    </p:spTree>
    <p:extLst>
      <p:ext uri="{BB962C8B-B14F-4D97-AF65-F5344CB8AC3E}">
        <p14:creationId xmlns:p14="http://schemas.microsoft.com/office/powerpoint/2010/main" val="157991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E28D88-1BEE-4799-83F2-3E44A966F232}"/>
              </a:ext>
            </a:extLst>
          </p:cNvPr>
          <p:cNvSpPr>
            <a:spLocks noGrp="1"/>
          </p:cNvSpPr>
          <p:nvPr>
            <p:ph type="title"/>
          </p:nvPr>
        </p:nvSpPr>
        <p:spPr>
          <a:xfrm>
            <a:off x="127913" y="714375"/>
            <a:ext cx="3394776" cy="1389848"/>
          </a:xfrm>
        </p:spPr>
        <p:txBody>
          <a:bodyPr anchor="t">
            <a:normAutofit/>
          </a:bodyPr>
          <a:lstStyle/>
          <a:p>
            <a:r>
              <a:rPr lang="en-IN" sz="2800" dirty="0">
                <a:latin typeface="Times New Roman" panose="02020603050405020304" pitchFamily="18" charset="0"/>
                <a:cs typeface="Times New Roman" panose="02020603050405020304" pitchFamily="18" charset="0"/>
              </a:rPr>
              <a:t>           Data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Pre-processing</a:t>
            </a:r>
          </a:p>
        </p:txBody>
      </p:sp>
      <p:cxnSp>
        <p:nvCxnSpPr>
          <p:cNvPr id="13" name="Straight Connector 12">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59B4EA-5128-4E74-BB73-1EF58B739EE7}"/>
              </a:ext>
            </a:extLst>
          </p:cNvPr>
          <p:cNvGraphicFramePr>
            <a:graphicFrameLocks noGrp="1"/>
          </p:cNvGraphicFramePr>
          <p:nvPr>
            <p:ph idx="1"/>
            <p:extLst>
              <p:ext uri="{D42A27DB-BD31-4B8C-83A1-F6EECF244321}">
                <p14:modId xmlns:p14="http://schemas.microsoft.com/office/powerpoint/2010/main" val="3107093288"/>
              </p:ext>
            </p:extLst>
          </p:nvPr>
        </p:nvGraphicFramePr>
        <p:xfrm>
          <a:off x="3892961" y="494197"/>
          <a:ext cx="7424423" cy="5245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77600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774</Words>
  <Application>Microsoft Macintosh PowerPoint</Application>
  <PresentationFormat>Widescreen</PresentationFormat>
  <Paragraphs>128</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Tahoma</vt:lpstr>
      <vt:lpstr>Times New Roman</vt:lpstr>
      <vt:lpstr>Univers Condensed Light</vt:lpstr>
      <vt:lpstr>Walbaum Display Light</vt:lpstr>
      <vt:lpstr>AngleLinesVTI</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           Data  Pre-processing</vt:lpstr>
      <vt:lpstr>PowerPoint Presentation</vt:lpstr>
      <vt:lpstr>PowerPoint Presentation</vt:lpstr>
      <vt:lpstr>PowerPoint Presentation</vt:lpstr>
      <vt:lpstr>Techniques Applied</vt:lpstr>
      <vt:lpstr>Decision tree</vt:lpstr>
      <vt:lpstr>Decision tree</vt:lpstr>
      <vt:lpstr>PowerPoint Presentation</vt:lpstr>
      <vt:lpstr>BAGGING CLASSIFIER</vt:lpstr>
      <vt:lpstr>BAGGING CLASSIFIER</vt:lpstr>
      <vt:lpstr>PowerPoint Presentation</vt:lpstr>
      <vt:lpstr>ADABOOST CLASSIFIER</vt:lpstr>
      <vt:lpstr>ADABOOST CLASSIFIER</vt:lpstr>
      <vt:lpstr>PowerPoint Presentation</vt:lpstr>
      <vt:lpstr>FUTURE ENHANCEMENTS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Pranith  Nalparaju</dc:creator>
  <cp:lastModifiedBy>Vadapalli, Ratan Tejaswi</cp:lastModifiedBy>
  <cp:revision>44</cp:revision>
  <dcterms:created xsi:type="dcterms:W3CDTF">2021-11-29T17:17:51Z</dcterms:created>
  <dcterms:modified xsi:type="dcterms:W3CDTF">2022-12-05T05:03:06Z</dcterms:modified>
</cp:coreProperties>
</file>