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6"/>
  </p:sldMasterIdLst>
  <p:notesMasterIdLst>
    <p:notesMasterId r:id="rId18"/>
  </p:notesMasterIdLst>
  <p:sldIdLst>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7319"/>
    <a:srgbClr val="CCCACB"/>
    <a:srgbClr val="CF3E29"/>
    <a:srgbClr val="BFCB90"/>
    <a:srgbClr val="262425"/>
    <a:srgbClr val="3F4721"/>
    <a:srgbClr val="272C14"/>
    <a:srgbClr val="4F630D"/>
    <a:srgbClr val="E2DCB0"/>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5620"/>
    <p:restoredTop sz="97551" autoAdjust="0"/>
  </p:normalViewPr>
  <p:slideViewPr>
    <p:cSldViewPr>
      <p:cViewPr varScale="1">
        <p:scale>
          <a:sx n="113" d="100"/>
          <a:sy n="113" d="100"/>
        </p:scale>
        <p:origin x="445" y="94"/>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p:scale>
          <a:sx n="100" d="100"/>
          <a:sy n="100" d="100"/>
        </p:scale>
        <p:origin x="-917" y="267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1" y="1"/>
            <a:ext cx="3038475" cy="465138"/>
          </a:xfrm>
          <a:prstGeom prst="rect">
            <a:avLst/>
          </a:prstGeom>
          <a:noFill/>
          <a:ln w="9525">
            <a:noFill/>
            <a:miter lim="800000"/>
            <a:headEnd/>
            <a:tailEnd/>
          </a:ln>
          <a:effectLst/>
        </p:spPr>
        <p:txBody>
          <a:bodyPr vert="horz" wrap="square" lIns="93167" tIns="46584" rIns="93167" bIns="46584" numCol="1" anchor="t" anchorCtr="0" compatLnSpc="1">
            <a:prstTxWarp prst="textNoShape">
              <a:avLst/>
            </a:prstTxWarp>
          </a:bodyPr>
          <a:lstStyle>
            <a:lvl1pPr defTabSz="931769" eaLnBrk="0" hangingPunct="0">
              <a:defRPr sz="1200">
                <a:latin typeface="Times New Roman" pitchFamily="18" charset="0"/>
              </a:defRPr>
            </a:lvl1pPr>
          </a:lstStyle>
          <a:p>
            <a:endParaRPr lang="en-US" dirty="0"/>
          </a:p>
        </p:txBody>
      </p:sp>
      <p:sp>
        <p:nvSpPr>
          <p:cNvPr id="116739" name="Rectangle 3"/>
          <p:cNvSpPr>
            <a:spLocks noGrp="1" noChangeArrowheads="1"/>
          </p:cNvSpPr>
          <p:nvPr>
            <p:ph type="dt" idx="1"/>
          </p:nvPr>
        </p:nvSpPr>
        <p:spPr bwMode="auto">
          <a:xfrm>
            <a:off x="3970339" y="1"/>
            <a:ext cx="3038475" cy="465138"/>
          </a:xfrm>
          <a:prstGeom prst="rect">
            <a:avLst/>
          </a:prstGeom>
          <a:noFill/>
          <a:ln w="9525">
            <a:noFill/>
            <a:miter lim="800000"/>
            <a:headEnd/>
            <a:tailEnd/>
          </a:ln>
          <a:effectLst/>
        </p:spPr>
        <p:txBody>
          <a:bodyPr vert="horz" wrap="square" lIns="93167" tIns="46584" rIns="93167" bIns="46584" numCol="1" anchor="t" anchorCtr="0" compatLnSpc="1">
            <a:prstTxWarp prst="textNoShape">
              <a:avLst/>
            </a:prstTxWarp>
          </a:bodyPr>
          <a:lstStyle>
            <a:lvl1pPr algn="r" defTabSz="931769" eaLnBrk="0" hangingPunct="0">
              <a:defRPr sz="1200">
                <a:latin typeface="Times New Roman" pitchFamily="18" charset="0"/>
              </a:defRPr>
            </a:lvl1pPr>
          </a:lstStyle>
          <a:p>
            <a:endParaRPr lang="en-US" dirty="0"/>
          </a:p>
        </p:txBody>
      </p:sp>
      <p:sp>
        <p:nvSpPr>
          <p:cNvPr id="116740"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ffectLst/>
        </p:spPr>
      </p:sp>
      <p:sp>
        <p:nvSpPr>
          <p:cNvPr id="116741" name="Rectangle 5"/>
          <p:cNvSpPr>
            <a:spLocks noGrp="1" noChangeArrowheads="1"/>
          </p:cNvSpPr>
          <p:nvPr>
            <p:ph type="body" sz="quarter" idx="3"/>
          </p:nvPr>
        </p:nvSpPr>
        <p:spPr bwMode="auto">
          <a:xfrm>
            <a:off x="701675" y="4416426"/>
            <a:ext cx="5607050" cy="4183063"/>
          </a:xfrm>
          <a:prstGeom prst="rect">
            <a:avLst/>
          </a:prstGeom>
          <a:noFill/>
          <a:ln w="9525">
            <a:noFill/>
            <a:miter lim="800000"/>
            <a:headEnd/>
            <a:tailEnd/>
          </a:ln>
          <a:effectLst/>
        </p:spPr>
        <p:txBody>
          <a:bodyPr vert="horz" wrap="square" lIns="93167" tIns="46584" rIns="93167" bIns="4658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6742" name="Rectangle 6"/>
          <p:cNvSpPr>
            <a:spLocks noGrp="1" noChangeArrowheads="1"/>
          </p:cNvSpPr>
          <p:nvPr>
            <p:ph type="ftr" sz="quarter" idx="4"/>
          </p:nvPr>
        </p:nvSpPr>
        <p:spPr bwMode="auto">
          <a:xfrm>
            <a:off x="1" y="8829676"/>
            <a:ext cx="3038475" cy="465138"/>
          </a:xfrm>
          <a:prstGeom prst="rect">
            <a:avLst/>
          </a:prstGeom>
          <a:noFill/>
          <a:ln w="9525">
            <a:noFill/>
            <a:miter lim="800000"/>
            <a:headEnd/>
            <a:tailEnd/>
          </a:ln>
          <a:effectLst/>
        </p:spPr>
        <p:txBody>
          <a:bodyPr vert="horz" wrap="square" lIns="93167" tIns="46584" rIns="93167" bIns="46584" numCol="1" anchor="b" anchorCtr="0" compatLnSpc="1">
            <a:prstTxWarp prst="textNoShape">
              <a:avLst/>
            </a:prstTxWarp>
          </a:bodyPr>
          <a:lstStyle>
            <a:lvl1pPr defTabSz="931769" eaLnBrk="0" hangingPunct="0">
              <a:defRPr sz="1200">
                <a:latin typeface="Times New Roman" pitchFamily="18" charset="0"/>
              </a:defRPr>
            </a:lvl1pPr>
          </a:lstStyle>
          <a:p>
            <a:endParaRPr lang="en-US" dirty="0"/>
          </a:p>
        </p:txBody>
      </p:sp>
      <p:sp>
        <p:nvSpPr>
          <p:cNvPr id="116743" name="Rectangle 7"/>
          <p:cNvSpPr>
            <a:spLocks noGrp="1" noChangeArrowheads="1"/>
          </p:cNvSpPr>
          <p:nvPr>
            <p:ph type="sldNum" sz="quarter" idx="5"/>
          </p:nvPr>
        </p:nvSpPr>
        <p:spPr bwMode="auto">
          <a:xfrm>
            <a:off x="3970339" y="8829676"/>
            <a:ext cx="3038475" cy="465138"/>
          </a:xfrm>
          <a:prstGeom prst="rect">
            <a:avLst/>
          </a:prstGeom>
          <a:noFill/>
          <a:ln w="9525">
            <a:noFill/>
            <a:miter lim="800000"/>
            <a:headEnd/>
            <a:tailEnd/>
          </a:ln>
          <a:effectLst/>
        </p:spPr>
        <p:txBody>
          <a:bodyPr vert="horz" wrap="square" lIns="93167" tIns="46584" rIns="93167" bIns="46584" numCol="1" anchor="b" anchorCtr="0" compatLnSpc="1">
            <a:prstTxWarp prst="textNoShape">
              <a:avLst/>
            </a:prstTxWarp>
          </a:bodyPr>
          <a:lstStyle>
            <a:lvl1pPr algn="r" defTabSz="931769" eaLnBrk="0" hangingPunct="0">
              <a:defRPr sz="1200">
                <a:latin typeface="Times New Roman" pitchFamily="18" charset="0"/>
              </a:defRPr>
            </a:lvl1pPr>
          </a:lstStyle>
          <a:p>
            <a:fld id="{F1C0EC03-EEBD-407D-A806-670E0B4B27BF}" type="slidenum">
              <a:rPr lang="en-US"/>
              <a:pPr/>
              <a:t>‹#›</a:t>
            </a:fld>
            <a:endParaRPr lang="en-US" dirty="0"/>
          </a:p>
        </p:txBody>
      </p:sp>
    </p:spTree>
    <p:extLst>
      <p:ext uri="{BB962C8B-B14F-4D97-AF65-F5344CB8AC3E}">
        <p14:creationId xmlns:p14="http://schemas.microsoft.com/office/powerpoint/2010/main" val="117258639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mn-ea"/>
        <a:cs typeface="Arial" charset="0"/>
      </a:defRPr>
    </a:lvl1pPr>
    <a:lvl2pPr marL="457200" algn="l" rtl="0" fontAlgn="base">
      <a:spcBef>
        <a:spcPct val="30000"/>
      </a:spcBef>
      <a:spcAft>
        <a:spcPct val="0"/>
      </a:spcAft>
      <a:defRPr kumimoji="1" sz="1200" kern="1200">
        <a:solidFill>
          <a:schemeClr val="tx1"/>
        </a:solidFill>
        <a:latin typeface="Times New Roman" pitchFamily="18" charset="0"/>
        <a:ea typeface="+mn-ea"/>
        <a:cs typeface="Arial" charset="0"/>
      </a:defRPr>
    </a:lvl2pPr>
    <a:lvl3pPr marL="914400" algn="l" rtl="0" fontAlgn="base">
      <a:spcBef>
        <a:spcPct val="30000"/>
      </a:spcBef>
      <a:spcAft>
        <a:spcPct val="0"/>
      </a:spcAft>
      <a:defRPr kumimoji="1" sz="1200" kern="1200">
        <a:solidFill>
          <a:schemeClr val="tx1"/>
        </a:solidFill>
        <a:latin typeface="Times New Roman" pitchFamily="18" charset="0"/>
        <a:ea typeface="+mn-ea"/>
        <a:cs typeface="Arial" charset="0"/>
      </a:defRPr>
    </a:lvl3pPr>
    <a:lvl4pPr marL="1371600" algn="l" rtl="0" fontAlgn="base">
      <a:spcBef>
        <a:spcPct val="30000"/>
      </a:spcBef>
      <a:spcAft>
        <a:spcPct val="0"/>
      </a:spcAft>
      <a:defRPr kumimoji="1" sz="1200" kern="1200">
        <a:solidFill>
          <a:schemeClr val="tx1"/>
        </a:solidFill>
        <a:latin typeface="Times New Roman" pitchFamily="18" charset="0"/>
        <a:ea typeface="+mn-ea"/>
        <a:cs typeface="Arial" charset="0"/>
      </a:defRPr>
    </a:lvl4pPr>
    <a:lvl5pPr marL="1828800" algn="l" rtl="0" fontAlgn="base">
      <a:spcBef>
        <a:spcPct val="30000"/>
      </a:spcBef>
      <a:spcAft>
        <a:spcPct val="0"/>
      </a:spcAft>
      <a:defRPr kumimoji="1"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5CB558-C9BA-432B-9431-8008F6FA11CF}" type="slidenum">
              <a:rPr lang="en-US"/>
              <a:pPr/>
              <a:t>1</a:t>
            </a:fld>
            <a:endParaRPr lang="en-US" dirty="0"/>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647740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C0EC03-EEBD-407D-A806-670E0B4B27BF}" type="slidenum">
              <a:rPr lang="en-US" smtClean="0"/>
              <a:pPr/>
              <a:t>10</a:t>
            </a:fld>
            <a:endParaRPr lang="en-US" dirty="0"/>
          </a:p>
        </p:txBody>
      </p:sp>
    </p:spTree>
    <p:extLst>
      <p:ext uri="{BB962C8B-B14F-4D97-AF65-F5344CB8AC3E}">
        <p14:creationId xmlns:p14="http://schemas.microsoft.com/office/powerpoint/2010/main" val="1721863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C0EC03-EEBD-407D-A806-670E0B4B27BF}" type="slidenum">
              <a:rPr lang="en-US" smtClean="0"/>
              <a:pPr/>
              <a:t>11</a:t>
            </a:fld>
            <a:endParaRPr lang="en-US" dirty="0"/>
          </a:p>
        </p:txBody>
      </p:sp>
    </p:spTree>
    <p:extLst>
      <p:ext uri="{BB962C8B-B14F-4D97-AF65-F5344CB8AC3E}">
        <p14:creationId xmlns:p14="http://schemas.microsoft.com/office/powerpoint/2010/main" val="1814585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C0EC03-EEBD-407D-A806-670E0B4B27BF}" type="slidenum">
              <a:rPr lang="en-US" smtClean="0"/>
              <a:pPr/>
              <a:t>2</a:t>
            </a:fld>
            <a:endParaRPr lang="en-US" dirty="0"/>
          </a:p>
        </p:txBody>
      </p:sp>
    </p:spTree>
    <p:extLst>
      <p:ext uri="{BB962C8B-B14F-4D97-AF65-F5344CB8AC3E}">
        <p14:creationId xmlns:p14="http://schemas.microsoft.com/office/powerpoint/2010/main" val="3800559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C0EC03-EEBD-407D-A806-670E0B4B27BF}" type="slidenum">
              <a:rPr lang="en-US" smtClean="0"/>
              <a:pPr/>
              <a:t>3</a:t>
            </a:fld>
            <a:endParaRPr lang="en-US" dirty="0"/>
          </a:p>
        </p:txBody>
      </p:sp>
    </p:spTree>
    <p:extLst>
      <p:ext uri="{BB962C8B-B14F-4D97-AF65-F5344CB8AC3E}">
        <p14:creationId xmlns:p14="http://schemas.microsoft.com/office/powerpoint/2010/main" val="1819332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C0EC03-EEBD-407D-A806-670E0B4B27BF}" type="slidenum">
              <a:rPr lang="en-US" smtClean="0"/>
              <a:pPr/>
              <a:t>4</a:t>
            </a:fld>
            <a:endParaRPr lang="en-US" dirty="0"/>
          </a:p>
        </p:txBody>
      </p:sp>
    </p:spTree>
    <p:extLst>
      <p:ext uri="{BB962C8B-B14F-4D97-AF65-F5344CB8AC3E}">
        <p14:creationId xmlns:p14="http://schemas.microsoft.com/office/powerpoint/2010/main" val="702492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C0EC03-EEBD-407D-A806-670E0B4B27BF}" type="slidenum">
              <a:rPr lang="en-US" smtClean="0"/>
              <a:pPr/>
              <a:t>5</a:t>
            </a:fld>
            <a:endParaRPr lang="en-US" dirty="0"/>
          </a:p>
        </p:txBody>
      </p:sp>
    </p:spTree>
    <p:extLst>
      <p:ext uri="{BB962C8B-B14F-4D97-AF65-F5344CB8AC3E}">
        <p14:creationId xmlns:p14="http://schemas.microsoft.com/office/powerpoint/2010/main" val="532167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C0EC03-EEBD-407D-A806-670E0B4B27BF}" type="slidenum">
              <a:rPr lang="en-US" smtClean="0"/>
              <a:pPr/>
              <a:t>6</a:t>
            </a:fld>
            <a:endParaRPr lang="en-US" dirty="0"/>
          </a:p>
        </p:txBody>
      </p:sp>
    </p:spTree>
    <p:extLst>
      <p:ext uri="{BB962C8B-B14F-4D97-AF65-F5344CB8AC3E}">
        <p14:creationId xmlns:p14="http://schemas.microsoft.com/office/powerpoint/2010/main" val="3558851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C0EC03-EEBD-407D-A806-670E0B4B27BF}" type="slidenum">
              <a:rPr lang="en-US" smtClean="0"/>
              <a:pPr/>
              <a:t>7</a:t>
            </a:fld>
            <a:endParaRPr lang="en-US" dirty="0"/>
          </a:p>
        </p:txBody>
      </p:sp>
    </p:spTree>
    <p:extLst>
      <p:ext uri="{BB962C8B-B14F-4D97-AF65-F5344CB8AC3E}">
        <p14:creationId xmlns:p14="http://schemas.microsoft.com/office/powerpoint/2010/main" val="3936585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C0EC03-EEBD-407D-A806-670E0B4B27BF}" type="slidenum">
              <a:rPr lang="en-US" smtClean="0"/>
              <a:pPr/>
              <a:t>8</a:t>
            </a:fld>
            <a:endParaRPr lang="en-US" dirty="0"/>
          </a:p>
        </p:txBody>
      </p:sp>
    </p:spTree>
    <p:extLst>
      <p:ext uri="{BB962C8B-B14F-4D97-AF65-F5344CB8AC3E}">
        <p14:creationId xmlns:p14="http://schemas.microsoft.com/office/powerpoint/2010/main" val="1233644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C0EC03-EEBD-407D-A806-670E0B4B27BF}" type="slidenum">
              <a:rPr lang="en-US" smtClean="0"/>
              <a:pPr/>
              <a:t>9</a:t>
            </a:fld>
            <a:endParaRPr lang="en-US" dirty="0"/>
          </a:p>
        </p:txBody>
      </p:sp>
    </p:spTree>
    <p:extLst>
      <p:ext uri="{BB962C8B-B14F-4D97-AF65-F5344CB8AC3E}">
        <p14:creationId xmlns:p14="http://schemas.microsoft.com/office/powerpoint/2010/main" val="23444840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1314" y="163931"/>
            <a:ext cx="2466975" cy="966788"/>
          </a:xfrm>
          <a:prstGeom prst="rect">
            <a:avLst/>
          </a:prstGeom>
        </p:spPr>
      </p:pic>
      <p:sp>
        <p:nvSpPr>
          <p:cNvPr id="121858" name="Rectangle 2"/>
          <p:cNvSpPr>
            <a:spLocks noGrp="1" noChangeArrowheads="1"/>
          </p:cNvSpPr>
          <p:nvPr>
            <p:ph type="ctrTitle"/>
          </p:nvPr>
        </p:nvSpPr>
        <p:spPr>
          <a:xfrm>
            <a:off x="1219201" y="1524000"/>
            <a:ext cx="10164233" cy="1752600"/>
          </a:xfrm>
        </p:spPr>
        <p:txBody>
          <a:bodyPr/>
          <a:lstStyle>
            <a:lvl1pPr>
              <a:defRPr sz="2800">
                <a:latin typeface="+mn-lt"/>
              </a:defRPr>
            </a:lvl1pPr>
          </a:lstStyle>
          <a:p>
            <a:r>
              <a:rPr lang="en-US" altLang="en-US" dirty="0"/>
              <a:t>Click to edit Master title style</a:t>
            </a:r>
          </a:p>
        </p:txBody>
      </p:sp>
      <p:sp>
        <p:nvSpPr>
          <p:cNvPr id="121859" name="Rectangle 3"/>
          <p:cNvSpPr>
            <a:spLocks noGrp="1" noChangeArrowheads="1"/>
          </p:cNvSpPr>
          <p:nvPr>
            <p:ph type="subTitle" idx="1"/>
          </p:nvPr>
        </p:nvSpPr>
        <p:spPr>
          <a:xfrm>
            <a:off x="2641600" y="3962400"/>
            <a:ext cx="8737600" cy="1752600"/>
          </a:xfrm>
        </p:spPr>
        <p:txBody>
          <a:bodyPr/>
          <a:lstStyle>
            <a:lvl1pPr marL="0" indent="0">
              <a:buFont typeface="Wingdings" pitchFamily="2" charset="2"/>
              <a:buNone/>
              <a:defRPr sz="2400" b="1" i="1">
                <a:latin typeface="+mn-lt"/>
              </a:defRPr>
            </a:lvl1pPr>
          </a:lstStyle>
          <a:p>
            <a:r>
              <a:rPr lang="en-US" altLang="en-US" dirty="0"/>
              <a:t>Click to edit Master subtitle style</a:t>
            </a:r>
          </a:p>
        </p:txBody>
      </p:sp>
      <p:sp>
        <p:nvSpPr>
          <p:cNvPr id="121860" name="Rectangle 4"/>
          <p:cNvSpPr>
            <a:spLocks noGrp="1" noChangeArrowheads="1"/>
          </p:cNvSpPr>
          <p:nvPr>
            <p:ph type="dt" sz="half" idx="2"/>
          </p:nvPr>
        </p:nvSpPr>
        <p:spPr bwMode="auto">
          <a:xfrm>
            <a:off x="609600" y="6243638"/>
            <a:ext cx="28448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dirty="0"/>
          </a:p>
        </p:txBody>
      </p:sp>
      <p:sp>
        <p:nvSpPr>
          <p:cNvPr id="121861" name="Rectangle 5"/>
          <p:cNvSpPr>
            <a:spLocks noGrp="1" noChangeArrowheads="1"/>
          </p:cNvSpPr>
          <p:nvPr>
            <p:ph type="ftr" sz="quarter" idx="3"/>
          </p:nvPr>
        </p:nvSpPr>
        <p:spPr>
          <a:xfrm>
            <a:off x="4165600" y="6243638"/>
            <a:ext cx="3860800" cy="457200"/>
          </a:xfrm>
        </p:spPr>
        <p:txBody>
          <a:bodyPr/>
          <a:lstStyle>
            <a:lvl1pPr>
              <a:defRPr/>
            </a:lvl1pPr>
          </a:lstStyle>
          <a:p>
            <a:endParaRPr lang="en-US" altLang="en-US" dirty="0"/>
          </a:p>
        </p:txBody>
      </p:sp>
      <p:sp>
        <p:nvSpPr>
          <p:cNvPr id="121862" name="Rectangle 6"/>
          <p:cNvSpPr>
            <a:spLocks noGrp="1" noChangeArrowheads="1"/>
          </p:cNvSpPr>
          <p:nvPr>
            <p:ph type="sldNum" sz="quarter" idx="4"/>
          </p:nvPr>
        </p:nvSpPr>
        <p:spPr/>
        <p:txBody>
          <a:bodyPr/>
          <a:lstStyle>
            <a:lvl1pPr>
              <a:defRPr/>
            </a:lvl1pPr>
          </a:lstStyle>
          <a:p>
            <a:fld id="{3B7C95B6-3613-4146-B754-BA6351BD3823}" type="slidenum">
              <a:rPr lang="en-US" altLang="en-US"/>
              <a:pPr/>
              <a:t>‹#›</a:t>
            </a:fld>
            <a:endParaRPr lang="en-US" altLang="en-US" dirty="0"/>
          </a:p>
        </p:txBody>
      </p:sp>
      <p:sp>
        <p:nvSpPr>
          <p:cNvPr id="121863" name="Freeform 7"/>
          <p:cNvSpPr>
            <a:spLocks noChangeArrowheads="1"/>
          </p:cNvSpPr>
          <p:nvPr/>
        </p:nvSpPr>
        <p:spPr bwMode="auto">
          <a:xfrm>
            <a:off x="812800" y="1219200"/>
            <a:ext cx="105664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5"/>
            </a:solidFill>
            <a:prstDash val="solid"/>
            <a:miter lim="800000"/>
            <a:headEnd/>
            <a:tailEnd/>
          </a:ln>
        </p:spPr>
        <p:txBody>
          <a:bodyPr/>
          <a:lstStyle/>
          <a:p>
            <a:endParaRPr lang="en-US" dirty="0"/>
          </a:p>
        </p:txBody>
      </p:sp>
      <p:sp>
        <p:nvSpPr>
          <p:cNvPr id="121864" name="Line 8"/>
          <p:cNvSpPr>
            <a:spLocks noChangeShapeType="1"/>
          </p:cNvSpPr>
          <p:nvPr/>
        </p:nvSpPr>
        <p:spPr bwMode="auto">
          <a:xfrm>
            <a:off x="2641601" y="3962400"/>
            <a:ext cx="8682567" cy="0"/>
          </a:xfrm>
          <a:prstGeom prst="line">
            <a:avLst/>
          </a:prstGeom>
          <a:noFill/>
          <a:ln w="19050">
            <a:solidFill>
              <a:schemeClr val="accent5"/>
            </a:solidFill>
            <a:round/>
            <a:headEnd/>
            <a:tailEnd/>
          </a:ln>
          <a:effectLst/>
        </p:spPr>
        <p:txBody>
          <a:bodyPr/>
          <a:lstStyle/>
          <a:p>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
                <a:schemeClr val="accent5"/>
              </a:buClr>
              <a:defRPr/>
            </a:lvl1pPr>
            <a:lvl3pPr>
              <a:buClr>
                <a:schemeClr val="accent5"/>
              </a:buClr>
              <a:defRPr/>
            </a:lvl3pPr>
            <a:lvl5pPr>
              <a:buClr>
                <a:schemeClr val="accent5"/>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endParaRPr lang="en-US" altLang="en-US" dirty="0"/>
          </a:p>
        </p:txBody>
      </p:sp>
      <p:sp>
        <p:nvSpPr>
          <p:cNvPr id="5" name="Slide Number Placeholder 4"/>
          <p:cNvSpPr>
            <a:spLocks noGrp="1"/>
          </p:cNvSpPr>
          <p:nvPr>
            <p:ph type="sldNum" sz="quarter" idx="11"/>
          </p:nvPr>
        </p:nvSpPr>
        <p:spPr/>
        <p:txBody>
          <a:bodyPr/>
          <a:lstStyle>
            <a:lvl1pPr>
              <a:defRPr/>
            </a:lvl1pPr>
          </a:lstStyle>
          <a:p>
            <a:fld id="{A7CFD347-0BA2-47FD-9339-7990857D757F}" type="slidenum">
              <a:rPr lang="en-US" altLang="en-US"/>
              <a:pPr/>
              <a:t>‹#›</a:t>
            </a:fld>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609600" y="277813"/>
            <a:ext cx="8026400" cy="5853112"/>
          </a:xfrm>
        </p:spPr>
        <p:txBody>
          <a:bodyPr vert="eaVert"/>
          <a:lstStyle>
            <a:lvl1pPr>
              <a:buClr>
                <a:schemeClr val="accent5"/>
              </a:buClr>
              <a:defRPr/>
            </a:lvl1pPr>
            <a:lvl3pPr>
              <a:buClr>
                <a:schemeClr val="accent5"/>
              </a:buClr>
              <a:defRPr/>
            </a:lvl3pPr>
            <a:lvl5pPr>
              <a:buClr>
                <a:schemeClr val="accent5"/>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endParaRPr lang="en-US" altLang="en-US" dirty="0"/>
          </a:p>
        </p:txBody>
      </p:sp>
      <p:sp>
        <p:nvSpPr>
          <p:cNvPr id="5" name="Slide Number Placeholder 4"/>
          <p:cNvSpPr>
            <a:spLocks noGrp="1"/>
          </p:cNvSpPr>
          <p:nvPr>
            <p:ph type="sldNum" sz="quarter" idx="11"/>
          </p:nvPr>
        </p:nvSpPr>
        <p:spPr/>
        <p:txBody>
          <a:bodyPr/>
          <a:lstStyle>
            <a:lvl1pPr>
              <a:defRPr/>
            </a:lvl1pPr>
          </a:lstStyle>
          <a:p>
            <a:fld id="{60461487-6187-40CF-86DA-F29ECD560D9F}" type="slidenum">
              <a:rPr lang="en-US" altLang="en-US"/>
              <a:pPr/>
              <a:t>‹#›</a:t>
            </a:fld>
            <a:endParaRPr lang="en-US"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dirty="0" smtClean="0"/>
              <a:t>Click to edit Master title style</a:t>
            </a:r>
            <a:endParaRPr lang="en-US" dirty="0"/>
          </a:p>
        </p:txBody>
      </p:sp>
      <p:sp>
        <p:nvSpPr>
          <p:cNvPr id="3" name="Table Placeholder 2"/>
          <p:cNvSpPr>
            <a:spLocks noGrp="1"/>
          </p:cNvSpPr>
          <p:nvPr>
            <p:ph type="tbl" idx="1"/>
          </p:nvPr>
        </p:nvSpPr>
        <p:spPr>
          <a:xfrm>
            <a:off x="609600" y="1600201"/>
            <a:ext cx="10972800" cy="4530725"/>
          </a:xfrm>
        </p:spPr>
        <p:txBody>
          <a:bodyPr/>
          <a:lstStyle>
            <a:lvl1pPr>
              <a:buClr>
                <a:schemeClr val="accent5"/>
              </a:buClr>
              <a:defRPr/>
            </a:lvl1pPr>
          </a:lstStyle>
          <a:p>
            <a:endParaRPr lang="en-US" dirty="0"/>
          </a:p>
        </p:txBody>
      </p:sp>
      <p:sp>
        <p:nvSpPr>
          <p:cNvPr id="4" name="Footer Placeholder 3"/>
          <p:cNvSpPr>
            <a:spLocks noGrp="1"/>
          </p:cNvSpPr>
          <p:nvPr>
            <p:ph type="ftr" sz="quarter" idx="10"/>
          </p:nvPr>
        </p:nvSpPr>
        <p:spPr>
          <a:xfrm>
            <a:off x="4165600" y="6248400"/>
            <a:ext cx="3860800" cy="457200"/>
          </a:xfrm>
        </p:spPr>
        <p:txBody>
          <a:bodyPr/>
          <a:lstStyle>
            <a:lvl1pPr>
              <a:defRPr/>
            </a:lvl1pPr>
          </a:lstStyle>
          <a:p>
            <a:endParaRPr lang="en-US" altLang="en-US" dirty="0"/>
          </a:p>
        </p:txBody>
      </p:sp>
      <p:sp>
        <p:nvSpPr>
          <p:cNvPr id="5" name="Slide Number Placeholder 4"/>
          <p:cNvSpPr>
            <a:spLocks noGrp="1"/>
          </p:cNvSpPr>
          <p:nvPr>
            <p:ph type="sldNum" sz="quarter" idx="11"/>
          </p:nvPr>
        </p:nvSpPr>
        <p:spPr>
          <a:xfrm>
            <a:off x="8737600" y="6243638"/>
            <a:ext cx="2844800" cy="457200"/>
          </a:xfrm>
        </p:spPr>
        <p:txBody>
          <a:bodyPr/>
          <a:lstStyle>
            <a:lvl1pPr>
              <a:defRPr/>
            </a:lvl1pPr>
          </a:lstStyle>
          <a:p>
            <a:fld id="{353982BF-F60C-4DD1-8806-E222D7EF1778}" type="slidenum">
              <a:rPr lang="en-US" altLang="en-US"/>
              <a:pPr/>
              <a:t>‹#›</a:t>
            </a:fld>
            <a:endParaRPr lang="en-US"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609600" y="1600201"/>
            <a:ext cx="5384800" cy="4530725"/>
          </a:xfrm>
        </p:spPr>
        <p:txBody>
          <a:bodyPr/>
          <a:lstStyle>
            <a:lvl1pPr>
              <a:buClr>
                <a:schemeClr val="accent5"/>
              </a:buClr>
              <a:defRPr/>
            </a:lvl1pPr>
            <a:lvl3pPr>
              <a:buClr>
                <a:schemeClr val="accent5"/>
              </a:buClr>
              <a:defRPr/>
            </a:lvl3pPr>
            <a:lvl5pPr>
              <a:buClr>
                <a:schemeClr val="accent5"/>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97600" y="1600201"/>
            <a:ext cx="5384800" cy="4530725"/>
          </a:xfrm>
        </p:spPr>
        <p:txBody>
          <a:bodyPr/>
          <a:lstStyle>
            <a:lvl1pPr>
              <a:buClr>
                <a:schemeClr val="accent5"/>
              </a:buClr>
              <a:defRPr/>
            </a:lvl1pPr>
            <a:lvl3pPr>
              <a:buClr>
                <a:schemeClr val="accent5"/>
              </a:buClr>
              <a:defRPr/>
            </a:lvl3pPr>
            <a:lvl5pPr>
              <a:buClr>
                <a:schemeClr val="accent5"/>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0"/>
          </p:nvPr>
        </p:nvSpPr>
        <p:spPr>
          <a:xfrm>
            <a:off x="4165600" y="6248400"/>
            <a:ext cx="3860800" cy="457200"/>
          </a:xfrm>
        </p:spPr>
        <p:txBody>
          <a:bodyPr/>
          <a:lstStyle>
            <a:lvl1pPr>
              <a:defRPr/>
            </a:lvl1pPr>
          </a:lstStyle>
          <a:p>
            <a:endParaRPr lang="en-US" altLang="en-US" dirty="0"/>
          </a:p>
        </p:txBody>
      </p:sp>
      <p:sp>
        <p:nvSpPr>
          <p:cNvPr id="6" name="Slide Number Placeholder 5"/>
          <p:cNvSpPr>
            <a:spLocks noGrp="1"/>
          </p:cNvSpPr>
          <p:nvPr>
            <p:ph type="sldNum" sz="quarter" idx="11"/>
          </p:nvPr>
        </p:nvSpPr>
        <p:spPr>
          <a:xfrm>
            <a:off x="8737600" y="6243638"/>
            <a:ext cx="2844800" cy="457200"/>
          </a:xfrm>
        </p:spPr>
        <p:txBody>
          <a:bodyPr/>
          <a:lstStyle>
            <a:lvl1pPr>
              <a:defRPr/>
            </a:lvl1pPr>
          </a:lstStyle>
          <a:p>
            <a:fld id="{EAD71655-7D03-4B66-BE46-B5136A991A52}" type="slidenum">
              <a:rPr lang="en-US" altLang="en-US"/>
              <a:pPr/>
              <a:t>‹#›</a:t>
            </a:fld>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5"/>
              </a:buClr>
              <a:defRPr/>
            </a:lvl1pPr>
            <a:lvl3pPr>
              <a:buClr>
                <a:schemeClr val="accent5"/>
              </a:buClr>
              <a:defRPr/>
            </a:lvl3pPr>
            <a:lvl5pPr>
              <a:buClr>
                <a:schemeClr val="accent5"/>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endParaRPr lang="en-US" altLang="en-US" dirty="0"/>
          </a:p>
        </p:txBody>
      </p:sp>
      <p:sp>
        <p:nvSpPr>
          <p:cNvPr id="5" name="Slide Number Placeholder 4"/>
          <p:cNvSpPr>
            <a:spLocks noGrp="1"/>
          </p:cNvSpPr>
          <p:nvPr>
            <p:ph type="sldNum" sz="quarter" idx="11"/>
          </p:nvPr>
        </p:nvSpPr>
        <p:spPr/>
        <p:txBody>
          <a:bodyPr/>
          <a:lstStyle>
            <a:lvl1pPr>
              <a:defRPr/>
            </a:lvl1pPr>
          </a:lstStyle>
          <a:p>
            <a:fld id="{72381E31-9B3B-403F-A467-A692401C8EF1}" type="slidenum">
              <a:rPr lang="en-US" altLang="en-US"/>
              <a:pPr/>
              <a:t>‹#›</a:t>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ltLang="en-US" dirty="0"/>
          </a:p>
        </p:txBody>
      </p:sp>
      <p:sp>
        <p:nvSpPr>
          <p:cNvPr id="5" name="Slide Number Placeholder 4"/>
          <p:cNvSpPr>
            <a:spLocks noGrp="1"/>
          </p:cNvSpPr>
          <p:nvPr>
            <p:ph type="sldNum" sz="quarter" idx="11"/>
          </p:nvPr>
        </p:nvSpPr>
        <p:spPr/>
        <p:txBody>
          <a:bodyPr/>
          <a:lstStyle>
            <a:lvl1pPr>
              <a:defRPr/>
            </a:lvl1pPr>
          </a:lstStyle>
          <a:p>
            <a:fld id="{86D6B27E-599D-4E3A-BB0B-A80842CBBF68}" type="slidenum">
              <a:rPr lang="en-US" altLang="en-US"/>
              <a:pPr/>
              <a:t>‹#›</a:t>
            </a:fld>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609600" y="1295400"/>
            <a:ext cx="5384800" cy="4724400"/>
          </a:xfrm>
        </p:spPr>
        <p:txBody>
          <a:bodyPr/>
          <a:lstStyle>
            <a:lvl1pPr>
              <a:buClr>
                <a:schemeClr val="accent5"/>
              </a:buClr>
              <a:defRPr sz="2800"/>
            </a:lvl1pPr>
            <a:lvl2pPr>
              <a:defRPr sz="2400"/>
            </a:lvl2pPr>
            <a:lvl3pPr>
              <a:buClr>
                <a:schemeClr val="accent5"/>
              </a:buClr>
              <a:defRPr sz="2000"/>
            </a:lvl3pPr>
            <a:lvl4pPr>
              <a:defRPr sz="1800"/>
            </a:lvl4pPr>
            <a:lvl5pPr>
              <a:buClr>
                <a:schemeClr val="accent5"/>
              </a:buCl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97600" y="1295400"/>
            <a:ext cx="5384800" cy="4724400"/>
          </a:xfrm>
        </p:spPr>
        <p:txBody>
          <a:bodyPr/>
          <a:lstStyle>
            <a:lvl1pPr>
              <a:buClr>
                <a:schemeClr val="accent5"/>
              </a:buClr>
              <a:defRPr sz="2800"/>
            </a:lvl1pPr>
            <a:lvl2pPr>
              <a:defRPr sz="2400"/>
            </a:lvl2pPr>
            <a:lvl3pPr>
              <a:buClr>
                <a:schemeClr val="accent5"/>
              </a:buClr>
              <a:defRPr sz="2000"/>
            </a:lvl3pPr>
            <a:lvl4pPr>
              <a:defRPr sz="1800"/>
            </a:lvl4pPr>
            <a:lvl5pPr>
              <a:buClr>
                <a:schemeClr val="accent5"/>
              </a:buCl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0"/>
          </p:nvPr>
        </p:nvSpPr>
        <p:spPr/>
        <p:txBody>
          <a:bodyPr/>
          <a:lstStyle>
            <a:lvl1pPr>
              <a:defRPr/>
            </a:lvl1pPr>
          </a:lstStyle>
          <a:p>
            <a:endParaRPr lang="en-US" altLang="en-US" dirty="0"/>
          </a:p>
        </p:txBody>
      </p:sp>
      <p:sp>
        <p:nvSpPr>
          <p:cNvPr id="6" name="Slide Number Placeholder 5"/>
          <p:cNvSpPr>
            <a:spLocks noGrp="1"/>
          </p:cNvSpPr>
          <p:nvPr>
            <p:ph type="sldNum" sz="quarter" idx="11"/>
          </p:nvPr>
        </p:nvSpPr>
        <p:spPr/>
        <p:txBody>
          <a:bodyPr/>
          <a:lstStyle>
            <a:lvl1pPr>
              <a:defRPr/>
            </a:lvl1pPr>
          </a:lstStyle>
          <a:p>
            <a:fld id="{FA56990C-5E48-4A1F-854A-B3F0ADC2BA60}" type="slidenum">
              <a:rPr lang="en-US" altLang="en-US"/>
              <a:pPr/>
              <a:t>‹#›</a:t>
            </a:fld>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buClr>
                <a:schemeClr val="accent5"/>
              </a:buClr>
              <a:defRPr sz="2400"/>
            </a:lvl1pPr>
            <a:lvl2pPr>
              <a:defRPr sz="2000"/>
            </a:lvl2pPr>
            <a:lvl3pPr>
              <a:buClr>
                <a:schemeClr val="accent5"/>
              </a:buClr>
              <a:defRPr sz="1800"/>
            </a:lvl3pPr>
            <a:lvl4pPr>
              <a:defRPr sz="1600"/>
            </a:lvl4pPr>
            <a:lvl5pPr>
              <a:buClr>
                <a:schemeClr val="accent5"/>
              </a:buCl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buClr>
                <a:schemeClr val="accent5"/>
              </a:buClr>
              <a:defRPr sz="2400"/>
            </a:lvl1pPr>
            <a:lvl2pPr>
              <a:defRPr sz="2000"/>
            </a:lvl2pPr>
            <a:lvl3pPr>
              <a:buClr>
                <a:schemeClr val="accent5"/>
              </a:buClr>
              <a:defRPr sz="1800"/>
            </a:lvl3pPr>
            <a:lvl4pPr>
              <a:defRPr sz="1600"/>
            </a:lvl4pPr>
            <a:lvl5pPr>
              <a:buClr>
                <a:schemeClr val="accent5"/>
              </a:buCl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6"/>
          <p:cNvSpPr>
            <a:spLocks noGrp="1"/>
          </p:cNvSpPr>
          <p:nvPr>
            <p:ph type="ftr" sz="quarter" idx="10"/>
          </p:nvPr>
        </p:nvSpPr>
        <p:spPr/>
        <p:txBody>
          <a:bodyPr/>
          <a:lstStyle>
            <a:lvl1pPr>
              <a:defRPr/>
            </a:lvl1pPr>
          </a:lstStyle>
          <a:p>
            <a:endParaRPr lang="en-US" altLang="en-US" dirty="0"/>
          </a:p>
        </p:txBody>
      </p:sp>
      <p:sp>
        <p:nvSpPr>
          <p:cNvPr id="8" name="Slide Number Placeholder 7"/>
          <p:cNvSpPr>
            <a:spLocks noGrp="1"/>
          </p:cNvSpPr>
          <p:nvPr>
            <p:ph type="sldNum" sz="quarter" idx="11"/>
          </p:nvPr>
        </p:nvSpPr>
        <p:spPr/>
        <p:txBody>
          <a:bodyPr/>
          <a:lstStyle>
            <a:lvl1pPr>
              <a:defRPr/>
            </a:lvl1pPr>
          </a:lstStyle>
          <a:p>
            <a:fld id="{1B659C5E-5FEE-4984-97B3-C93DC8BC9B87}" type="slidenum">
              <a:rPr lang="en-US" altLang="en-US"/>
              <a:pPr/>
              <a:t>‹#›</a:t>
            </a:fld>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lvl1pPr>
              <a:defRPr/>
            </a:lvl1pPr>
          </a:lstStyle>
          <a:p>
            <a:endParaRPr lang="en-US" altLang="en-US" dirty="0"/>
          </a:p>
        </p:txBody>
      </p:sp>
      <p:sp>
        <p:nvSpPr>
          <p:cNvPr id="4" name="Slide Number Placeholder 3"/>
          <p:cNvSpPr>
            <a:spLocks noGrp="1"/>
          </p:cNvSpPr>
          <p:nvPr>
            <p:ph type="sldNum" sz="quarter" idx="11"/>
          </p:nvPr>
        </p:nvSpPr>
        <p:spPr/>
        <p:txBody>
          <a:bodyPr/>
          <a:lstStyle>
            <a:lvl1pPr>
              <a:defRPr/>
            </a:lvl1pPr>
          </a:lstStyle>
          <a:p>
            <a:fld id="{56D91B40-0EC4-4287-861C-1DFFDDF36BE2}" type="slidenum">
              <a:rPr lang="en-US" altLang="en-US"/>
              <a:pPr/>
              <a:t>‹#›</a:t>
            </a:fld>
            <a:endParaRPr lang="en-US"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ltLang="en-US" dirty="0"/>
          </a:p>
        </p:txBody>
      </p:sp>
      <p:sp>
        <p:nvSpPr>
          <p:cNvPr id="3" name="Slide Number Placeholder 2"/>
          <p:cNvSpPr>
            <a:spLocks noGrp="1"/>
          </p:cNvSpPr>
          <p:nvPr>
            <p:ph type="sldNum" sz="quarter" idx="11"/>
          </p:nvPr>
        </p:nvSpPr>
        <p:spPr/>
        <p:txBody>
          <a:bodyPr/>
          <a:lstStyle>
            <a:lvl1pPr>
              <a:defRPr/>
            </a:lvl1pPr>
          </a:lstStyle>
          <a:p>
            <a:fld id="{322720F5-7FDC-4144-9C06-65213EDF821B}" type="slidenum">
              <a:rPr lang="en-US" altLang="en-US"/>
              <a:pPr/>
              <a:t>‹#›</a:t>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buClr>
                <a:schemeClr val="accent5"/>
              </a:buClr>
              <a:defRPr sz="3200"/>
            </a:lvl1pPr>
            <a:lvl2pPr>
              <a:defRPr sz="2800"/>
            </a:lvl2pPr>
            <a:lvl3pPr>
              <a:buClr>
                <a:schemeClr val="accent5"/>
              </a:buClr>
              <a:defRPr sz="2400"/>
            </a:lvl3pPr>
            <a:lvl4pPr>
              <a:defRPr sz="2000"/>
            </a:lvl4pPr>
            <a:lvl5pPr>
              <a:buClr>
                <a:schemeClr val="accent5"/>
              </a:buCl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dirty="0"/>
          </a:p>
        </p:txBody>
      </p:sp>
      <p:sp>
        <p:nvSpPr>
          <p:cNvPr id="6" name="Slide Number Placeholder 5"/>
          <p:cNvSpPr>
            <a:spLocks noGrp="1"/>
          </p:cNvSpPr>
          <p:nvPr>
            <p:ph type="sldNum" sz="quarter" idx="11"/>
          </p:nvPr>
        </p:nvSpPr>
        <p:spPr/>
        <p:txBody>
          <a:bodyPr/>
          <a:lstStyle>
            <a:lvl1pPr>
              <a:defRPr/>
            </a:lvl1pPr>
          </a:lstStyle>
          <a:p>
            <a:fld id="{1574CEB8-7999-4F5C-A1BB-AF81384A6DEF}" type="slidenum">
              <a:rPr lang="en-US" altLang="en-US"/>
              <a:pPr/>
              <a:t>‹#›</a:t>
            </a:fld>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dirty="0"/>
          </a:p>
        </p:txBody>
      </p:sp>
      <p:sp>
        <p:nvSpPr>
          <p:cNvPr id="6" name="Slide Number Placeholder 5"/>
          <p:cNvSpPr>
            <a:spLocks noGrp="1"/>
          </p:cNvSpPr>
          <p:nvPr>
            <p:ph type="sldNum" sz="quarter" idx="11"/>
          </p:nvPr>
        </p:nvSpPr>
        <p:spPr/>
        <p:txBody>
          <a:bodyPr/>
          <a:lstStyle>
            <a:lvl1pPr>
              <a:defRPr/>
            </a:lvl1pPr>
          </a:lstStyle>
          <a:p>
            <a:fld id="{F3455B14-183F-42C5-8EB7-A5B6B6710B12}" type="slidenum">
              <a:rPr lang="en-US" altLang="en-US"/>
              <a:pPr/>
              <a:t>‹#›</a:t>
            </a:fld>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bwMode="auto">
          <a:xfrm>
            <a:off x="609600" y="277814"/>
            <a:ext cx="109728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dirty="0" smtClean="0"/>
              <a:t>Click to edit Master title style</a:t>
            </a:r>
          </a:p>
        </p:txBody>
      </p:sp>
      <p:sp>
        <p:nvSpPr>
          <p:cNvPr id="120835" name="Rectangle 3"/>
          <p:cNvSpPr>
            <a:spLocks noGrp="1" noChangeArrowheads="1"/>
          </p:cNvSpPr>
          <p:nvPr>
            <p:ph type="body" idx="1"/>
          </p:nvPr>
        </p:nvSpPr>
        <p:spPr bwMode="auto">
          <a:xfrm>
            <a:off x="609600" y="1600201"/>
            <a:ext cx="109728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20837"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Calibri"/>
                <a:cs typeface="Calibri"/>
              </a:defRPr>
            </a:lvl1pPr>
          </a:lstStyle>
          <a:p>
            <a:endParaRPr lang="en-US" altLang="en-US" dirty="0"/>
          </a:p>
        </p:txBody>
      </p:sp>
      <p:sp>
        <p:nvSpPr>
          <p:cNvPr id="120838" name="Rectangle 6"/>
          <p:cNvSpPr>
            <a:spLocks noGrp="1" noChangeArrowheads="1"/>
          </p:cNvSpPr>
          <p:nvPr>
            <p:ph type="sldNum" sz="quarter" idx="4"/>
          </p:nvPr>
        </p:nvSpPr>
        <p:spPr bwMode="auto">
          <a:xfrm>
            <a:off x="8737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a:cs typeface="Calibri"/>
              </a:defRPr>
            </a:lvl1pPr>
          </a:lstStyle>
          <a:p>
            <a:fld id="{36AB391A-ECD5-4A43-B137-921EB0CFCE1E}" type="slidenum">
              <a:rPr lang="en-US" altLang="en-US" smtClean="0"/>
              <a:pPr/>
              <a:t>‹#›</a:t>
            </a:fld>
            <a:endParaRPr lang="en-US" altLang="en-US" dirty="0"/>
          </a:p>
        </p:txBody>
      </p:sp>
      <p:sp>
        <p:nvSpPr>
          <p:cNvPr id="120839" name="Freeform 7"/>
          <p:cNvSpPr>
            <a:spLocks noChangeArrowheads="1"/>
          </p:cNvSpPr>
          <p:nvPr/>
        </p:nvSpPr>
        <p:spPr bwMode="auto">
          <a:xfrm>
            <a:off x="508000" y="228600"/>
            <a:ext cx="109728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5"/>
            </a:solidFill>
            <a:prstDash val="solid"/>
            <a:miter lim="800000"/>
            <a:headEnd/>
            <a:tailEnd/>
          </a:ln>
        </p:spPr>
        <p:txBody>
          <a:bodyPr/>
          <a:lstStyle/>
          <a:p>
            <a:endParaRPr lang="en-US" dirty="0"/>
          </a:p>
        </p:txBody>
      </p:sp>
      <p:sp>
        <p:nvSpPr>
          <p:cNvPr id="120840" name="Line 8"/>
          <p:cNvSpPr>
            <a:spLocks noChangeShapeType="1"/>
          </p:cNvSpPr>
          <p:nvPr/>
        </p:nvSpPr>
        <p:spPr bwMode="auto">
          <a:xfrm>
            <a:off x="609600" y="6172200"/>
            <a:ext cx="10972800" cy="0"/>
          </a:xfrm>
          <a:prstGeom prst="line">
            <a:avLst/>
          </a:prstGeom>
          <a:noFill/>
          <a:ln w="19050">
            <a:solidFill>
              <a:schemeClr val="accent5"/>
            </a:solidFill>
            <a:round/>
            <a:headEnd/>
            <a:tailEnd/>
          </a:ln>
          <a:effectLst/>
        </p:spPr>
        <p:txBody>
          <a:bodyPr/>
          <a:lstStyle/>
          <a:p>
            <a:endParaRPr lang="en-US" dirty="0"/>
          </a:p>
        </p:txBody>
      </p:sp>
      <p:pic>
        <p:nvPicPr>
          <p:cNvPr id="2" name="Picture 1"/>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21970" y="6205598"/>
            <a:ext cx="1562868" cy="611015"/>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timing>
    <p:tnLst>
      <p:par>
        <p:cTn id="1" dur="indefinite" restart="never" nodeType="tmRoot"/>
      </p:par>
    </p:tnLst>
  </p:timing>
  <p:hf hdr="0" ftr="0" dt="0"/>
  <p:txStyles>
    <p:titleStyle>
      <a:lvl1pPr algn="l" rtl="0" fontAlgn="base">
        <a:spcBef>
          <a:spcPct val="0"/>
        </a:spcBef>
        <a:spcAft>
          <a:spcPct val="0"/>
        </a:spcAft>
        <a:defRPr sz="3200" b="1" i="0">
          <a:solidFill>
            <a:schemeClr val="tx1"/>
          </a:solidFill>
          <a:latin typeface="Calibri"/>
          <a:ea typeface="+mj-ea"/>
          <a:cs typeface="Calibri"/>
        </a:defRPr>
      </a:lvl1pPr>
      <a:lvl2pPr algn="l" rtl="0" fontAlgn="base">
        <a:spcBef>
          <a:spcPct val="0"/>
        </a:spcBef>
        <a:spcAft>
          <a:spcPct val="0"/>
        </a:spcAft>
        <a:defRPr sz="5400" b="1">
          <a:solidFill>
            <a:schemeClr val="tx1"/>
          </a:solidFill>
          <a:latin typeface="Gaston" pitchFamily="2" charset="0"/>
          <a:cs typeface="Arial" charset="0"/>
        </a:defRPr>
      </a:lvl2pPr>
      <a:lvl3pPr algn="l" rtl="0" fontAlgn="base">
        <a:spcBef>
          <a:spcPct val="0"/>
        </a:spcBef>
        <a:spcAft>
          <a:spcPct val="0"/>
        </a:spcAft>
        <a:defRPr sz="5400" b="1">
          <a:solidFill>
            <a:schemeClr val="tx1"/>
          </a:solidFill>
          <a:latin typeface="Gaston" pitchFamily="2" charset="0"/>
          <a:cs typeface="Arial" charset="0"/>
        </a:defRPr>
      </a:lvl3pPr>
      <a:lvl4pPr algn="l" rtl="0" fontAlgn="base">
        <a:spcBef>
          <a:spcPct val="0"/>
        </a:spcBef>
        <a:spcAft>
          <a:spcPct val="0"/>
        </a:spcAft>
        <a:defRPr sz="5400" b="1">
          <a:solidFill>
            <a:schemeClr val="tx1"/>
          </a:solidFill>
          <a:latin typeface="Gaston" pitchFamily="2" charset="0"/>
          <a:cs typeface="Arial" charset="0"/>
        </a:defRPr>
      </a:lvl4pPr>
      <a:lvl5pPr algn="l" rtl="0" fontAlgn="base">
        <a:spcBef>
          <a:spcPct val="0"/>
        </a:spcBef>
        <a:spcAft>
          <a:spcPct val="0"/>
        </a:spcAft>
        <a:defRPr sz="5400" b="1">
          <a:solidFill>
            <a:schemeClr val="tx1"/>
          </a:solidFill>
          <a:latin typeface="Gaston" pitchFamily="2" charset="0"/>
          <a:cs typeface="Arial" charset="0"/>
        </a:defRPr>
      </a:lvl5pPr>
      <a:lvl6pPr marL="457200" algn="l" rtl="0" fontAlgn="base">
        <a:spcBef>
          <a:spcPct val="0"/>
        </a:spcBef>
        <a:spcAft>
          <a:spcPct val="0"/>
        </a:spcAft>
        <a:defRPr sz="5400" b="1">
          <a:solidFill>
            <a:schemeClr val="tx1"/>
          </a:solidFill>
          <a:latin typeface="Gaston" pitchFamily="2" charset="0"/>
          <a:cs typeface="Arial" charset="0"/>
        </a:defRPr>
      </a:lvl6pPr>
      <a:lvl7pPr marL="914400" algn="l" rtl="0" fontAlgn="base">
        <a:spcBef>
          <a:spcPct val="0"/>
        </a:spcBef>
        <a:spcAft>
          <a:spcPct val="0"/>
        </a:spcAft>
        <a:defRPr sz="5400" b="1">
          <a:solidFill>
            <a:schemeClr val="tx1"/>
          </a:solidFill>
          <a:latin typeface="Gaston" pitchFamily="2" charset="0"/>
          <a:cs typeface="Arial" charset="0"/>
        </a:defRPr>
      </a:lvl7pPr>
      <a:lvl8pPr marL="1371600" algn="l" rtl="0" fontAlgn="base">
        <a:spcBef>
          <a:spcPct val="0"/>
        </a:spcBef>
        <a:spcAft>
          <a:spcPct val="0"/>
        </a:spcAft>
        <a:defRPr sz="5400" b="1">
          <a:solidFill>
            <a:schemeClr val="tx1"/>
          </a:solidFill>
          <a:latin typeface="Gaston" pitchFamily="2" charset="0"/>
          <a:cs typeface="Arial" charset="0"/>
        </a:defRPr>
      </a:lvl8pPr>
      <a:lvl9pPr marL="1828800" algn="l" rtl="0" fontAlgn="base">
        <a:spcBef>
          <a:spcPct val="0"/>
        </a:spcBef>
        <a:spcAft>
          <a:spcPct val="0"/>
        </a:spcAft>
        <a:defRPr sz="5400" b="1">
          <a:solidFill>
            <a:schemeClr val="tx1"/>
          </a:solidFill>
          <a:latin typeface="Gaston" pitchFamily="2" charset="0"/>
          <a:cs typeface="Arial" charset="0"/>
        </a:defRPr>
      </a:lvl9pPr>
    </p:titleStyle>
    <p:bodyStyle>
      <a:lvl1pPr marL="342900" indent="-342900" algn="l" rtl="0" fontAlgn="base">
        <a:spcBef>
          <a:spcPct val="20000"/>
        </a:spcBef>
        <a:spcAft>
          <a:spcPct val="0"/>
        </a:spcAft>
        <a:buClr>
          <a:schemeClr val="accent5"/>
        </a:buClr>
        <a:buSzPct val="65000"/>
        <a:buFont typeface="Wingdings" pitchFamily="2" charset="2"/>
        <a:buChar char="n"/>
        <a:defRPr sz="2800">
          <a:solidFill>
            <a:schemeClr val="tx1"/>
          </a:solidFill>
          <a:latin typeface="+mn-lt"/>
          <a:ea typeface="+mn-ea"/>
          <a:cs typeface="+mn-cs"/>
        </a:defRPr>
      </a:lvl1pPr>
      <a:lvl2pPr marL="669925" indent="-325438" algn="l" rtl="0" fontAlgn="base">
        <a:spcBef>
          <a:spcPct val="20000"/>
        </a:spcBef>
        <a:spcAft>
          <a:spcPct val="0"/>
        </a:spcAft>
        <a:buClr>
          <a:schemeClr val="accent5"/>
        </a:buClr>
        <a:buSzPct val="60000"/>
        <a:buFont typeface="Wingdings" pitchFamily="2" charset="2"/>
        <a:buChar char="q"/>
        <a:defRPr sz="2600">
          <a:solidFill>
            <a:schemeClr val="tx1"/>
          </a:solidFill>
          <a:latin typeface="+mn-lt"/>
          <a:cs typeface="+mn-cs"/>
        </a:defRPr>
      </a:lvl2pPr>
      <a:lvl3pPr marL="1022350" indent="-350838" algn="l" rtl="0" fontAlgn="base">
        <a:spcBef>
          <a:spcPct val="20000"/>
        </a:spcBef>
        <a:spcAft>
          <a:spcPct val="0"/>
        </a:spcAft>
        <a:buClr>
          <a:schemeClr val="accent5"/>
        </a:buClr>
        <a:buSzPct val="65000"/>
        <a:buFont typeface="Wingdings" pitchFamily="2" charset="2"/>
        <a:buChar char="n"/>
        <a:defRPr sz="2200">
          <a:solidFill>
            <a:schemeClr val="tx1"/>
          </a:solidFill>
          <a:latin typeface="+mn-lt"/>
          <a:cs typeface="+mn-cs"/>
        </a:defRPr>
      </a:lvl3pPr>
      <a:lvl4pPr marL="1339850" indent="-315913" algn="l" rtl="0" fontAlgn="base">
        <a:spcBef>
          <a:spcPct val="20000"/>
        </a:spcBef>
        <a:spcAft>
          <a:spcPct val="0"/>
        </a:spcAft>
        <a:buClr>
          <a:schemeClr val="accent5"/>
        </a:buClr>
        <a:buSzPct val="70000"/>
        <a:buFont typeface="Wingdings" pitchFamily="2" charset="2"/>
        <a:buChar char="q"/>
        <a:defRPr sz="2000">
          <a:solidFill>
            <a:schemeClr val="tx1"/>
          </a:solidFill>
          <a:latin typeface="+mn-lt"/>
          <a:cs typeface="+mn-cs"/>
        </a:defRPr>
      </a:lvl4pPr>
      <a:lvl5pPr marL="1681163" indent="-339725" algn="l" rtl="0" fontAlgn="base">
        <a:spcBef>
          <a:spcPct val="20000"/>
        </a:spcBef>
        <a:spcAft>
          <a:spcPct val="0"/>
        </a:spcAft>
        <a:buClr>
          <a:schemeClr val="accent5"/>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rgbClr val="EF1700"/>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rgbClr val="EF1700"/>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rgbClr val="EF1700"/>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rgbClr val="EF1700"/>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a:xfrm>
            <a:off x="2438400" y="1524000"/>
            <a:ext cx="7848600" cy="1066800"/>
          </a:xfrm>
        </p:spPr>
        <p:txBody>
          <a:bodyPr/>
          <a:lstStyle/>
          <a:p>
            <a:r>
              <a:rPr lang="en-US" dirty="0"/>
              <a:t>Child Welfare Digital Services</a:t>
            </a:r>
            <a:br>
              <a:rPr lang="en-US" dirty="0"/>
            </a:br>
            <a:r>
              <a:rPr lang="en-US" dirty="0"/>
              <a:t>Sprint Review Presentation</a:t>
            </a:r>
          </a:p>
        </p:txBody>
      </p:sp>
      <p:sp>
        <p:nvSpPr>
          <p:cNvPr id="114691" name="Rectangle 3"/>
          <p:cNvSpPr>
            <a:spLocks noGrp="1" noChangeArrowheads="1"/>
          </p:cNvSpPr>
          <p:nvPr>
            <p:ph type="subTitle" idx="1"/>
          </p:nvPr>
        </p:nvSpPr>
        <p:spPr>
          <a:xfrm>
            <a:off x="3505200" y="4038600"/>
            <a:ext cx="6553200" cy="1752600"/>
          </a:xfrm>
        </p:spPr>
        <p:txBody>
          <a:bodyPr/>
          <a:lstStyle/>
          <a:p>
            <a:r>
              <a:rPr lang="en-US" sz="2000" kern="1200" dirty="0">
                <a:ea typeface="+mj-ea"/>
                <a:cs typeface="Calibri"/>
              </a:rPr>
              <a:t>Sprint Dates: </a:t>
            </a:r>
            <a:r>
              <a:rPr lang="en-US" sz="2000" kern="1200" dirty="0">
                <a:solidFill>
                  <a:schemeClr val="bg1">
                    <a:lumMod val="75000"/>
                  </a:schemeClr>
                </a:solidFill>
                <a:ea typeface="+mj-ea"/>
                <a:cs typeface="Calibri"/>
              </a:rPr>
              <a:t>mm/</a:t>
            </a:r>
            <a:r>
              <a:rPr lang="en-US" sz="2000" kern="1200" dirty="0" err="1">
                <a:solidFill>
                  <a:schemeClr val="bg1">
                    <a:lumMod val="75000"/>
                  </a:schemeClr>
                </a:solidFill>
                <a:ea typeface="+mj-ea"/>
                <a:cs typeface="Calibri"/>
              </a:rPr>
              <a:t>dd</a:t>
            </a:r>
            <a:r>
              <a:rPr lang="en-US" sz="2000" kern="1200" dirty="0">
                <a:solidFill>
                  <a:schemeClr val="bg1">
                    <a:lumMod val="75000"/>
                  </a:schemeClr>
                </a:solidFill>
                <a:ea typeface="+mj-ea"/>
                <a:cs typeface="Calibri"/>
              </a:rPr>
              <a:t>/</a:t>
            </a:r>
            <a:r>
              <a:rPr lang="en-US" sz="2000" kern="1200" dirty="0" err="1">
                <a:solidFill>
                  <a:schemeClr val="bg1">
                    <a:lumMod val="75000"/>
                  </a:schemeClr>
                </a:solidFill>
                <a:ea typeface="+mj-ea"/>
                <a:cs typeface="Calibri"/>
              </a:rPr>
              <a:t>yy</a:t>
            </a:r>
            <a:r>
              <a:rPr lang="en-US" sz="2000" kern="1200" dirty="0">
                <a:solidFill>
                  <a:schemeClr val="bg1">
                    <a:lumMod val="75000"/>
                  </a:schemeClr>
                </a:solidFill>
                <a:ea typeface="+mj-ea"/>
                <a:cs typeface="Calibri"/>
              </a:rPr>
              <a:t> to mm/</a:t>
            </a:r>
            <a:r>
              <a:rPr lang="en-US" sz="2000" kern="1200" dirty="0" err="1">
                <a:solidFill>
                  <a:schemeClr val="bg1">
                    <a:lumMod val="75000"/>
                  </a:schemeClr>
                </a:solidFill>
                <a:ea typeface="+mj-ea"/>
                <a:cs typeface="Calibri"/>
              </a:rPr>
              <a:t>dd</a:t>
            </a:r>
            <a:r>
              <a:rPr lang="en-US" sz="2000" kern="1200" dirty="0">
                <a:solidFill>
                  <a:schemeClr val="bg1">
                    <a:lumMod val="75000"/>
                  </a:schemeClr>
                </a:solidFill>
                <a:ea typeface="+mj-ea"/>
                <a:cs typeface="Calibri"/>
              </a:rPr>
              <a:t>/</a:t>
            </a:r>
            <a:r>
              <a:rPr lang="en-US" sz="2000" kern="1200" dirty="0" err="1">
                <a:solidFill>
                  <a:schemeClr val="bg1">
                    <a:lumMod val="75000"/>
                  </a:schemeClr>
                </a:solidFill>
                <a:ea typeface="+mj-ea"/>
                <a:cs typeface="Calibri"/>
              </a:rPr>
              <a:t>yy</a:t>
            </a:r>
            <a:endParaRPr lang="en-US" sz="2000" kern="1200" dirty="0">
              <a:solidFill>
                <a:schemeClr val="bg1">
                  <a:lumMod val="75000"/>
                </a:schemeClr>
              </a:solidFill>
              <a:ea typeface="+mj-ea"/>
              <a:cs typeface="Calibri"/>
            </a:endParaRPr>
          </a:p>
        </p:txBody>
      </p:sp>
      <p:sp>
        <p:nvSpPr>
          <p:cNvPr id="114694" name="Rectangle 6"/>
          <p:cNvSpPr>
            <a:spLocks noChangeArrowheads="1"/>
          </p:cNvSpPr>
          <p:nvPr/>
        </p:nvSpPr>
        <p:spPr bwMode="auto">
          <a:xfrm>
            <a:off x="3200400" y="5403334"/>
            <a:ext cx="184731" cy="369332"/>
          </a:xfrm>
          <a:prstGeom prst="rect">
            <a:avLst/>
          </a:prstGeom>
          <a:noFill/>
          <a:ln w="9525">
            <a:noFill/>
            <a:miter lim="800000"/>
            <a:headEnd/>
            <a:tailEnd/>
          </a:ln>
          <a:effectLst/>
        </p:spPr>
        <p:txBody>
          <a:bodyPr wrap="none" anchor="ctr">
            <a:spAutoFit/>
          </a:bodyPr>
          <a:lstStyle/>
          <a:p>
            <a:endParaRPr lang="en-US" dirty="0"/>
          </a:p>
        </p:txBody>
      </p:sp>
      <p:sp>
        <p:nvSpPr>
          <p:cNvPr id="5" name="Rectangle 2"/>
          <p:cNvSpPr txBox="1">
            <a:spLocks noChangeArrowheads="1"/>
          </p:cNvSpPr>
          <p:nvPr/>
        </p:nvSpPr>
        <p:spPr bwMode="auto">
          <a:xfrm>
            <a:off x="3505201" y="3048000"/>
            <a:ext cx="6054055" cy="83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800" b="1" i="0">
                <a:solidFill>
                  <a:schemeClr val="tx1"/>
                </a:solidFill>
                <a:latin typeface="+mn-lt"/>
                <a:ea typeface="+mj-ea"/>
                <a:cs typeface="Calibri"/>
              </a:defRPr>
            </a:lvl1pPr>
            <a:lvl2pPr algn="l" rtl="0" fontAlgn="base">
              <a:spcBef>
                <a:spcPct val="0"/>
              </a:spcBef>
              <a:spcAft>
                <a:spcPct val="0"/>
              </a:spcAft>
              <a:defRPr sz="5400" b="1">
                <a:solidFill>
                  <a:schemeClr val="tx1"/>
                </a:solidFill>
                <a:latin typeface="Gaston" pitchFamily="2" charset="0"/>
                <a:cs typeface="Arial" charset="0"/>
              </a:defRPr>
            </a:lvl2pPr>
            <a:lvl3pPr algn="l" rtl="0" fontAlgn="base">
              <a:spcBef>
                <a:spcPct val="0"/>
              </a:spcBef>
              <a:spcAft>
                <a:spcPct val="0"/>
              </a:spcAft>
              <a:defRPr sz="5400" b="1">
                <a:solidFill>
                  <a:schemeClr val="tx1"/>
                </a:solidFill>
                <a:latin typeface="Gaston" pitchFamily="2" charset="0"/>
                <a:cs typeface="Arial" charset="0"/>
              </a:defRPr>
            </a:lvl3pPr>
            <a:lvl4pPr algn="l" rtl="0" fontAlgn="base">
              <a:spcBef>
                <a:spcPct val="0"/>
              </a:spcBef>
              <a:spcAft>
                <a:spcPct val="0"/>
              </a:spcAft>
              <a:defRPr sz="5400" b="1">
                <a:solidFill>
                  <a:schemeClr val="tx1"/>
                </a:solidFill>
                <a:latin typeface="Gaston" pitchFamily="2" charset="0"/>
                <a:cs typeface="Arial" charset="0"/>
              </a:defRPr>
            </a:lvl4pPr>
            <a:lvl5pPr algn="l" rtl="0" fontAlgn="base">
              <a:spcBef>
                <a:spcPct val="0"/>
              </a:spcBef>
              <a:spcAft>
                <a:spcPct val="0"/>
              </a:spcAft>
              <a:defRPr sz="5400" b="1">
                <a:solidFill>
                  <a:schemeClr val="tx1"/>
                </a:solidFill>
                <a:latin typeface="Gaston" pitchFamily="2" charset="0"/>
                <a:cs typeface="Arial" charset="0"/>
              </a:defRPr>
            </a:lvl5pPr>
            <a:lvl6pPr marL="457200" algn="l" rtl="0" fontAlgn="base">
              <a:spcBef>
                <a:spcPct val="0"/>
              </a:spcBef>
              <a:spcAft>
                <a:spcPct val="0"/>
              </a:spcAft>
              <a:defRPr sz="5400" b="1">
                <a:solidFill>
                  <a:schemeClr val="tx1"/>
                </a:solidFill>
                <a:latin typeface="Gaston" pitchFamily="2" charset="0"/>
                <a:cs typeface="Arial" charset="0"/>
              </a:defRPr>
            </a:lvl6pPr>
            <a:lvl7pPr marL="914400" algn="l" rtl="0" fontAlgn="base">
              <a:spcBef>
                <a:spcPct val="0"/>
              </a:spcBef>
              <a:spcAft>
                <a:spcPct val="0"/>
              </a:spcAft>
              <a:defRPr sz="5400" b="1">
                <a:solidFill>
                  <a:schemeClr val="tx1"/>
                </a:solidFill>
                <a:latin typeface="Gaston" pitchFamily="2" charset="0"/>
                <a:cs typeface="Arial" charset="0"/>
              </a:defRPr>
            </a:lvl7pPr>
            <a:lvl8pPr marL="1371600" algn="l" rtl="0" fontAlgn="base">
              <a:spcBef>
                <a:spcPct val="0"/>
              </a:spcBef>
              <a:spcAft>
                <a:spcPct val="0"/>
              </a:spcAft>
              <a:defRPr sz="5400" b="1">
                <a:solidFill>
                  <a:schemeClr val="tx1"/>
                </a:solidFill>
                <a:latin typeface="Gaston" pitchFamily="2" charset="0"/>
                <a:cs typeface="Arial" charset="0"/>
              </a:defRPr>
            </a:lvl8pPr>
            <a:lvl9pPr marL="1828800" algn="l" rtl="0" fontAlgn="base">
              <a:spcBef>
                <a:spcPct val="0"/>
              </a:spcBef>
              <a:spcAft>
                <a:spcPct val="0"/>
              </a:spcAft>
              <a:defRPr sz="5400" b="1">
                <a:solidFill>
                  <a:schemeClr val="tx1"/>
                </a:solidFill>
                <a:latin typeface="Gaston" pitchFamily="2" charset="0"/>
                <a:cs typeface="Arial" charset="0"/>
              </a:defRPr>
            </a:lvl9pPr>
          </a:lstStyle>
          <a:p>
            <a:r>
              <a:rPr lang="en-US" sz="2000" i="1" dirty="0"/>
              <a:t>Sprint Review of Sprint #</a:t>
            </a:r>
            <a:r>
              <a:rPr lang="en-US" sz="2000" i="1" dirty="0">
                <a:solidFill>
                  <a:schemeClr val="bg1">
                    <a:lumMod val="75000"/>
                  </a:schemeClr>
                </a:solidFill>
              </a:rPr>
              <a:t>xx</a:t>
            </a:r>
          </a:p>
          <a:p>
            <a:r>
              <a:rPr lang="en-US" sz="2000" i="1" dirty="0">
                <a:solidFill>
                  <a:schemeClr val="bg1">
                    <a:lumMod val="75000"/>
                  </a:schemeClr>
                </a:solidFill>
              </a:rPr>
              <a:t>Team Name</a:t>
            </a:r>
          </a:p>
        </p:txBody>
      </p:sp>
    </p:spTree>
    <p:extLst>
      <p:ext uri="{BB962C8B-B14F-4D97-AF65-F5344CB8AC3E}">
        <p14:creationId xmlns:p14="http://schemas.microsoft.com/office/powerpoint/2010/main" val="4168076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Next?</a:t>
            </a:r>
          </a:p>
        </p:txBody>
      </p:sp>
      <p:sp>
        <p:nvSpPr>
          <p:cNvPr id="3" name="Content Placeholder 2"/>
          <p:cNvSpPr>
            <a:spLocks noGrp="1"/>
          </p:cNvSpPr>
          <p:nvPr>
            <p:ph idx="1"/>
          </p:nvPr>
        </p:nvSpPr>
        <p:spPr>
          <a:xfrm>
            <a:off x="1981200" y="1143000"/>
            <a:ext cx="8229600" cy="4343400"/>
          </a:xfrm>
        </p:spPr>
        <p:txBody>
          <a:bodyPr/>
          <a:lstStyle/>
          <a:p>
            <a:r>
              <a:rPr lang="en-US" dirty="0"/>
              <a:t>The Service Manager presents this slide.</a:t>
            </a:r>
          </a:p>
          <a:p>
            <a:r>
              <a:rPr lang="en-US" dirty="0"/>
              <a:t>Service Manager usually shares what’s next on the plan.  This is at a high level so no detail of story numbers, points, etc.  Example:</a:t>
            </a:r>
          </a:p>
          <a:p>
            <a:endParaRPr lang="en-US" dirty="0"/>
          </a:p>
          <a:p>
            <a:pPr lvl="2"/>
            <a:r>
              <a:rPr lang="en-US" sz="2400" dirty="0"/>
              <a:t>Begin work on login</a:t>
            </a:r>
          </a:p>
          <a:p>
            <a:pPr lvl="2"/>
            <a:r>
              <a:rPr lang="en-US" sz="2400" dirty="0"/>
              <a:t>Continue work on reporting</a:t>
            </a:r>
          </a:p>
          <a:p>
            <a:pPr marL="0" indent="0">
              <a:buNone/>
            </a:pPr>
            <a:endParaRPr lang="en-US" dirty="0"/>
          </a:p>
        </p:txBody>
      </p:sp>
      <p:sp>
        <p:nvSpPr>
          <p:cNvPr id="4" name="Slide Number Placeholder 3"/>
          <p:cNvSpPr>
            <a:spLocks noGrp="1"/>
          </p:cNvSpPr>
          <p:nvPr>
            <p:ph type="sldNum" sz="quarter" idx="11"/>
          </p:nvPr>
        </p:nvSpPr>
        <p:spPr/>
        <p:txBody>
          <a:bodyPr/>
          <a:lstStyle/>
          <a:p>
            <a:fld id="{72381E31-9B3B-403F-A467-A692401C8EF1}" type="slidenum">
              <a:rPr lang="en-US" altLang="en-US" smtClean="0"/>
              <a:pPr/>
              <a:t>10</a:t>
            </a:fld>
            <a:endParaRPr lang="en-US" altLang="en-US" dirty="0"/>
          </a:p>
        </p:txBody>
      </p:sp>
    </p:spTree>
    <p:extLst>
      <p:ext uri="{BB962C8B-B14F-4D97-AF65-F5344CB8AC3E}">
        <p14:creationId xmlns:p14="http://schemas.microsoft.com/office/powerpoint/2010/main" val="360717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The Service Manager will ask the attendees if there are questions. </a:t>
            </a:r>
          </a:p>
          <a:p>
            <a:r>
              <a:rPr lang="en-US" dirty="0"/>
              <a:t>It is allowable for a team member to answer the question, but there may be times that the Service Manager chooses to answer </a:t>
            </a:r>
            <a:r>
              <a:rPr lang="en-US"/>
              <a:t>it. </a:t>
            </a:r>
            <a:endParaRPr lang="en-US" dirty="0"/>
          </a:p>
          <a:p>
            <a:pPr marL="0" indent="0">
              <a:buNone/>
            </a:pPr>
            <a:endParaRPr lang="en-US" dirty="0"/>
          </a:p>
        </p:txBody>
      </p:sp>
      <p:sp>
        <p:nvSpPr>
          <p:cNvPr id="4" name="Slide Number Placeholder 3"/>
          <p:cNvSpPr>
            <a:spLocks noGrp="1"/>
          </p:cNvSpPr>
          <p:nvPr>
            <p:ph type="sldNum" sz="quarter" idx="11"/>
          </p:nvPr>
        </p:nvSpPr>
        <p:spPr/>
        <p:txBody>
          <a:bodyPr/>
          <a:lstStyle/>
          <a:p>
            <a:fld id="{72381E31-9B3B-403F-A467-A692401C8EF1}" type="slidenum">
              <a:rPr lang="en-US" altLang="en-US" smtClean="0"/>
              <a:pPr/>
              <a:t>11</a:t>
            </a:fld>
            <a:endParaRPr lang="en-US" altLang="en-US" dirty="0"/>
          </a:p>
        </p:txBody>
      </p:sp>
    </p:spTree>
    <p:extLst>
      <p:ext uri="{BB962C8B-B14F-4D97-AF65-F5344CB8AC3E}">
        <p14:creationId xmlns:p14="http://schemas.microsoft.com/office/powerpoint/2010/main" val="2562067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sz="2400" dirty="0"/>
              <a:t>Review the Sprint Goal</a:t>
            </a:r>
          </a:p>
          <a:p>
            <a:r>
              <a:rPr lang="en-US" sz="2400" dirty="0"/>
              <a:t>Review the Sprint Backlog</a:t>
            </a:r>
          </a:p>
          <a:p>
            <a:r>
              <a:rPr lang="en-US" sz="2400" dirty="0"/>
              <a:t>1</a:t>
            </a:r>
            <a:r>
              <a:rPr lang="en-US" sz="2400" baseline="30000" dirty="0"/>
              <a:t>st</a:t>
            </a:r>
            <a:r>
              <a:rPr lang="en-US" sz="2400" dirty="0"/>
              <a:t> Demonstration by …….</a:t>
            </a:r>
          </a:p>
          <a:p>
            <a:r>
              <a:rPr lang="en-US" sz="2400" dirty="0"/>
              <a:t>2</a:t>
            </a:r>
            <a:r>
              <a:rPr lang="en-US" sz="2400" baseline="30000" dirty="0"/>
              <a:t>nd</a:t>
            </a:r>
            <a:r>
              <a:rPr lang="en-US" sz="2400" dirty="0"/>
              <a:t> Demonstration by …….</a:t>
            </a:r>
          </a:p>
          <a:p>
            <a:r>
              <a:rPr lang="en-US" sz="2400" dirty="0"/>
              <a:t>Impediments</a:t>
            </a:r>
          </a:p>
          <a:p>
            <a:r>
              <a:rPr lang="en-US" sz="2400" dirty="0"/>
              <a:t>Team Metrics</a:t>
            </a:r>
          </a:p>
          <a:p>
            <a:r>
              <a:rPr lang="en-US" sz="2400" dirty="0"/>
              <a:t>What’s Next</a:t>
            </a:r>
          </a:p>
          <a:p>
            <a:endParaRPr lang="en-US" sz="2400" dirty="0"/>
          </a:p>
        </p:txBody>
      </p:sp>
      <p:sp>
        <p:nvSpPr>
          <p:cNvPr id="4" name="Slide Number Placeholder 3"/>
          <p:cNvSpPr>
            <a:spLocks noGrp="1"/>
          </p:cNvSpPr>
          <p:nvPr>
            <p:ph type="sldNum" sz="quarter" idx="11"/>
          </p:nvPr>
        </p:nvSpPr>
        <p:spPr/>
        <p:txBody>
          <a:bodyPr/>
          <a:lstStyle/>
          <a:p>
            <a:fld id="{72381E31-9B3B-403F-A467-A692401C8EF1}" type="slidenum">
              <a:rPr lang="en-US" altLang="en-US" smtClean="0"/>
              <a:pPr/>
              <a:t>2</a:t>
            </a:fld>
            <a:endParaRPr lang="en-US" altLang="en-US" dirty="0"/>
          </a:p>
        </p:txBody>
      </p:sp>
    </p:spTree>
    <p:extLst>
      <p:ext uri="{BB962C8B-B14F-4D97-AF65-F5344CB8AC3E}">
        <p14:creationId xmlns:p14="http://schemas.microsoft.com/office/powerpoint/2010/main" val="834159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Goal</a:t>
            </a:r>
          </a:p>
        </p:txBody>
      </p:sp>
      <p:sp>
        <p:nvSpPr>
          <p:cNvPr id="3" name="Content Placeholder 2"/>
          <p:cNvSpPr>
            <a:spLocks noGrp="1"/>
          </p:cNvSpPr>
          <p:nvPr>
            <p:ph idx="1"/>
          </p:nvPr>
        </p:nvSpPr>
        <p:spPr/>
        <p:txBody>
          <a:bodyPr/>
          <a:lstStyle/>
          <a:p>
            <a:r>
              <a:rPr lang="en-US" dirty="0"/>
              <a:t>The Service Manager presents this slide.</a:t>
            </a:r>
          </a:p>
          <a:p>
            <a:r>
              <a:rPr lang="en-US" dirty="0"/>
              <a:t>This is the theme of the sprint.  If all the work in sprint was related to login functionality, the theme/goal would be “login.”</a:t>
            </a:r>
          </a:p>
          <a:p>
            <a:endParaRPr lang="en-US" dirty="0"/>
          </a:p>
          <a:p>
            <a:endParaRPr lang="en-US" dirty="0"/>
          </a:p>
          <a:p>
            <a:endParaRPr lang="en-US" dirty="0"/>
          </a:p>
        </p:txBody>
      </p:sp>
      <p:sp>
        <p:nvSpPr>
          <p:cNvPr id="4" name="Slide Number Placeholder 3"/>
          <p:cNvSpPr>
            <a:spLocks noGrp="1"/>
          </p:cNvSpPr>
          <p:nvPr>
            <p:ph type="sldNum" sz="quarter" idx="11"/>
          </p:nvPr>
        </p:nvSpPr>
        <p:spPr/>
        <p:txBody>
          <a:bodyPr/>
          <a:lstStyle/>
          <a:p>
            <a:fld id="{72381E31-9B3B-403F-A467-A692401C8EF1}" type="slidenum">
              <a:rPr lang="en-US" altLang="en-US" smtClean="0"/>
              <a:pPr/>
              <a:t>3</a:t>
            </a:fld>
            <a:endParaRPr lang="en-US" altLang="en-US" dirty="0"/>
          </a:p>
        </p:txBody>
      </p:sp>
    </p:spTree>
    <p:extLst>
      <p:ext uri="{BB962C8B-B14F-4D97-AF65-F5344CB8AC3E}">
        <p14:creationId xmlns:p14="http://schemas.microsoft.com/office/powerpoint/2010/main" val="1024489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a:t>
            </a:r>
            <a:r>
              <a:rPr lang="en-US" dirty="0">
                <a:solidFill>
                  <a:schemeClr val="bg1">
                    <a:lumMod val="75000"/>
                  </a:schemeClr>
                </a:solidFill>
              </a:rPr>
              <a:t>xx</a:t>
            </a:r>
            <a:r>
              <a:rPr lang="en-US" dirty="0"/>
              <a:t> Backlog</a:t>
            </a:r>
          </a:p>
        </p:txBody>
      </p:sp>
      <p:sp>
        <p:nvSpPr>
          <p:cNvPr id="3" name="Content Placeholder 2"/>
          <p:cNvSpPr>
            <a:spLocks noGrp="1"/>
          </p:cNvSpPr>
          <p:nvPr>
            <p:ph idx="1"/>
          </p:nvPr>
        </p:nvSpPr>
        <p:spPr>
          <a:xfrm>
            <a:off x="1981200" y="990600"/>
            <a:ext cx="8229600" cy="3124200"/>
          </a:xfrm>
        </p:spPr>
        <p:txBody>
          <a:bodyPr/>
          <a:lstStyle/>
          <a:p>
            <a:r>
              <a:rPr lang="en-US" dirty="0"/>
              <a:t>Scrum Master/Project Manager presents this slide.</a:t>
            </a:r>
          </a:p>
          <a:p>
            <a:r>
              <a:rPr lang="en-US" dirty="0"/>
              <a:t>This is a list of all that was taken into sprint (calling out any stories added after sprint started), along with the story numbers and their associated points. Use this template or screen shot from Pivotal Tracker.</a:t>
            </a:r>
          </a:p>
          <a:p>
            <a:pPr marL="0" indent="0">
              <a:buNone/>
            </a:pPr>
            <a:endParaRPr lang="en-US" dirty="0"/>
          </a:p>
        </p:txBody>
      </p:sp>
      <p:sp>
        <p:nvSpPr>
          <p:cNvPr id="4" name="Slide Number Placeholder 3"/>
          <p:cNvSpPr>
            <a:spLocks noGrp="1"/>
          </p:cNvSpPr>
          <p:nvPr>
            <p:ph type="sldNum" sz="quarter" idx="11"/>
          </p:nvPr>
        </p:nvSpPr>
        <p:spPr/>
        <p:txBody>
          <a:bodyPr/>
          <a:lstStyle/>
          <a:p>
            <a:fld id="{72381E31-9B3B-403F-A467-A692401C8EF1}" type="slidenum">
              <a:rPr lang="en-US" altLang="en-US" smtClean="0"/>
              <a:pPr/>
              <a:t>4</a:t>
            </a:fld>
            <a:endParaRPr lang="en-US" altLang="en-US" dirty="0"/>
          </a:p>
        </p:txBody>
      </p:sp>
      <p:graphicFrame>
        <p:nvGraphicFramePr>
          <p:cNvPr id="5" name="Table 4"/>
          <p:cNvGraphicFramePr>
            <a:graphicFrameLocks noGrp="1"/>
          </p:cNvGraphicFramePr>
          <p:nvPr>
            <p:extLst/>
          </p:nvPr>
        </p:nvGraphicFramePr>
        <p:xfrm>
          <a:off x="2286000" y="4191000"/>
          <a:ext cx="7696200" cy="1854200"/>
        </p:xfrm>
        <a:graphic>
          <a:graphicData uri="http://schemas.openxmlformats.org/drawingml/2006/table">
            <a:tbl>
              <a:tblPr firstRow="1" bandRow="1">
                <a:tableStyleId>{7DF18680-E054-41AD-8BC1-D1AEF772440D}</a:tableStyleId>
              </a:tblPr>
              <a:tblGrid>
                <a:gridCol w="990600">
                  <a:extLst>
                    <a:ext uri="{9D8B030D-6E8A-4147-A177-3AD203B41FA5}">
                      <a16:colId xmlns:a16="http://schemas.microsoft.com/office/drawing/2014/main" xmlns="" val="20000"/>
                    </a:ext>
                  </a:extLst>
                </a:gridCol>
                <a:gridCol w="5715000">
                  <a:extLst>
                    <a:ext uri="{9D8B030D-6E8A-4147-A177-3AD203B41FA5}">
                      <a16:colId xmlns:a16="http://schemas.microsoft.com/office/drawing/2014/main" xmlns="" val="20001"/>
                    </a:ext>
                  </a:extLst>
                </a:gridCol>
                <a:gridCol w="990600">
                  <a:extLst>
                    <a:ext uri="{9D8B030D-6E8A-4147-A177-3AD203B41FA5}">
                      <a16:colId xmlns:a16="http://schemas.microsoft.com/office/drawing/2014/main" xmlns="" val="20002"/>
                    </a:ext>
                  </a:extLst>
                </a:gridCol>
              </a:tblGrid>
              <a:tr h="370840">
                <a:tc>
                  <a:txBody>
                    <a:bodyPr/>
                    <a:lstStyle/>
                    <a:p>
                      <a:r>
                        <a:rPr lang="en-US" dirty="0"/>
                        <a:t>Story</a:t>
                      </a:r>
                      <a:r>
                        <a:rPr lang="en-US" baseline="0" dirty="0"/>
                        <a:t> #</a:t>
                      </a:r>
                      <a:endParaRPr lang="en-US" dirty="0"/>
                    </a:p>
                  </a:txBody>
                  <a:tcPr/>
                </a:tc>
                <a:tc>
                  <a:txBody>
                    <a:bodyPr/>
                    <a:lstStyle/>
                    <a:p>
                      <a:r>
                        <a:rPr lang="en-US" dirty="0"/>
                        <a:t>Story Summary Description</a:t>
                      </a:r>
                    </a:p>
                  </a:txBody>
                  <a:tcPr/>
                </a:tc>
                <a:tc>
                  <a:txBody>
                    <a:bodyPr/>
                    <a:lstStyle/>
                    <a:p>
                      <a:r>
                        <a:rPr lang="en-US" dirty="0"/>
                        <a:t>Points</a:t>
                      </a:r>
                    </a:p>
                  </a:txBody>
                  <a:tcPr/>
                </a:tc>
                <a:extLst>
                  <a:ext uri="{0D108BD9-81ED-4DB2-BD59-A6C34878D82A}">
                    <a16:rowId xmlns:a16="http://schemas.microsoft.com/office/drawing/2014/main" xmlns="" val="10000"/>
                  </a:ext>
                </a:extLst>
              </a:tr>
              <a:tr h="370840">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xmlns="" val="10001"/>
                  </a:ext>
                </a:extLst>
              </a:tr>
              <a:tr h="370840">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xmlns="" val="10002"/>
                  </a:ext>
                </a:extLst>
              </a:tr>
              <a:tr h="370840">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xmlns="" val="10003"/>
                  </a:ext>
                </a:extLst>
              </a:tr>
              <a:tr h="370840">
                <a:tc>
                  <a:txBody>
                    <a:bodyPr/>
                    <a:lstStyle/>
                    <a:p>
                      <a:endParaRPr lang="en-US" sz="1400" dirty="0"/>
                    </a:p>
                  </a:txBody>
                  <a:tcPr/>
                </a:tc>
                <a:tc>
                  <a:txBody>
                    <a:bodyPr/>
                    <a:lstStyle/>
                    <a:p>
                      <a:pPr algn="r"/>
                      <a:r>
                        <a:rPr lang="en-US" sz="1400" dirty="0"/>
                        <a:t>Total Points this Sprint</a:t>
                      </a:r>
                    </a:p>
                  </a:txBody>
                  <a:tcPr/>
                </a:tc>
                <a:tc>
                  <a:txBody>
                    <a:bodyPr/>
                    <a:lstStyle/>
                    <a:p>
                      <a:endParaRPr lang="en-US" sz="1400"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837905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baseline="30000" dirty="0"/>
              <a:t>st</a:t>
            </a:r>
            <a:r>
              <a:rPr lang="en-US" dirty="0"/>
              <a:t> Demo of Functionality – </a:t>
            </a:r>
            <a:r>
              <a:rPr lang="en-US" dirty="0">
                <a:solidFill>
                  <a:schemeClr val="bg1">
                    <a:lumMod val="65000"/>
                  </a:schemeClr>
                </a:solidFill>
              </a:rPr>
              <a:t>Story name</a:t>
            </a:r>
          </a:p>
        </p:txBody>
      </p:sp>
      <p:sp>
        <p:nvSpPr>
          <p:cNvPr id="3" name="Content Placeholder 2"/>
          <p:cNvSpPr>
            <a:spLocks noGrp="1"/>
          </p:cNvSpPr>
          <p:nvPr>
            <p:ph idx="1"/>
          </p:nvPr>
        </p:nvSpPr>
        <p:spPr/>
        <p:txBody>
          <a:bodyPr/>
          <a:lstStyle/>
          <a:p>
            <a:r>
              <a:rPr lang="en-US" dirty="0"/>
              <a:t>Volunteering Team Member presents this work.</a:t>
            </a:r>
          </a:p>
          <a:p>
            <a:r>
              <a:rPr lang="en-US" dirty="0"/>
              <a:t>Demonstration of:</a:t>
            </a:r>
          </a:p>
          <a:p>
            <a:pPr lvl="1"/>
            <a:r>
              <a:rPr lang="en-US" dirty="0"/>
              <a:t>functionality</a:t>
            </a:r>
          </a:p>
          <a:p>
            <a:pPr lvl="1"/>
            <a:r>
              <a:rPr lang="en-US" dirty="0"/>
              <a:t>documentation</a:t>
            </a:r>
          </a:p>
          <a:p>
            <a:pPr lvl="1"/>
            <a:r>
              <a:rPr lang="en-US" dirty="0"/>
              <a:t>research</a:t>
            </a:r>
          </a:p>
          <a:p>
            <a:pPr lvl="1"/>
            <a:r>
              <a:rPr lang="en-US" dirty="0"/>
              <a:t>spikes</a:t>
            </a:r>
          </a:p>
          <a:p>
            <a:pPr lvl="1"/>
            <a:r>
              <a:rPr lang="en-US" dirty="0"/>
              <a:t>decisions</a:t>
            </a:r>
          </a:p>
          <a:p>
            <a:pPr lvl="1"/>
            <a:r>
              <a:rPr lang="en-US" dirty="0"/>
              <a:t>processes drafted/completed</a:t>
            </a:r>
          </a:p>
          <a:p>
            <a:pPr marL="0" indent="0">
              <a:buNone/>
            </a:pPr>
            <a:endParaRPr lang="en-US" dirty="0"/>
          </a:p>
        </p:txBody>
      </p:sp>
      <p:sp>
        <p:nvSpPr>
          <p:cNvPr id="4" name="Slide Number Placeholder 3"/>
          <p:cNvSpPr>
            <a:spLocks noGrp="1"/>
          </p:cNvSpPr>
          <p:nvPr>
            <p:ph type="sldNum" sz="quarter" idx="11"/>
          </p:nvPr>
        </p:nvSpPr>
        <p:spPr/>
        <p:txBody>
          <a:bodyPr/>
          <a:lstStyle/>
          <a:p>
            <a:fld id="{72381E31-9B3B-403F-A467-A692401C8EF1}" type="slidenum">
              <a:rPr lang="en-US" altLang="en-US" smtClean="0"/>
              <a:pPr/>
              <a:t>5</a:t>
            </a:fld>
            <a:endParaRPr lang="en-US" altLang="en-US" dirty="0"/>
          </a:p>
        </p:txBody>
      </p:sp>
    </p:spTree>
    <p:extLst>
      <p:ext uri="{BB962C8B-B14F-4D97-AF65-F5344CB8AC3E}">
        <p14:creationId xmlns:p14="http://schemas.microsoft.com/office/powerpoint/2010/main" val="4294396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baseline="30000" dirty="0"/>
              <a:t>nd</a:t>
            </a:r>
            <a:r>
              <a:rPr lang="en-US" dirty="0"/>
              <a:t> Demo of Functionality – </a:t>
            </a:r>
            <a:r>
              <a:rPr lang="en-US" dirty="0">
                <a:solidFill>
                  <a:schemeClr val="bg1">
                    <a:lumMod val="65000"/>
                  </a:schemeClr>
                </a:solidFill>
              </a:rPr>
              <a:t>Story name</a:t>
            </a:r>
            <a:endParaRPr lang="en-US" dirty="0"/>
          </a:p>
        </p:txBody>
      </p:sp>
      <p:sp>
        <p:nvSpPr>
          <p:cNvPr id="3" name="Content Placeholder 2"/>
          <p:cNvSpPr>
            <a:spLocks noGrp="1"/>
          </p:cNvSpPr>
          <p:nvPr>
            <p:ph idx="1"/>
          </p:nvPr>
        </p:nvSpPr>
        <p:spPr/>
        <p:txBody>
          <a:bodyPr/>
          <a:lstStyle/>
          <a:p>
            <a:r>
              <a:rPr lang="en-US" dirty="0"/>
              <a:t>Volunteering Team Member presents this work.</a:t>
            </a:r>
          </a:p>
          <a:p>
            <a:r>
              <a:rPr lang="en-US" dirty="0"/>
              <a:t>Demonstration of:</a:t>
            </a:r>
          </a:p>
          <a:p>
            <a:pPr lvl="1"/>
            <a:r>
              <a:rPr lang="en-US" dirty="0"/>
              <a:t>functionality</a:t>
            </a:r>
          </a:p>
          <a:p>
            <a:pPr lvl="1"/>
            <a:r>
              <a:rPr lang="en-US" dirty="0"/>
              <a:t>documentation</a:t>
            </a:r>
          </a:p>
          <a:p>
            <a:pPr lvl="1"/>
            <a:r>
              <a:rPr lang="en-US" dirty="0"/>
              <a:t>research</a:t>
            </a:r>
          </a:p>
          <a:p>
            <a:pPr lvl="1"/>
            <a:r>
              <a:rPr lang="en-US" dirty="0"/>
              <a:t>spikes</a:t>
            </a:r>
          </a:p>
          <a:p>
            <a:pPr lvl="1"/>
            <a:r>
              <a:rPr lang="en-US" dirty="0"/>
              <a:t>decisions</a:t>
            </a:r>
          </a:p>
          <a:p>
            <a:pPr lvl="1"/>
            <a:r>
              <a:rPr lang="en-US" dirty="0"/>
              <a:t>processes drafted/completed</a:t>
            </a:r>
          </a:p>
          <a:p>
            <a:pPr marL="0" indent="0">
              <a:buNone/>
            </a:pPr>
            <a:endParaRPr lang="en-US" dirty="0"/>
          </a:p>
        </p:txBody>
      </p:sp>
      <p:sp>
        <p:nvSpPr>
          <p:cNvPr id="4" name="Slide Number Placeholder 3"/>
          <p:cNvSpPr>
            <a:spLocks noGrp="1"/>
          </p:cNvSpPr>
          <p:nvPr>
            <p:ph type="sldNum" sz="quarter" idx="11"/>
          </p:nvPr>
        </p:nvSpPr>
        <p:spPr/>
        <p:txBody>
          <a:bodyPr/>
          <a:lstStyle/>
          <a:p>
            <a:fld id="{72381E31-9B3B-403F-A467-A692401C8EF1}" type="slidenum">
              <a:rPr lang="en-US" altLang="en-US" smtClean="0"/>
              <a:pPr/>
              <a:t>6</a:t>
            </a:fld>
            <a:endParaRPr lang="en-US" altLang="en-US" dirty="0"/>
          </a:p>
        </p:txBody>
      </p:sp>
    </p:spTree>
    <p:extLst>
      <p:ext uri="{BB962C8B-B14F-4D97-AF65-F5344CB8AC3E}">
        <p14:creationId xmlns:p14="http://schemas.microsoft.com/office/powerpoint/2010/main" val="2173123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Retrospective Work</a:t>
            </a:r>
          </a:p>
        </p:txBody>
      </p:sp>
      <p:sp>
        <p:nvSpPr>
          <p:cNvPr id="3" name="Content Placeholder 2"/>
          <p:cNvSpPr>
            <a:spLocks noGrp="1"/>
          </p:cNvSpPr>
          <p:nvPr>
            <p:ph idx="1"/>
          </p:nvPr>
        </p:nvSpPr>
        <p:spPr>
          <a:xfrm>
            <a:off x="1981200" y="1066801"/>
            <a:ext cx="8229600" cy="5064125"/>
          </a:xfrm>
        </p:spPr>
        <p:txBody>
          <a:bodyPr/>
          <a:lstStyle/>
          <a:p>
            <a:r>
              <a:rPr lang="en-US" dirty="0"/>
              <a:t>Scrum Master/Project Manager (or any team member) presents this slide.</a:t>
            </a:r>
          </a:p>
          <a:p>
            <a:r>
              <a:rPr lang="en-US" dirty="0"/>
              <a:t>This is where the team reports out on the story that was crafted from Retrospective. </a:t>
            </a:r>
          </a:p>
          <a:p>
            <a:r>
              <a:rPr lang="en-US" dirty="0"/>
              <a:t>“Team talked about a number of ways to improve. The story we took into sprint was, blah, blah…”</a:t>
            </a:r>
          </a:p>
          <a:p>
            <a:r>
              <a:rPr lang="en-US" dirty="0"/>
              <a:t>Talk about the progress the team made on this story, and how it will improve/has improved the team.</a:t>
            </a:r>
          </a:p>
          <a:p>
            <a:r>
              <a:rPr lang="en-US" dirty="0"/>
              <a:t>If not relevant, omit this slide</a:t>
            </a:r>
          </a:p>
        </p:txBody>
      </p:sp>
      <p:sp>
        <p:nvSpPr>
          <p:cNvPr id="4" name="Slide Number Placeholder 3"/>
          <p:cNvSpPr>
            <a:spLocks noGrp="1"/>
          </p:cNvSpPr>
          <p:nvPr>
            <p:ph type="sldNum" sz="quarter" idx="11"/>
          </p:nvPr>
        </p:nvSpPr>
        <p:spPr/>
        <p:txBody>
          <a:bodyPr/>
          <a:lstStyle/>
          <a:p>
            <a:fld id="{72381E31-9B3B-403F-A467-A692401C8EF1}" type="slidenum">
              <a:rPr lang="en-US" altLang="en-US" smtClean="0"/>
              <a:pPr/>
              <a:t>7</a:t>
            </a:fld>
            <a:endParaRPr lang="en-US" altLang="en-US" dirty="0"/>
          </a:p>
        </p:txBody>
      </p:sp>
    </p:spTree>
    <p:extLst>
      <p:ext uri="{BB962C8B-B14F-4D97-AF65-F5344CB8AC3E}">
        <p14:creationId xmlns:p14="http://schemas.microsoft.com/office/powerpoint/2010/main" val="181248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p:cNvSpPr>
            <a:spLocks noGrp="1" noChangeArrowheads="1"/>
          </p:cNvSpPr>
          <p:nvPr>
            <p:ph type="title"/>
          </p:nvPr>
        </p:nvSpPr>
        <p:spPr>
          <a:xfrm>
            <a:off x="2209800" y="152400"/>
            <a:ext cx="7772400" cy="762000"/>
          </a:xfrm>
        </p:spPr>
        <p:txBody>
          <a:bodyPr/>
          <a:lstStyle/>
          <a:p>
            <a:pPr eaLnBrk="1" hangingPunct="1"/>
            <a:r>
              <a:rPr lang="en-US" dirty="0"/>
              <a:t>Impediments</a:t>
            </a:r>
            <a:br>
              <a:rPr lang="en-US" dirty="0"/>
            </a:br>
            <a:r>
              <a:rPr lang="en-US" sz="1800" dirty="0">
                <a:solidFill>
                  <a:schemeClr val="bg1">
                    <a:lumMod val="75000"/>
                  </a:schemeClr>
                </a:solidFill>
              </a:rPr>
              <a:t>Team Name, Sprint #xx, Date</a:t>
            </a:r>
            <a:endParaRPr lang="en-US" altLang="en-US" sz="1800" dirty="0"/>
          </a:p>
        </p:txBody>
      </p:sp>
      <p:sp>
        <p:nvSpPr>
          <p:cNvPr id="3" name="Rounded Rectangle 2"/>
          <p:cNvSpPr/>
          <p:nvPr/>
        </p:nvSpPr>
        <p:spPr>
          <a:xfrm>
            <a:off x="2133600" y="1219200"/>
            <a:ext cx="8077200" cy="2762767"/>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824316" y="1623842"/>
            <a:ext cx="6880162" cy="276999"/>
          </a:xfrm>
          <a:prstGeom prst="rect">
            <a:avLst/>
          </a:prstGeom>
          <a:noFill/>
        </p:spPr>
        <p:txBody>
          <a:bodyPr wrap="square" rtlCol="0">
            <a:spAutoFit/>
          </a:bodyPr>
          <a:lstStyle/>
          <a:p>
            <a:r>
              <a:rPr lang="en-US" altLang="en-US" sz="1200" dirty="0"/>
              <a:t>Manual testing adds </a:t>
            </a:r>
            <a:r>
              <a:rPr lang="en-US" altLang="en-US" sz="1200" dirty="0"/>
              <a:t>a Constraint </a:t>
            </a:r>
            <a:r>
              <a:rPr lang="en-US" altLang="en-US" sz="1200" dirty="0"/>
              <a:t>– </a:t>
            </a:r>
            <a:r>
              <a:rPr lang="en-US" altLang="en-US" sz="1200" b="1" dirty="0"/>
              <a:t>In progress</a:t>
            </a:r>
          </a:p>
        </p:txBody>
      </p:sp>
      <p:sp>
        <p:nvSpPr>
          <p:cNvPr id="5" name="Oval 15"/>
          <p:cNvSpPr>
            <a:spLocks noChangeArrowheads="1"/>
          </p:cNvSpPr>
          <p:nvPr/>
        </p:nvSpPr>
        <p:spPr bwMode="auto">
          <a:xfrm>
            <a:off x="2558562" y="1659043"/>
            <a:ext cx="228600" cy="228600"/>
          </a:xfrm>
          <a:prstGeom prst="ellipse">
            <a:avLst/>
          </a:prstGeom>
          <a:solidFill>
            <a:schemeClr val="accent2">
              <a:lumMod val="60000"/>
              <a:lumOff val="40000"/>
            </a:schemeClr>
          </a:solidFill>
          <a:ln w="9525">
            <a:solidFill>
              <a:schemeClr val="tx1"/>
            </a:solidFill>
            <a:round/>
            <a:headEnd/>
            <a:tailEnd/>
          </a:ln>
        </p:spPr>
        <p:txBody>
          <a:bodyPr wrap="none" anchor="ctr"/>
          <a:lstStyle>
            <a:lvl1pPr algn="l" eaLnBrk="0" hangingPunct="0">
              <a:spcBef>
                <a:spcPct val="20000"/>
              </a:spcBef>
              <a:buChar char="•"/>
              <a:defRPr sz="3200">
                <a:solidFill>
                  <a:srgbClr val="253B44"/>
                </a:solidFill>
                <a:latin typeface="Arial" charset="0"/>
              </a:defRPr>
            </a:lvl1pPr>
            <a:lvl2pPr marL="742950" indent="-285750" algn="l" eaLnBrk="0" hangingPunct="0">
              <a:spcBef>
                <a:spcPct val="20000"/>
              </a:spcBef>
              <a:buChar char="–"/>
              <a:defRPr sz="2800">
                <a:solidFill>
                  <a:srgbClr val="4E84C4"/>
                </a:solidFill>
                <a:latin typeface="Arial" charset="0"/>
              </a:defRPr>
            </a:lvl2pPr>
            <a:lvl3pPr marL="1143000" indent="-228600" algn="l" eaLnBrk="0" hangingPunct="0">
              <a:spcBef>
                <a:spcPct val="20000"/>
              </a:spcBef>
              <a:buChar char="•"/>
              <a:defRPr sz="2400">
                <a:solidFill>
                  <a:srgbClr val="4E84C4"/>
                </a:solidFill>
                <a:latin typeface="Arial" charset="0"/>
              </a:defRPr>
            </a:lvl3pPr>
            <a:lvl4pPr marL="1600200" indent="-228600" algn="l" eaLnBrk="0" hangingPunct="0">
              <a:spcBef>
                <a:spcPct val="20000"/>
              </a:spcBef>
              <a:buChar char="–"/>
              <a:defRPr sz="2000">
                <a:solidFill>
                  <a:srgbClr val="4E84C4"/>
                </a:solidFill>
                <a:latin typeface="Arial" charset="0"/>
              </a:defRPr>
            </a:lvl4pPr>
            <a:lvl5pPr marL="2057400" indent="-228600" algn="l" eaLnBrk="0" hangingPunct="0">
              <a:spcBef>
                <a:spcPct val="20000"/>
              </a:spcBef>
              <a:buChar char="»"/>
              <a:defRPr sz="2000">
                <a:solidFill>
                  <a:srgbClr val="4E84C4"/>
                </a:solidFill>
                <a:latin typeface="Arial" charset="0"/>
              </a:defRPr>
            </a:lvl5pPr>
            <a:lvl6pPr marL="2514600" indent="-228600" eaLnBrk="0" fontAlgn="base" hangingPunct="0">
              <a:spcBef>
                <a:spcPct val="20000"/>
              </a:spcBef>
              <a:spcAft>
                <a:spcPct val="0"/>
              </a:spcAft>
              <a:buChar char="»"/>
              <a:defRPr sz="2000">
                <a:solidFill>
                  <a:srgbClr val="4E84C4"/>
                </a:solidFill>
                <a:latin typeface="Arial" charset="0"/>
              </a:defRPr>
            </a:lvl6pPr>
            <a:lvl7pPr marL="2971800" indent="-228600" eaLnBrk="0" fontAlgn="base" hangingPunct="0">
              <a:spcBef>
                <a:spcPct val="20000"/>
              </a:spcBef>
              <a:spcAft>
                <a:spcPct val="0"/>
              </a:spcAft>
              <a:buChar char="»"/>
              <a:defRPr sz="2000">
                <a:solidFill>
                  <a:srgbClr val="4E84C4"/>
                </a:solidFill>
                <a:latin typeface="Arial" charset="0"/>
              </a:defRPr>
            </a:lvl7pPr>
            <a:lvl8pPr marL="3429000" indent="-228600" eaLnBrk="0" fontAlgn="base" hangingPunct="0">
              <a:spcBef>
                <a:spcPct val="20000"/>
              </a:spcBef>
              <a:spcAft>
                <a:spcPct val="0"/>
              </a:spcAft>
              <a:buChar char="»"/>
              <a:defRPr sz="2000">
                <a:solidFill>
                  <a:srgbClr val="4E84C4"/>
                </a:solidFill>
                <a:latin typeface="Arial" charset="0"/>
              </a:defRPr>
            </a:lvl8pPr>
            <a:lvl9pPr marL="3886200" indent="-228600" eaLnBrk="0" fontAlgn="base" hangingPunct="0">
              <a:spcBef>
                <a:spcPct val="20000"/>
              </a:spcBef>
              <a:spcAft>
                <a:spcPct val="0"/>
              </a:spcAft>
              <a:buChar char="»"/>
              <a:defRPr sz="2000">
                <a:solidFill>
                  <a:srgbClr val="4E84C4"/>
                </a:solidFill>
                <a:latin typeface="Arial" charset="0"/>
              </a:defRPr>
            </a:lvl9pPr>
          </a:lstStyle>
          <a:p>
            <a:pPr algn="ctr" eaLnBrk="1" hangingPunct="1">
              <a:spcBef>
                <a:spcPct val="0"/>
              </a:spcBef>
              <a:buFontTx/>
              <a:buNone/>
            </a:pPr>
            <a:endParaRPr lang="en-US" altLang="en-US" sz="1800">
              <a:solidFill>
                <a:srgbClr val="92D050"/>
              </a:solidFill>
            </a:endParaRPr>
          </a:p>
        </p:txBody>
      </p:sp>
      <p:sp>
        <p:nvSpPr>
          <p:cNvPr id="6" name="Rounded Rectangle 5"/>
          <p:cNvSpPr/>
          <p:nvPr/>
        </p:nvSpPr>
        <p:spPr>
          <a:xfrm>
            <a:off x="2743200" y="2834002"/>
            <a:ext cx="6858000" cy="975999"/>
          </a:xfrm>
          <a:prstGeom prst="roundRect">
            <a:avLst/>
          </a:prstGeom>
          <a:solidFill>
            <a:schemeClr val="accent5">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p:cNvSpPr>
            <a:spLocks noChangeArrowheads="1"/>
          </p:cNvSpPr>
          <p:nvPr/>
        </p:nvSpPr>
        <p:spPr bwMode="auto">
          <a:xfrm>
            <a:off x="2743200" y="2757801"/>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har char="•"/>
              <a:defRPr sz="3200">
                <a:solidFill>
                  <a:srgbClr val="253B44"/>
                </a:solidFill>
                <a:latin typeface="Arial" charset="0"/>
              </a:defRPr>
            </a:lvl1pPr>
            <a:lvl2pPr marL="742950" indent="-285750" algn="l" eaLnBrk="0" hangingPunct="0">
              <a:spcBef>
                <a:spcPct val="20000"/>
              </a:spcBef>
              <a:buChar char="–"/>
              <a:defRPr sz="2800">
                <a:solidFill>
                  <a:srgbClr val="4E84C4"/>
                </a:solidFill>
                <a:latin typeface="Arial" charset="0"/>
              </a:defRPr>
            </a:lvl2pPr>
            <a:lvl3pPr marL="1143000" indent="-228600" algn="l" eaLnBrk="0" hangingPunct="0">
              <a:spcBef>
                <a:spcPct val="20000"/>
              </a:spcBef>
              <a:buChar char="•"/>
              <a:defRPr sz="2400">
                <a:solidFill>
                  <a:srgbClr val="4E84C4"/>
                </a:solidFill>
                <a:latin typeface="Arial" charset="0"/>
              </a:defRPr>
            </a:lvl3pPr>
            <a:lvl4pPr marL="1600200" indent="-228600" algn="l" eaLnBrk="0" hangingPunct="0">
              <a:spcBef>
                <a:spcPct val="20000"/>
              </a:spcBef>
              <a:buChar char="–"/>
              <a:defRPr sz="2000">
                <a:solidFill>
                  <a:srgbClr val="4E84C4"/>
                </a:solidFill>
                <a:latin typeface="Arial" charset="0"/>
              </a:defRPr>
            </a:lvl4pPr>
            <a:lvl5pPr marL="2057400" indent="-228600" algn="l" eaLnBrk="0" hangingPunct="0">
              <a:spcBef>
                <a:spcPct val="20000"/>
              </a:spcBef>
              <a:buChar char="»"/>
              <a:defRPr sz="2000">
                <a:solidFill>
                  <a:srgbClr val="4E84C4"/>
                </a:solidFill>
                <a:latin typeface="Arial" charset="0"/>
              </a:defRPr>
            </a:lvl5pPr>
            <a:lvl6pPr marL="2514600" indent="-228600" eaLnBrk="0" fontAlgn="base" hangingPunct="0">
              <a:spcBef>
                <a:spcPct val="20000"/>
              </a:spcBef>
              <a:spcAft>
                <a:spcPct val="0"/>
              </a:spcAft>
              <a:buChar char="»"/>
              <a:defRPr sz="2000">
                <a:solidFill>
                  <a:srgbClr val="4E84C4"/>
                </a:solidFill>
                <a:latin typeface="Arial" charset="0"/>
              </a:defRPr>
            </a:lvl6pPr>
            <a:lvl7pPr marL="2971800" indent="-228600" eaLnBrk="0" fontAlgn="base" hangingPunct="0">
              <a:spcBef>
                <a:spcPct val="20000"/>
              </a:spcBef>
              <a:spcAft>
                <a:spcPct val="0"/>
              </a:spcAft>
              <a:buChar char="»"/>
              <a:defRPr sz="2000">
                <a:solidFill>
                  <a:srgbClr val="4E84C4"/>
                </a:solidFill>
                <a:latin typeface="Arial" charset="0"/>
              </a:defRPr>
            </a:lvl7pPr>
            <a:lvl8pPr marL="3429000" indent="-228600" eaLnBrk="0" fontAlgn="base" hangingPunct="0">
              <a:spcBef>
                <a:spcPct val="20000"/>
              </a:spcBef>
              <a:spcAft>
                <a:spcPct val="0"/>
              </a:spcAft>
              <a:buChar char="»"/>
              <a:defRPr sz="2000">
                <a:solidFill>
                  <a:srgbClr val="4E84C4"/>
                </a:solidFill>
                <a:latin typeface="Arial" charset="0"/>
              </a:defRPr>
            </a:lvl8pPr>
            <a:lvl9pPr marL="3886200" indent="-228600" eaLnBrk="0" fontAlgn="base" hangingPunct="0">
              <a:spcBef>
                <a:spcPct val="20000"/>
              </a:spcBef>
              <a:spcAft>
                <a:spcPct val="0"/>
              </a:spcAft>
              <a:buChar char="»"/>
              <a:defRPr sz="2000">
                <a:solidFill>
                  <a:srgbClr val="4E84C4"/>
                </a:solidFill>
                <a:latin typeface="Arial" charset="0"/>
              </a:defRPr>
            </a:lvl9pPr>
          </a:lstStyle>
          <a:p>
            <a:pPr algn="ctr" eaLnBrk="1" hangingPunct="1">
              <a:spcBef>
                <a:spcPct val="0"/>
              </a:spcBef>
              <a:buFontTx/>
              <a:buNone/>
            </a:pPr>
            <a:r>
              <a:rPr lang="en-US" altLang="en-US" sz="1200" b="1" dirty="0">
                <a:solidFill>
                  <a:schemeClr val="tx1"/>
                </a:solidFill>
              </a:rPr>
              <a:t>Team Control</a:t>
            </a:r>
          </a:p>
        </p:txBody>
      </p:sp>
      <p:sp>
        <p:nvSpPr>
          <p:cNvPr id="8" name="Rounded Rectangle 7"/>
          <p:cNvSpPr/>
          <p:nvPr/>
        </p:nvSpPr>
        <p:spPr>
          <a:xfrm>
            <a:off x="2133600" y="4138328"/>
            <a:ext cx="8077200" cy="1500473"/>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9"/>
          <p:cNvSpPr>
            <a:spLocks noChangeArrowheads="1"/>
          </p:cNvSpPr>
          <p:nvPr/>
        </p:nvSpPr>
        <p:spPr bwMode="auto">
          <a:xfrm>
            <a:off x="2400300" y="4059237"/>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har char="•"/>
              <a:defRPr sz="3200">
                <a:solidFill>
                  <a:srgbClr val="253B44"/>
                </a:solidFill>
                <a:latin typeface="Arial" charset="0"/>
              </a:defRPr>
            </a:lvl1pPr>
            <a:lvl2pPr marL="742950" indent="-285750" algn="l" eaLnBrk="0" hangingPunct="0">
              <a:spcBef>
                <a:spcPct val="20000"/>
              </a:spcBef>
              <a:buChar char="–"/>
              <a:defRPr sz="2800">
                <a:solidFill>
                  <a:srgbClr val="4E84C4"/>
                </a:solidFill>
                <a:latin typeface="Arial" charset="0"/>
              </a:defRPr>
            </a:lvl2pPr>
            <a:lvl3pPr marL="1143000" indent="-228600" algn="l" eaLnBrk="0" hangingPunct="0">
              <a:spcBef>
                <a:spcPct val="20000"/>
              </a:spcBef>
              <a:buChar char="•"/>
              <a:defRPr sz="2400">
                <a:solidFill>
                  <a:srgbClr val="4E84C4"/>
                </a:solidFill>
                <a:latin typeface="Arial" charset="0"/>
              </a:defRPr>
            </a:lvl3pPr>
            <a:lvl4pPr marL="1600200" indent="-228600" algn="l" eaLnBrk="0" hangingPunct="0">
              <a:spcBef>
                <a:spcPct val="20000"/>
              </a:spcBef>
              <a:buChar char="–"/>
              <a:defRPr sz="2000">
                <a:solidFill>
                  <a:srgbClr val="4E84C4"/>
                </a:solidFill>
                <a:latin typeface="Arial" charset="0"/>
              </a:defRPr>
            </a:lvl4pPr>
            <a:lvl5pPr marL="2057400" indent="-228600" algn="l" eaLnBrk="0" hangingPunct="0">
              <a:spcBef>
                <a:spcPct val="20000"/>
              </a:spcBef>
              <a:buChar char="»"/>
              <a:defRPr sz="2000">
                <a:solidFill>
                  <a:srgbClr val="4E84C4"/>
                </a:solidFill>
                <a:latin typeface="Arial" charset="0"/>
              </a:defRPr>
            </a:lvl5pPr>
            <a:lvl6pPr marL="2514600" indent="-228600" eaLnBrk="0" fontAlgn="base" hangingPunct="0">
              <a:spcBef>
                <a:spcPct val="20000"/>
              </a:spcBef>
              <a:spcAft>
                <a:spcPct val="0"/>
              </a:spcAft>
              <a:buChar char="»"/>
              <a:defRPr sz="2000">
                <a:solidFill>
                  <a:srgbClr val="4E84C4"/>
                </a:solidFill>
                <a:latin typeface="Arial" charset="0"/>
              </a:defRPr>
            </a:lvl6pPr>
            <a:lvl7pPr marL="2971800" indent="-228600" eaLnBrk="0" fontAlgn="base" hangingPunct="0">
              <a:spcBef>
                <a:spcPct val="20000"/>
              </a:spcBef>
              <a:spcAft>
                <a:spcPct val="0"/>
              </a:spcAft>
              <a:buChar char="»"/>
              <a:defRPr sz="2000">
                <a:solidFill>
                  <a:srgbClr val="4E84C4"/>
                </a:solidFill>
                <a:latin typeface="Arial" charset="0"/>
              </a:defRPr>
            </a:lvl7pPr>
            <a:lvl8pPr marL="3429000" indent="-228600" eaLnBrk="0" fontAlgn="base" hangingPunct="0">
              <a:spcBef>
                <a:spcPct val="20000"/>
              </a:spcBef>
              <a:spcAft>
                <a:spcPct val="0"/>
              </a:spcAft>
              <a:buChar char="»"/>
              <a:defRPr sz="2000">
                <a:solidFill>
                  <a:srgbClr val="4E84C4"/>
                </a:solidFill>
                <a:latin typeface="Arial" charset="0"/>
              </a:defRPr>
            </a:lvl8pPr>
            <a:lvl9pPr marL="3886200" indent="-228600" eaLnBrk="0" fontAlgn="base" hangingPunct="0">
              <a:spcBef>
                <a:spcPct val="20000"/>
              </a:spcBef>
              <a:spcAft>
                <a:spcPct val="0"/>
              </a:spcAft>
              <a:buChar char="»"/>
              <a:defRPr sz="2000">
                <a:solidFill>
                  <a:srgbClr val="4E84C4"/>
                </a:solidFill>
                <a:latin typeface="Arial" charset="0"/>
              </a:defRPr>
            </a:lvl9pPr>
          </a:lstStyle>
          <a:p>
            <a:pPr eaLnBrk="1" hangingPunct="1">
              <a:spcBef>
                <a:spcPct val="0"/>
              </a:spcBef>
              <a:buFontTx/>
              <a:buNone/>
            </a:pPr>
            <a:r>
              <a:rPr lang="en-US" altLang="en-US" sz="1200" b="1" dirty="0">
                <a:solidFill>
                  <a:schemeClr val="tx1"/>
                </a:solidFill>
              </a:rPr>
              <a:t>Organizational</a:t>
            </a:r>
          </a:p>
        </p:txBody>
      </p:sp>
      <p:sp>
        <p:nvSpPr>
          <p:cNvPr id="10" name="Rectangle 22"/>
          <p:cNvSpPr>
            <a:spLocks noChangeArrowheads="1"/>
          </p:cNvSpPr>
          <p:nvPr/>
        </p:nvSpPr>
        <p:spPr bwMode="auto">
          <a:xfrm>
            <a:off x="2558563" y="4286768"/>
            <a:ext cx="1401763"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lstStyle>
            <a:lvl1pPr algn="l" eaLnBrk="0" hangingPunct="0">
              <a:spcBef>
                <a:spcPct val="20000"/>
              </a:spcBef>
              <a:buChar char="•"/>
              <a:defRPr sz="3200">
                <a:solidFill>
                  <a:srgbClr val="253B44"/>
                </a:solidFill>
                <a:latin typeface="Arial" charset="0"/>
              </a:defRPr>
            </a:lvl1pPr>
            <a:lvl2pPr marL="742950" indent="-285750" algn="l" eaLnBrk="0" hangingPunct="0">
              <a:spcBef>
                <a:spcPct val="20000"/>
              </a:spcBef>
              <a:buChar char="–"/>
              <a:defRPr sz="2800">
                <a:solidFill>
                  <a:srgbClr val="4E84C4"/>
                </a:solidFill>
                <a:latin typeface="Arial" charset="0"/>
              </a:defRPr>
            </a:lvl2pPr>
            <a:lvl3pPr marL="1143000" indent="-228600" algn="l" eaLnBrk="0" hangingPunct="0">
              <a:spcBef>
                <a:spcPct val="20000"/>
              </a:spcBef>
              <a:buChar char="•"/>
              <a:defRPr sz="2400">
                <a:solidFill>
                  <a:srgbClr val="4E84C4"/>
                </a:solidFill>
                <a:latin typeface="Arial" charset="0"/>
              </a:defRPr>
            </a:lvl3pPr>
            <a:lvl4pPr marL="1600200" indent="-228600" algn="l" eaLnBrk="0" hangingPunct="0">
              <a:spcBef>
                <a:spcPct val="20000"/>
              </a:spcBef>
              <a:buChar char="–"/>
              <a:defRPr sz="2000">
                <a:solidFill>
                  <a:srgbClr val="4E84C4"/>
                </a:solidFill>
                <a:latin typeface="Arial" charset="0"/>
              </a:defRPr>
            </a:lvl4pPr>
            <a:lvl5pPr marL="2057400" indent="-228600" algn="l" eaLnBrk="0" hangingPunct="0">
              <a:spcBef>
                <a:spcPct val="20000"/>
              </a:spcBef>
              <a:buChar char="»"/>
              <a:defRPr sz="2000">
                <a:solidFill>
                  <a:srgbClr val="4E84C4"/>
                </a:solidFill>
                <a:latin typeface="Arial" charset="0"/>
              </a:defRPr>
            </a:lvl5pPr>
            <a:lvl6pPr marL="2514600" indent="-228600" eaLnBrk="0" fontAlgn="base" hangingPunct="0">
              <a:spcBef>
                <a:spcPct val="20000"/>
              </a:spcBef>
              <a:spcAft>
                <a:spcPct val="0"/>
              </a:spcAft>
              <a:buChar char="»"/>
              <a:defRPr sz="2000">
                <a:solidFill>
                  <a:srgbClr val="4E84C4"/>
                </a:solidFill>
                <a:latin typeface="Arial" charset="0"/>
              </a:defRPr>
            </a:lvl6pPr>
            <a:lvl7pPr marL="2971800" indent="-228600" eaLnBrk="0" fontAlgn="base" hangingPunct="0">
              <a:spcBef>
                <a:spcPct val="20000"/>
              </a:spcBef>
              <a:spcAft>
                <a:spcPct val="0"/>
              </a:spcAft>
              <a:buChar char="»"/>
              <a:defRPr sz="2000">
                <a:solidFill>
                  <a:srgbClr val="4E84C4"/>
                </a:solidFill>
                <a:latin typeface="Arial" charset="0"/>
              </a:defRPr>
            </a:lvl7pPr>
            <a:lvl8pPr marL="3429000" indent="-228600" eaLnBrk="0" fontAlgn="base" hangingPunct="0">
              <a:spcBef>
                <a:spcPct val="20000"/>
              </a:spcBef>
              <a:spcAft>
                <a:spcPct val="0"/>
              </a:spcAft>
              <a:buChar char="»"/>
              <a:defRPr sz="2000">
                <a:solidFill>
                  <a:srgbClr val="4E84C4"/>
                </a:solidFill>
                <a:latin typeface="Arial" charset="0"/>
              </a:defRPr>
            </a:lvl8pPr>
            <a:lvl9pPr marL="3886200" indent="-228600" eaLnBrk="0" fontAlgn="base" hangingPunct="0">
              <a:spcBef>
                <a:spcPct val="20000"/>
              </a:spcBef>
              <a:spcAft>
                <a:spcPct val="0"/>
              </a:spcAft>
              <a:buChar char="»"/>
              <a:defRPr sz="2000">
                <a:solidFill>
                  <a:srgbClr val="4E84C4"/>
                </a:solidFill>
                <a:latin typeface="Arial" charset="0"/>
              </a:defRPr>
            </a:lvl9pPr>
          </a:lstStyle>
          <a:p>
            <a:pPr eaLnBrk="1" hangingPunct="1">
              <a:spcBef>
                <a:spcPct val="0"/>
              </a:spcBef>
              <a:buFontTx/>
              <a:buNone/>
            </a:pPr>
            <a:endParaRPr lang="en-US" altLang="en-US" sz="800" b="1" dirty="0">
              <a:solidFill>
                <a:schemeClr val="tx1"/>
              </a:solidFill>
            </a:endParaRPr>
          </a:p>
        </p:txBody>
      </p:sp>
      <p:sp>
        <p:nvSpPr>
          <p:cNvPr id="11" name="TextBox 10"/>
          <p:cNvSpPr txBox="1"/>
          <p:nvPr/>
        </p:nvSpPr>
        <p:spPr>
          <a:xfrm>
            <a:off x="2787162" y="4611470"/>
            <a:ext cx="7347438" cy="646331"/>
          </a:xfrm>
          <a:prstGeom prst="rect">
            <a:avLst/>
          </a:prstGeom>
          <a:noFill/>
        </p:spPr>
        <p:txBody>
          <a:bodyPr wrap="square" rtlCol="0">
            <a:spAutoFit/>
          </a:bodyPr>
          <a:lstStyle/>
          <a:p>
            <a:r>
              <a:rPr lang="en-US" altLang="en-US" sz="1200" dirty="0"/>
              <a:t>M2C need for </a:t>
            </a:r>
            <a:r>
              <a:rPr lang="en-US" altLang="en-US" sz="1200" dirty="0"/>
              <a:t>WSDL taking </a:t>
            </a:r>
            <a:r>
              <a:rPr lang="en-US" altLang="en-US" sz="1200" dirty="0"/>
              <a:t>multiple sprints to </a:t>
            </a:r>
            <a:r>
              <a:rPr lang="en-US" altLang="en-US" sz="1200" dirty="0"/>
              <a:t>complete/dependent </a:t>
            </a:r>
            <a:r>
              <a:rPr lang="en-US" altLang="en-US" sz="1200" dirty="0"/>
              <a:t>on </a:t>
            </a:r>
            <a:r>
              <a:rPr lang="en-US" altLang="en-US" sz="1200" dirty="0"/>
              <a:t>outside </a:t>
            </a:r>
            <a:r>
              <a:rPr lang="en-US" altLang="en-US" sz="1200" dirty="0"/>
              <a:t>resources – </a:t>
            </a:r>
            <a:r>
              <a:rPr lang="en-US" altLang="en-US" sz="1200" b="1" dirty="0"/>
              <a:t>Resolved</a:t>
            </a:r>
          </a:p>
          <a:p>
            <a:r>
              <a:rPr lang="en-US" altLang="en-US" sz="1200" b="1" dirty="0"/>
              <a:t>04/07/16</a:t>
            </a:r>
          </a:p>
          <a:p>
            <a:endParaRPr lang="en-US" sz="1200" dirty="0"/>
          </a:p>
        </p:txBody>
      </p:sp>
      <p:sp>
        <p:nvSpPr>
          <p:cNvPr id="12" name="Oval 15"/>
          <p:cNvSpPr>
            <a:spLocks noChangeArrowheads="1"/>
          </p:cNvSpPr>
          <p:nvPr/>
        </p:nvSpPr>
        <p:spPr bwMode="auto">
          <a:xfrm>
            <a:off x="2568638" y="4724400"/>
            <a:ext cx="228600" cy="228600"/>
          </a:xfrm>
          <a:prstGeom prst="ellipse">
            <a:avLst/>
          </a:prstGeom>
          <a:solidFill>
            <a:schemeClr val="accent2">
              <a:lumMod val="60000"/>
              <a:lumOff val="40000"/>
            </a:schemeClr>
          </a:solidFill>
          <a:ln w="9525">
            <a:solidFill>
              <a:schemeClr val="tx1"/>
            </a:solidFill>
            <a:round/>
            <a:headEnd/>
            <a:tailEnd/>
          </a:ln>
        </p:spPr>
        <p:txBody>
          <a:bodyPr wrap="none" anchor="ctr"/>
          <a:lstStyle>
            <a:lvl1pPr algn="l" eaLnBrk="0" hangingPunct="0">
              <a:spcBef>
                <a:spcPct val="20000"/>
              </a:spcBef>
              <a:buChar char="•"/>
              <a:defRPr sz="3200">
                <a:solidFill>
                  <a:srgbClr val="253B44"/>
                </a:solidFill>
                <a:latin typeface="Arial" charset="0"/>
              </a:defRPr>
            </a:lvl1pPr>
            <a:lvl2pPr marL="742950" indent="-285750" algn="l" eaLnBrk="0" hangingPunct="0">
              <a:spcBef>
                <a:spcPct val="20000"/>
              </a:spcBef>
              <a:buChar char="–"/>
              <a:defRPr sz="2800">
                <a:solidFill>
                  <a:srgbClr val="4E84C4"/>
                </a:solidFill>
                <a:latin typeface="Arial" charset="0"/>
              </a:defRPr>
            </a:lvl2pPr>
            <a:lvl3pPr marL="1143000" indent="-228600" algn="l" eaLnBrk="0" hangingPunct="0">
              <a:spcBef>
                <a:spcPct val="20000"/>
              </a:spcBef>
              <a:buChar char="•"/>
              <a:defRPr sz="2400">
                <a:solidFill>
                  <a:srgbClr val="4E84C4"/>
                </a:solidFill>
                <a:latin typeface="Arial" charset="0"/>
              </a:defRPr>
            </a:lvl3pPr>
            <a:lvl4pPr marL="1600200" indent="-228600" algn="l" eaLnBrk="0" hangingPunct="0">
              <a:spcBef>
                <a:spcPct val="20000"/>
              </a:spcBef>
              <a:buChar char="–"/>
              <a:defRPr sz="2000">
                <a:solidFill>
                  <a:srgbClr val="4E84C4"/>
                </a:solidFill>
                <a:latin typeface="Arial" charset="0"/>
              </a:defRPr>
            </a:lvl4pPr>
            <a:lvl5pPr marL="2057400" indent="-228600" algn="l" eaLnBrk="0" hangingPunct="0">
              <a:spcBef>
                <a:spcPct val="20000"/>
              </a:spcBef>
              <a:buChar char="»"/>
              <a:defRPr sz="2000">
                <a:solidFill>
                  <a:srgbClr val="4E84C4"/>
                </a:solidFill>
                <a:latin typeface="Arial" charset="0"/>
              </a:defRPr>
            </a:lvl5pPr>
            <a:lvl6pPr marL="2514600" indent="-228600" eaLnBrk="0" fontAlgn="base" hangingPunct="0">
              <a:spcBef>
                <a:spcPct val="20000"/>
              </a:spcBef>
              <a:spcAft>
                <a:spcPct val="0"/>
              </a:spcAft>
              <a:buChar char="»"/>
              <a:defRPr sz="2000">
                <a:solidFill>
                  <a:srgbClr val="4E84C4"/>
                </a:solidFill>
                <a:latin typeface="Arial" charset="0"/>
              </a:defRPr>
            </a:lvl6pPr>
            <a:lvl7pPr marL="2971800" indent="-228600" eaLnBrk="0" fontAlgn="base" hangingPunct="0">
              <a:spcBef>
                <a:spcPct val="20000"/>
              </a:spcBef>
              <a:spcAft>
                <a:spcPct val="0"/>
              </a:spcAft>
              <a:buChar char="»"/>
              <a:defRPr sz="2000">
                <a:solidFill>
                  <a:srgbClr val="4E84C4"/>
                </a:solidFill>
                <a:latin typeface="Arial" charset="0"/>
              </a:defRPr>
            </a:lvl7pPr>
            <a:lvl8pPr marL="3429000" indent="-228600" eaLnBrk="0" fontAlgn="base" hangingPunct="0">
              <a:spcBef>
                <a:spcPct val="20000"/>
              </a:spcBef>
              <a:spcAft>
                <a:spcPct val="0"/>
              </a:spcAft>
              <a:buChar char="»"/>
              <a:defRPr sz="2000">
                <a:solidFill>
                  <a:srgbClr val="4E84C4"/>
                </a:solidFill>
                <a:latin typeface="Arial" charset="0"/>
              </a:defRPr>
            </a:lvl8pPr>
            <a:lvl9pPr marL="3886200" indent="-228600" eaLnBrk="0" fontAlgn="base" hangingPunct="0">
              <a:spcBef>
                <a:spcPct val="20000"/>
              </a:spcBef>
              <a:spcAft>
                <a:spcPct val="0"/>
              </a:spcAft>
              <a:buChar char="»"/>
              <a:defRPr sz="2000">
                <a:solidFill>
                  <a:srgbClr val="4E84C4"/>
                </a:solidFill>
                <a:latin typeface="Arial" charset="0"/>
              </a:defRPr>
            </a:lvl9pPr>
          </a:lstStyle>
          <a:p>
            <a:pPr algn="ctr" eaLnBrk="1" hangingPunct="1">
              <a:spcBef>
                <a:spcPct val="0"/>
              </a:spcBef>
              <a:buFontTx/>
              <a:buNone/>
            </a:pPr>
            <a:endParaRPr lang="en-US" altLang="en-US" sz="1800">
              <a:solidFill>
                <a:srgbClr val="92D050"/>
              </a:solidFill>
            </a:endParaRPr>
          </a:p>
        </p:txBody>
      </p:sp>
      <p:grpSp>
        <p:nvGrpSpPr>
          <p:cNvPr id="13" name="Group 12"/>
          <p:cNvGrpSpPr/>
          <p:nvPr/>
        </p:nvGrpSpPr>
        <p:grpSpPr>
          <a:xfrm>
            <a:off x="6477000" y="5895458"/>
            <a:ext cx="3948906" cy="429142"/>
            <a:chOff x="685800" y="5895458"/>
            <a:chExt cx="3948906" cy="429142"/>
          </a:xfrm>
        </p:grpSpPr>
        <p:sp>
          <p:nvSpPr>
            <p:cNvPr id="14" name="Oval 15"/>
            <p:cNvSpPr>
              <a:spLocks noChangeArrowheads="1"/>
            </p:cNvSpPr>
            <p:nvPr/>
          </p:nvSpPr>
          <p:spPr bwMode="auto">
            <a:xfrm>
              <a:off x="685800" y="5895458"/>
              <a:ext cx="228600" cy="228600"/>
            </a:xfrm>
            <a:prstGeom prst="ellipse">
              <a:avLst/>
            </a:prstGeom>
            <a:solidFill>
              <a:schemeClr val="accent1">
                <a:lumMod val="60000"/>
                <a:lumOff val="40000"/>
              </a:schemeClr>
            </a:solidFill>
            <a:ln w="9525">
              <a:solidFill>
                <a:schemeClr val="tx1"/>
              </a:solidFill>
              <a:round/>
              <a:headEnd/>
              <a:tailEnd/>
            </a:ln>
          </p:spPr>
          <p:txBody>
            <a:bodyPr wrap="none" anchor="ctr"/>
            <a:lstStyle>
              <a:lvl1pPr algn="l" eaLnBrk="0" hangingPunct="0">
                <a:spcBef>
                  <a:spcPct val="20000"/>
                </a:spcBef>
                <a:buChar char="•"/>
                <a:defRPr sz="3200">
                  <a:solidFill>
                    <a:srgbClr val="253B44"/>
                  </a:solidFill>
                  <a:latin typeface="Arial" charset="0"/>
                </a:defRPr>
              </a:lvl1pPr>
              <a:lvl2pPr marL="742950" indent="-285750" algn="l" eaLnBrk="0" hangingPunct="0">
                <a:spcBef>
                  <a:spcPct val="20000"/>
                </a:spcBef>
                <a:buChar char="–"/>
                <a:defRPr sz="2800">
                  <a:solidFill>
                    <a:srgbClr val="4E84C4"/>
                  </a:solidFill>
                  <a:latin typeface="Arial" charset="0"/>
                </a:defRPr>
              </a:lvl2pPr>
              <a:lvl3pPr marL="1143000" indent="-228600" algn="l" eaLnBrk="0" hangingPunct="0">
                <a:spcBef>
                  <a:spcPct val="20000"/>
                </a:spcBef>
                <a:buChar char="•"/>
                <a:defRPr sz="2400">
                  <a:solidFill>
                    <a:srgbClr val="4E84C4"/>
                  </a:solidFill>
                  <a:latin typeface="Arial" charset="0"/>
                </a:defRPr>
              </a:lvl3pPr>
              <a:lvl4pPr marL="1600200" indent="-228600" algn="l" eaLnBrk="0" hangingPunct="0">
                <a:spcBef>
                  <a:spcPct val="20000"/>
                </a:spcBef>
                <a:buChar char="–"/>
                <a:defRPr sz="2000">
                  <a:solidFill>
                    <a:srgbClr val="4E84C4"/>
                  </a:solidFill>
                  <a:latin typeface="Arial" charset="0"/>
                </a:defRPr>
              </a:lvl4pPr>
              <a:lvl5pPr marL="2057400" indent="-228600" algn="l" eaLnBrk="0" hangingPunct="0">
                <a:spcBef>
                  <a:spcPct val="20000"/>
                </a:spcBef>
                <a:buChar char="»"/>
                <a:defRPr sz="2000">
                  <a:solidFill>
                    <a:srgbClr val="4E84C4"/>
                  </a:solidFill>
                  <a:latin typeface="Arial" charset="0"/>
                </a:defRPr>
              </a:lvl5pPr>
              <a:lvl6pPr marL="2514600" indent="-228600" eaLnBrk="0" fontAlgn="base" hangingPunct="0">
                <a:spcBef>
                  <a:spcPct val="20000"/>
                </a:spcBef>
                <a:spcAft>
                  <a:spcPct val="0"/>
                </a:spcAft>
                <a:buChar char="»"/>
                <a:defRPr sz="2000">
                  <a:solidFill>
                    <a:srgbClr val="4E84C4"/>
                  </a:solidFill>
                  <a:latin typeface="Arial" charset="0"/>
                </a:defRPr>
              </a:lvl6pPr>
              <a:lvl7pPr marL="2971800" indent="-228600" eaLnBrk="0" fontAlgn="base" hangingPunct="0">
                <a:spcBef>
                  <a:spcPct val="20000"/>
                </a:spcBef>
                <a:spcAft>
                  <a:spcPct val="0"/>
                </a:spcAft>
                <a:buChar char="»"/>
                <a:defRPr sz="2000">
                  <a:solidFill>
                    <a:srgbClr val="4E84C4"/>
                  </a:solidFill>
                  <a:latin typeface="Arial" charset="0"/>
                </a:defRPr>
              </a:lvl7pPr>
              <a:lvl8pPr marL="3429000" indent="-228600" eaLnBrk="0" fontAlgn="base" hangingPunct="0">
                <a:spcBef>
                  <a:spcPct val="20000"/>
                </a:spcBef>
                <a:spcAft>
                  <a:spcPct val="0"/>
                </a:spcAft>
                <a:buChar char="»"/>
                <a:defRPr sz="2000">
                  <a:solidFill>
                    <a:srgbClr val="4E84C4"/>
                  </a:solidFill>
                  <a:latin typeface="Arial" charset="0"/>
                </a:defRPr>
              </a:lvl8pPr>
              <a:lvl9pPr marL="3886200" indent="-228600" eaLnBrk="0" fontAlgn="base" hangingPunct="0">
                <a:spcBef>
                  <a:spcPct val="20000"/>
                </a:spcBef>
                <a:spcAft>
                  <a:spcPct val="0"/>
                </a:spcAft>
                <a:buChar char="»"/>
                <a:defRPr sz="2000">
                  <a:solidFill>
                    <a:srgbClr val="4E84C4"/>
                  </a:solidFill>
                  <a:latin typeface="Arial" charset="0"/>
                </a:defRPr>
              </a:lvl9pPr>
            </a:lstStyle>
            <a:p>
              <a:pPr algn="ctr" eaLnBrk="1" hangingPunct="1">
                <a:spcBef>
                  <a:spcPct val="0"/>
                </a:spcBef>
                <a:buFontTx/>
                <a:buNone/>
              </a:pPr>
              <a:endParaRPr lang="en-US" altLang="en-US" sz="1800">
                <a:solidFill>
                  <a:srgbClr val="92D050"/>
                </a:solidFill>
              </a:endParaRPr>
            </a:p>
          </p:txBody>
        </p:sp>
        <p:sp>
          <p:nvSpPr>
            <p:cNvPr id="15" name="Oval 15"/>
            <p:cNvSpPr>
              <a:spLocks noChangeArrowheads="1"/>
            </p:cNvSpPr>
            <p:nvPr/>
          </p:nvSpPr>
          <p:spPr bwMode="auto">
            <a:xfrm>
              <a:off x="1981200" y="5895458"/>
              <a:ext cx="228600" cy="228600"/>
            </a:xfrm>
            <a:prstGeom prst="ellipse">
              <a:avLst/>
            </a:prstGeom>
            <a:solidFill>
              <a:schemeClr val="accent2">
                <a:lumMod val="60000"/>
                <a:lumOff val="40000"/>
              </a:schemeClr>
            </a:solidFill>
            <a:ln w="9525">
              <a:solidFill>
                <a:schemeClr val="tx1"/>
              </a:solidFill>
              <a:round/>
              <a:headEnd/>
              <a:tailEnd/>
            </a:ln>
          </p:spPr>
          <p:txBody>
            <a:bodyPr wrap="none" anchor="ctr"/>
            <a:lstStyle>
              <a:lvl1pPr algn="l" eaLnBrk="0" hangingPunct="0">
                <a:spcBef>
                  <a:spcPct val="20000"/>
                </a:spcBef>
                <a:buChar char="•"/>
                <a:defRPr sz="3200">
                  <a:solidFill>
                    <a:srgbClr val="253B44"/>
                  </a:solidFill>
                  <a:latin typeface="Arial" charset="0"/>
                </a:defRPr>
              </a:lvl1pPr>
              <a:lvl2pPr marL="742950" indent="-285750" algn="l" eaLnBrk="0" hangingPunct="0">
                <a:spcBef>
                  <a:spcPct val="20000"/>
                </a:spcBef>
                <a:buChar char="–"/>
                <a:defRPr sz="2800">
                  <a:solidFill>
                    <a:srgbClr val="4E84C4"/>
                  </a:solidFill>
                  <a:latin typeface="Arial" charset="0"/>
                </a:defRPr>
              </a:lvl2pPr>
              <a:lvl3pPr marL="1143000" indent="-228600" algn="l" eaLnBrk="0" hangingPunct="0">
                <a:spcBef>
                  <a:spcPct val="20000"/>
                </a:spcBef>
                <a:buChar char="•"/>
                <a:defRPr sz="2400">
                  <a:solidFill>
                    <a:srgbClr val="4E84C4"/>
                  </a:solidFill>
                  <a:latin typeface="Arial" charset="0"/>
                </a:defRPr>
              </a:lvl3pPr>
              <a:lvl4pPr marL="1600200" indent="-228600" algn="l" eaLnBrk="0" hangingPunct="0">
                <a:spcBef>
                  <a:spcPct val="20000"/>
                </a:spcBef>
                <a:buChar char="–"/>
                <a:defRPr sz="2000">
                  <a:solidFill>
                    <a:srgbClr val="4E84C4"/>
                  </a:solidFill>
                  <a:latin typeface="Arial" charset="0"/>
                </a:defRPr>
              </a:lvl4pPr>
              <a:lvl5pPr marL="2057400" indent="-228600" algn="l" eaLnBrk="0" hangingPunct="0">
                <a:spcBef>
                  <a:spcPct val="20000"/>
                </a:spcBef>
                <a:buChar char="»"/>
                <a:defRPr sz="2000">
                  <a:solidFill>
                    <a:srgbClr val="4E84C4"/>
                  </a:solidFill>
                  <a:latin typeface="Arial" charset="0"/>
                </a:defRPr>
              </a:lvl5pPr>
              <a:lvl6pPr marL="2514600" indent="-228600" eaLnBrk="0" fontAlgn="base" hangingPunct="0">
                <a:spcBef>
                  <a:spcPct val="20000"/>
                </a:spcBef>
                <a:spcAft>
                  <a:spcPct val="0"/>
                </a:spcAft>
                <a:buChar char="»"/>
                <a:defRPr sz="2000">
                  <a:solidFill>
                    <a:srgbClr val="4E84C4"/>
                  </a:solidFill>
                  <a:latin typeface="Arial" charset="0"/>
                </a:defRPr>
              </a:lvl6pPr>
              <a:lvl7pPr marL="2971800" indent="-228600" eaLnBrk="0" fontAlgn="base" hangingPunct="0">
                <a:spcBef>
                  <a:spcPct val="20000"/>
                </a:spcBef>
                <a:spcAft>
                  <a:spcPct val="0"/>
                </a:spcAft>
                <a:buChar char="»"/>
                <a:defRPr sz="2000">
                  <a:solidFill>
                    <a:srgbClr val="4E84C4"/>
                  </a:solidFill>
                  <a:latin typeface="Arial" charset="0"/>
                </a:defRPr>
              </a:lvl7pPr>
              <a:lvl8pPr marL="3429000" indent="-228600" eaLnBrk="0" fontAlgn="base" hangingPunct="0">
                <a:spcBef>
                  <a:spcPct val="20000"/>
                </a:spcBef>
                <a:spcAft>
                  <a:spcPct val="0"/>
                </a:spcAft>
                <a:buChar char="»"/>
                <a:defRPr sz="2000">
                  <a:solidFill>
                    <a:srgbClr val="4E84C4"/>
                  </a:solidFill>
                  <a:latin typeface="Arial" charset="0"/>
                </a:defRPr>
              </a:lvl8pPr>
              <a:lvl9pPr marL="3886200" indent="-228600" eaLnBrk="0" fontAlgn="base" hangingPunct="0">
                <a:spcBef>
                  <a:spcPct val="20000"/>
                </a:spcBef>
                <a:spcAft>
                  <a:spcPct val="0"/>
                </a:spcAft>
                <a:buChar char="»"/>
                <a:defRPr sz="2000">
                  <a:solidFill>
                    <a:srgbClr val="4E84C4"/>
                  </a:solidFill>
                  <a:latin typeface="Arial" charset="0"/>
                </a:defRPr>
              </a:lvl9pPr>
            </a:lstStyle>
            <a:p>
              <a:pPr algn="ctr" eaLnBrk="1" hangingPunct="1">
                <a:spcBef>
                  <a:spcPct val="0"/>
                </a:spcBef>
                <a:buFontTx/>
                <a:buNone/>
              </a:pPr>
              <a:endParaRPr lang="en-US" altLang="en-US" sz="1800">
                <a:solidFill>
                  <a:srgbClr val="92D050"/>
                </a:solidFill>
              </a:endParaRPr>
            </a:p>
          </p:txBody>
        </p:sp>
        <p:sp>
          <p:nvSpPr>
            <p:cNvPr id="16" name="Oval 15"/>
            <p:cNvSpPr>
              <a:spLocks noChangeArrowheads="1"/>
            </p:cNvSpPr>
            <p:nvPr/>
          </p:nvSpPr>
          <p:spPr bwMode="auto">
            <a:xfrm>
              <a:off x="3429000" y="5895458"/>
              <a:ext cx="228600" cy="228600"/>
            </a:xfrm>
            <a:prstGeom prst="ellipse">
              <a:avLst/>
            </a:prstGeom>
            <a:solidFill>
              <a:srgbClr val="00B050"/>
            </a:solidFill>
            <a:ln w="9525">
              <a:solidFill>
                <a:schemeClr val="tx1"/>
              </a:solidFill>
              <a:round/>
              <a:headEnd/>
              <a:tailEnd/>
            </a:ln>
          </p:spPr>
          <p:txBody>
            <a:bodyPr wrap="none" anchor="ctr"/>
            <a:lstStyle>
              <a:lvl1pPr algn="l" eaLnBrk="0" hangingPunct="0">
                <a:spcBef>
                  <a:spcPct val="20000"/>
                </a:spcBef>
                <a:buChar char="•"/>
                <a:defRPr sz="3200">
                  <a:solidFill>
                    <a:srgbClr val="253B44"/>
                  </a:solidFill>
                  <a:latin typeface="Arial" charset="0"/>
                </a:defRPr>
              </a:lvl1pPr>
              <a:lvl2pPr marL="742950" indent="-285750" algn="l" eaLnBrk="0" hangingPunct="0">
                <a:spcBef>
                  <a:spcPct val="20000"/>
                </a:spcBef>
                <a:buChar char="–"/>
                <a:defRPr sz="2800">
                  <a:solidFill>
                    <a:srgbClr val="4E84C4"/>
                  </a:solidFill>
                  <a:latin typeface="Arial" charset="0"/>
                </a:defRPr>
              </a:lvl2pPr>
              <a:lvl3pPr marL="1143000" indent="-228600" algn="l" eaLnBrk="0" hangingPunct="0">
                <a:spcBef>
                  <a:spcPct val="20000"/>
                </a:spcBef>
                <a:buChar char="•"/>
                <a:defRPr sz="2400">
                  <a:solidFill>
                    <a:srgbClr val="4E84C4"/>
                  </a:solidFill>
                  <a:latin typeface="Arial" charset="0"/>
                </a:defRPr>
              </a:lvl3pPr>
              <a:lvl4pPr marL="1600200" indent="-228600" algn="l" eaLnBrk="0" hangingPunct="0">
                <a:spcBef>
                  <a:spcPct val="20000"/>
                </a:spcBef>
                <a:buChar char="–"/>
                <a:defRPr sz="2000">
                  <a:solidFill>
                    <a:srgbClr val="4E84C4"/>
                  </a:solidFill>
                  <a:latin typeface="Arial" charset="0"/>
                </a:defRPr>
              </a:lvl4pPr>
              <a:lvl5pPr marL="2057400" indent="-228600" algn="l" eaLnBrk="0" hangingPunct="0">
                <a:spcBef>
                  <a:spcPct val="20000"/>
                </a:spcBef>
                <a:buChar char="»"/>
                <a:defRPr sz="2000">
                  <a:solidFill>
                    <a:srgbClr val="4E84C4"/>
                  </a:solidFill>
                  <a:latin typeface="Arial" charset="0"/>
                </a:defRPr>
              </a:lvl5pPr>
              <a:lvl6pPr marL="2514600" indent="-228600" eaLnBrk="0" fontAlgn="base" hangingPunct="0">
                <a:spcBef>
                  <a:spcPct val="20000"/>
                </a:spcBef>
                <a:spcAft>
                  <a:spcPct val="0"/>
                </a:spcAft>
                <a:buChar char="»"/>
                <a:defRPr sz="2000">
                  <a:solidFill>
                    <a:srgbClr val="4E84C4"/>
                  </a:solidFill>
                  <a:latin typeface="Arial" charset="0"/>
                </a:defRPr>
              </a:lvl6pPr>
              <a:lvl7pPr marL="2971800" indent="-228600" eaLnBrk="0" fontAlgn="base" hangingPunct="0">
                <a:spcBef>
                  <a:spcPct val="20000"/>
                </a:spcBef>
                <a:spcAft>
                  <a:spcPct val="0"/>
                </a:spcAft>
                <a:buChar char="»"/>
                <a:defRPr sz="2000">
                  <a:solidFill>
                    <a:srgbClr val="4E84C4"/>
                  </a:solidFill>
                  <a:latin typeface="Arial" charset="0"/>
                </a:defRPr>
              </a:lvl7pPr>
              <a:lvl8pPr marL="3429000" indent="-228600" eaLnBrk="0" fontAlgn="base" hangingPunct="0">
                <a:spcBef>
                  <a:spcPct val="20000"/>
                </a:spcBef>
                <a:spcAft>
                  <a:spcPct val="0"/>
                </a:spcAft>
                <a:buChar char="»"/>
                <a:defRPr sz="2000">
                  <a:solidFill>
                    <a:srgbClr val="4E84C4"/>
                  </a:solidFill>
                  <a:latin typeface="Arial" charset="0"/>
                </a:defRPr>
              </a:lvl8pPr>
              <a:lvl9pPr marL="3886200" indent="-228600" eaLnBrk="0" fontAlgn="base" hangingPunct="0">
                <a:spcBef>
                  <a:spcPct val="20000"/>
                </a:spcBef>
                <a:spcAft>
                  <a:spcPct val="0"/>
                </a:spcAft>
                <a:buChar char="»"/>
                <a:defRPr sz="2000">
                  <a:solidFill>
                    <a:srgbClr val="4E84C4"/>
                  </a:solidFill>
                  <a:latin typeface="Arial" charset="0"/>
                </a:defRPr>
              </a:lvl9pPr>
            </a:lstStyle>
            <a:p>
              <a:pPr algn="ctr" eaLnBrk="1" hangingPunct="1">
                <a:spcBef>
                  <a:spcPct val="0"/>
                </a:spcBef>
                <a:buFontTx/>
                <a:buNone/>
              </a:pPr>
              <a:endParaRPr lang="en-US" altLang="en-US" sz="1800">
                <a:solidFill>
                  <a:srgbClr val="92D050"/>
                </a:solidFill>
              </a:endParaRPr>
            </a:p>
          </p:txBody>
        </p:sp>
        <p:sp>
          <p:nvSpPr>
            <p:cNvPr id="17" name="TextBox 16"/>
            <p:cNvSpPr txBox="1"/>
            <p:nvPr/>
          </p:nvSpPr>
          <p:spPr>
            <a:xfrm>
              <a:off x="917809" y="5909102"/>
              <a:ext cx="880594" cy="415498"/>
            </a:xfrm>
            <a:prstGeom prst="rect">
              <a:avLst/>
            </a:prstGeom>
            <a:noFill/>
          </p:spPr>
          <p:txBody>
            <a:bodyPr wrap="square" rtlCol="0">
              <a:spAutoFit/>
            </a:bodyPr>
            <a:lstStyle/>
            <a:p>
              <a:r>
                <a:rPr lang="en-US" sz="900" dirty="0"/>
                <a:t>High Impact</a:t>
              </a:r>
              <a:endParaRPr lang="en-US" sz="900" b="1" dirty="0"/>
            </a:p>
            <a:p>
              <a:endParaRPr lang="en-US" sz="1200" dirty="0"/>
            </a:p>
          </p:txBody>
        </p:sp>
        <p:sp>
          <p:nvSpPr>
            <p:cNvPr id="18" name="TextBox 17"/>
            <p:cNvSpPr txBox="1"/>
            <p:nvPr/>
          </p:nvSpPr>
          <p:spPr>
            <a:xfrm>
              <a:off x="2209800" y="5909102"/>
              <a:ext cx="990600" cy="415498"/>
            </a:xfrm>
            <a:prstGeom prst="rect">
              <a:avLst/>
            </a:prstGeom>
            <a:noFill/>
          </p:spPr>
          <p:txBody>
            <a:bodyPr wrap="square" rtlCol="0">
              <a:spAutoFit/>
            </a:bodyPr>
            <a:lstStyle/>
            <a:p>
              <a:r>
                <a:rPr lang="en-US" sz="900" dirty="0"/>
                <a:t>Medium Impact</a:t>
              </a:r>
              <a:endParaRPr lang="en-US" sz="900" b="1" dirty="0"/>
            </a:p>
            <a:p>
              <a:endParaRPr lang="en-US" sz="1200" dirty="0"/>
            </a:p>
          </p:txBody>
        </p:sp>
        <p:sp>
          <p:nvSpPr>
            <p:cNvPr id="19" name="TextBox 18"/>
            <p:cNvSpPr txBox="1"/>
            <p:nvPr/>
          </p:nvSpPr>
          <p:spPr>
            <a:xfrm>
              <a:off x="3644106" y="5909102"/>
              <a:ext cx="990600" cy="415498"/>
            </a:xfrm>
            <a:prstGeom prst="rect">
              <a:avLst/>
            </a:prstGeom>
            <a:noFill/>
          </p:spPr>
          <p:txBody>
            <a:bodyPr wrap="square" rtlCol="0">
              <a:spAutoFit/>
            </a:bodyPr>
            <a:lstStyle/>
            <a:p>
              <a:r>
                <a:rPr lang="en-US" sz="900" dirty="0"/>
                <a:t>Low Impact</a:t>
              </a:r>
              <a:endParaRPr lang="en-US" sz="900" b="1" dirty="0"/>
            </a:p>
            <a:p>
              <a:endParaRPr lang="en-US" sz="1200" dirty="0"/>
            </a:p>
          </p:txBody>
        </p:sp>
      </p:grpSp>
      <p:sp>
        <p:nvSpPr>
          <p:cNvPr id="20" name="Oval 15"/>
          <p:cNvSpPr>
            <a:spLocks noChangeArrowheads="1"/>
          </p:cNvSpPr>
          <p:nvPr/>
        </p:nvSpPr>
        <p:spPr bwMode="auto">
          <a:xfrm>
            <a:off x="2558562" y="2029205"/>
            <a:ext cx="228600" cy="228600"/>
          </a:xfrm>
          <a:prstGeom prst="ellipse">
            <a:avLst/>
          </a:prstGeom>
          <a:solidFill>
            <a:srgbClr val="00B050"/>
          </a:solidFill>
          <a:ln w="9525">
            <a:solidFill>
              <a:schemeClr val="tx1"/>
            </a:solidFill>
            <a:round/>
            <a:headEnd/>
            <a:tailEnd/>
          </a:ln>
        </p:spPr>
        <p:txBody>
          <a:bodyPr wrap="none" anchor="ctr"/>
          <a:lstStyle>
            <a:lvl1pPr algn="l" eaLnBrk="0" hangingPunct="0">
              <a:spcBef>
                <a:spcPct val="20000"/>
              </a:spcBef>
              <a:buChar char="•"/>
              <a:defRPr sz="3200">
                <a:solidFill>
                  <a:srgbClr val="253B44"/>
                </a:solidFill>
                <a:latin typeface="Arial" charset="0"/>
              </a:defRPr>
            </a:lvl1pPr>
            <a:lvl2pPr marL="742950" indent="-285750" algn="l" eaLnBrk="0" hangingPunct="0">
              <a:spcBef>
                <a:spcPct val="20000"/>
              </a:spcBef>
              <a:buChar char="–"/>
              <a:defRPr sz="2800">
                <a:solidFill>
                  <a:srgbClr val="4E84C4"/>
                </a:solidFill>
                <a:latin typeface="Arial" charset="0"/>
              </a:defRPr>
            </a:lvl2pPr>
            <a:lvl3pPr marL="1143000" indent="-228600" algn="l" eaLnBrk="0" hangingPunct="0">
              <a:spcBef>
                <a:spcPct val="20000"/>
              </a:spcBef>
              <a:buChar char="•"/>
              <a:defRPr sz="2400">
                <a:solidFill>
                  <a:srgbClr val="4E84C4"/>
                </a:solidFill>
                <a:latin typeface="Arial" charset="0"/>
              </a:defRPr>
            </a:lvl3pPr>
            <a:lvl4pPr marL="1600200" indent="-228600" algn="l" eaLnBrk="0" hangingPunct="0">
              <a:spcBef>
                <a:spcPct val="20000"/>
              </a:spcBef>
              <a:buChar char="–"/>
              <a:defRPr sz="2000">
                <a:solidFill>
                  <a:srgbClr val="4E84C4"/>
                </a:solidFill>
                <a:latin typeface="Arial" charset="0"/>
              </a:defRPr>
            </a:lvl4pPr>
            <a:lvl5pPr marL="2057400" indent="-228600" algn="l" eaLnBrk="0" hangingPunct="0">
              <a:spcBef>
                <a:spcPct val="20000"/>
              </a:spcBef>
              <a:buChar char="»"/>
              <a:defRPr sz="2000">
                <a:solidFill>
                  <a:srgbClr val="4E84C4"/>
                </a:solidFill>
                <a:latin typeface="Arial" charset="0"/>
              </a:defRPr>
            </a:lvl5pPr>
            <a:lvl6pPr marL="2514600" indent="-228600" eaLnBrk="0" fontAlgn="base" hangingPunct="0">
              <a:spcBef>
                <a:spcPct val="20000"/>
              </a:spcBef>
              <a:spcAft>
                <a:spcPct val="0"/>
              </a:spcAft>
              <a:buChar char="»"/>
              <a:defRPr sz="2000">
                <a:solidFill>
                  <a:srgbClr val="4E84C4"/>
                </a:solidFill>
                <a:latin typeface="Arial" charset="0"/>
              </a:defRPr>
            </a:lvl6pPr>
            <a:lvl7pPr marL="2971800" indent="-228600" eaLnBrk="0" fontAlgn="base" hangingPunct="0">
              <a:spcBef>
                <a:spcPct val="20000"/>
              </a:spcBef>
              <a:spcAft>
                <a:spcPct val="0"/>
              </a:spcAft>
              <a:buChar char="»"/>
              <a:defRPr sz="2000">
                <a:solidFill>
                  <a:srgbClr val="4E84C4"/>
                </a:solidFill>
                <a:latin typeface="Arial" charset="0"/>
              </a:defRPr>
            </a:lvl7pPr>
            <a:lvl8pPr marL="3429000" indent="-228600" eaLnBrk="0" fontAlgn="base" hangingPunct="0">
              <a:spcBef>
                <a:spcPct val="20000"/>
              </a:spcBef>
              <a:spcAft>
                <a:spcPct val="0"/>
              </a:spcAft>
              <a:buChar char="»"/>
              <a:defRPr sz="2000">
                <a:solidFill>
                  <a:srgbClr val="4E84C4"/>
                </a:solidFill>
                <a:latin typeface="Arial" charset="0"/>
              </a:defRPr>
            </a:lvl8pPr>
            <a:lvl9pPr marL="3886200" indent="-228600" eaLnBrk="0" fontAlgn="base" hangingPunct="0">
              <a:spcBef>
                <a:spcPct val="20000"/>
              </a:spcBef>
              <a:spcAft>
                <a:spcPct val="0"/>
              </a:spcAft>
              <a:buChar char="»"/>
              <a:defRPr sz="2000">
                <a:solidFill>
                  <a:srgbClr val="4E84C4"/>
                </a:solidFill>
                <a:latin typeface="Arial" charset="0"/>
              </a:defRPr>
            </a:lvl9pPr>
          </a:lstStyle>
          <a:p>
            <a:pPr algn="ctr" eaLnBrk="1" hangingPunct="1">
              <a:spcBef>
                <a:spcPct val="0"/>
              </a:spcBef>
              <a:buFontTx/>
              <a:buNone/>
            </a:pPr>
            <a:endParaRPr lang="en-US" altLang="en-US" sz="1800">
              <a:solidFill>
                <a:srgbClr val="92D050"/>
              </a:solidFill>
            </a:endParaRPr>
          </a:p>
        </p:txBody>
      </p:sp>
      <p:sp>
        <p:nvSpPr>
          <p:cNvPr id="21" name="TextBox 20"/>
          <p:cNvSpPr txBox="1"/>
          <p:nvPr/>
        </p:nvSpPr>
        <p:spPr>
          <a:xfrm>
            <a:off x="2824317" y="1993971"/>
            <a:ext cx="5252883" cy="276999"/>
          </a:xfrm>
          <a:prstGeom prst="rect">
            <a:avLst/>
          </a:prstGeom>
          <a:noFill/>
        </p:spPr>
        <p:txBody>
          <a:bodyPr wrap="square" rtlCol="0">
            <a:spAutoFit/>
          </a:bodyPr>
          <a:lstStyle/>
          <a:p>
            <a:r>
              <a:rPr lang="en-US" altLang="en-US" sz="1200" dirty="0"/>
              <a:t>PO still assigned </a:t>
            </a:r>
            <a:r>
              <a:rPr lang="en-US" altLang="en-US" sz="1200" dirty="0"/>
              <a:t>to duties </a:t>
            </a:r>
            <a:r>
              <a:rPr lang="en-US" altLang="en-US" sz="1200" dirty="0"/>
              <a:t>outside of the </a:t>
            </a:r>
            <a:r>
              <a:rPr lang="en-US" altLang="en-US" sz="1200" dirty="0"/>
              <a:t>Pod </a:t>
            </a:r>
            <a:r>
              <a:rPr lang="en-US" altLang="en-US" sz="1200" dirty="0"/>
              <a:t>work – </a:t>
            </a:r>
            <a:r>
              <a:rPr lang="en-US" altLang="en-US" sz="1200" b="1" dirty="0"/>
              <a:t>In progress</a:t>
            </a:r>
          </a:p>
        </p:txBody>
      </p:sp>
      <p:sp>
        <p:nvSpPr>
          <p:cNvPr id="22" name="TextBox 21"/>
          <p:cNvSpPr txBox="1"/>
          <p:nvPr/>
        </p:nvSpPr>
        <p:spPr>
          <a:xfrm>
            <a:off x="2829482" y="2296138"/>
            <a:ext cx="6776884" cy="461665"/>
          </a:xfrm>
          <a:prstGeom prst="rect">
            <a:avLst/>
          </a:prstGeom>
          <a:noFill/>
        </p:spPr>
        <p:txBody>
          <a:bodyPr wrap="square" rtlCol="0">
            <a:spAutoFit/>
          </a:bodyPr>
          <a:lstStyle/>
          <a:p>
            <a:r>
              <a:rPr lang="en-US" altLang="en-US" sz="1200" dirty="0"/>
              <a:t>One </a:t>
            </a:r>
            <a:r>
              <a:rPr lang="en-US" altLang="en-US" sz="1200" dirty="0"/>
              <a:t>Lead Dev still assigned </a:t>
            </a:r>
            <a:r>
              <a:rPr lang="en-US" altLang="en-US" sz="1200" dirty="0"/>
              <a:t>to </a:t>
            </a:r>
            <a:r>
              <a:rPr lang="en-US" altLang="en-US" sz="1200" dirty="0"/>
              <a:t>duties outside of the </a:t>
            </a:r>
            <a:r>
              <a:rPr lang="en-US" altLang="en-US" sz="1200" dirty="0"/>
              <a:t>Pod </a:t>
            </a:r>
            <a:r>
              <a:rPr lang="en-US" altLang="en-US" sz="1200" dirty="0"/>
              <a:t>work.  Unable to commit </a:t>
            </a:r>
            <a:r>
              <a:rPr lang="en-US" altLang="en-US" sz="1200" dirty="0"/>
              <a:t>to </a:t>
            </a:r>
            <a:r>
              <a:rPr lang="en-US" altLang="en-US" sz="1200" dirty="0"/>
              <a:t>any stories with the team </a:t>
            </a:r>
            <a:r>
              <a:rPr lang="en-US" altLang="en-US" sz="1200" dirty="0"/>
              <a:t>since </a:t>
            </a:r>
            <a:r>
              <a:rPr lang="en-US" altLang="en-US" sz="1200" dirty="0"/>
              <a:t>Nov 1.– </a:t>
            </a:r>
            <a:r>
              <a:rPr lang="en-US" altLang="en-US" sz="1200" b="1" dirty="0"/>
              <a:t>Resolved </a:t>
            </a:r>
            <a:r>
              <a:rPr lang="en-US" altLang="en-US" sz="1200" b="1" dirty="0"/>
              <a:t>04/08/16</a:t>
            </a:r>
            <a:endParaRPr lang="en-US" altLang="en-US" sz="1200" b="1" dirty="0"/>
          </a:p>
        </p:txBody>
      </p:sp>
      <p:sp>
        <p:nvSpPr>
          <p:cNvPr id="23" name="Oval 15"/>
          <p:cNvSpPr>
            <a:spLocks noChangeArrowheads="1"/>
          </p:cNvSpPr>
          <p:nvPr/>
        </p:nvSpPr>
        <p:spPr bwMode="auto">
          <a:xfrm>
            <a:off x="3096999" y="3094433"/>
            <a:ext cx="228600" cy="228600"/>
          </a:xfrm>
          <a:prstGeom prst="ellipse">
            <a:avLst/>
          </a:prstGeom>
          <a:solidFill>
            <a:srgbClr val="00B050"/>
          </a:solidFill>
          <a:ln w="9525">
            <a:solidFill>
              <a:schemeClr val="tx1"/>
            </a:solidFill>
            <a:round/>
            <a:headEnd/>
            <a:tailEnd/>
          </a:ln>
        </p:spPr>
        <p:txBody>
          <a:bodyPr wrap="none" anchor="ctr"/>
          <a:lstStyle>
            <a:lvl1pPr algn="l" eaLnBrk="0" hangingPunct="0">
              <a:spcBef>
                <a:spcPct val="20000"/>
              </a:spcBef>
              <a:buChar char="•"/>
              <a:defRPr sz="3200">
                <a:solidFill>
                  <a:srgbClr val="253B44"/>
                </a:solidFill>
                <a:latin typeface="Arial" charset="0"/>
              </a:defRPr>
            </a:lvl1pPr>
            <a:lvl2pPr marL="742950" indent="-285750" algn="l" eaLnBrk="0" hangingPunct="0">
              <a:spcBef>
                <a:spcPct val="20000"/>
              </a:spcBef>
              <a:buChar char="–"/>
              <a:defRPr sz="2800">
                <a:solidFill>
                  <a:srgbClr val="4E84C4"/>
                </a:solidFill>
                <a:latin typeface="Arial" charset="0"/>
              </a:defRPr>
            </a:lvl2pPr>
            <a:lvl3pPr marL="1143000" indent="-228600" algn="l" eaLnBrk="0" hangingPunct="0">
              <a:spcBef>
                <a:spcPct val="20000"/>
              </a:spcBef>
              <a:buChar char="•"/>
              <a:defRPr sz="2400">
                <a:solidFill>
                  <a:srgbClr val="4E84C4"/>
                </a:solidFill>
                <a:latin typeface="Arial" charset="0"/>
              </a:defRPr>
            </a:lvl3pPr>
            <a:lvl4pPr marL="1600200" indent="-228600" algn="l" eaLnBrk="0" hangingPunct="0">
              <a:spcBef>
                <a:spcPct val="20000"/>
              </a:spcBef>
              <a:buChar char="–"/>
              <a:defRPr sz="2000">
                <a:solidFill>
                  <a:srgbClr val="4E84C4"/>
                </a:solidFill>
                <a:latin typeface="Arial" charset="0"/>
              </a:defRPr>
            </a:lvl4pPr>
            <a:lvl5pPr marL="2057400" indent="-228600" algn="l" eaLnBrk="0" hangingPunct="0">
              <a:spcBef>
                <a:spcPct val="20000"/>
              </a:spcBef>
              <a:buChar char="»"/>
              <a:defRPr sz="2000">
                <a:solidFill>
                  <a:srgbClr val="4E84C4"/>
                </a:solidFill>
                <a:latin typeface="Arial" charset="0"/>
              </a:defRPr>
            </a:lvl5pPr>
            <a:lvl6pPr marL="2514600" indent="-228600" eaLnBrk="0" fontAlgn="base" hangingPunct="0">
              <a:spcBef>
                <a:spcPct val="20000"/>
              </a:spcBef>
              <a:spcAft>
                <a:spcPct val="0"/>
              </a:spcAft>
              <a:buChar char="»"/>
              <a:defRPr sz="2000">
                <a:solidFill>
                  <a:srgbClr val="4E84C4"/>
                </a:solidFill>
                <a:latin typeface="Arial" charset="0"/>
              </a:defRPr>
            </a:lvl6pPr>
            <a:lvl7pPr marL="2971800" indent="-228600" eaLnBrk="0" fontAlgn="base" hangingPunct="0">
              <a:spcBef>
                <a:spcPct val="20000"/>
              </a:spcBef>
              <a:spcAft>
                <a:spcPct val="0"/>
              </a:spcAft>
              <a:buChar char="»"/>
              <a:defRPr sz="2000">
                <a:solidFill>
                  <a:srgbClr val="4E84C4"/>
                </a:solidFill>
                <a:latin typeface="Arial" charset="0"/>
              </a:defRPr>
            </a:lvl7pPr>
            <a:lvl8pPr marL="3429000" indent="-228600" eaLnBrk="0" fontAlgn="base" hangingPunct="0">
              <a:spcBef>
                <a:spcPct val="20000"/>
              </a:spcBef>
              <a:spcAft>
                <a:spcPct val="0"/>
              </a:spcAft>
              <a:buChar char="»"/>
              <a:defRPr sz="2000">
                <a:solidFill>
                  <a:srgbClr val="4E84C4"/>
                </a:solidFill>
                <a:latin typeface="Arial" charset="0"/>
              </a:defRPr>
            </a:lvl8pPr>
            <a:lvl9pPr marL="3886200" indent="-228600" eaLnBrk="0" fontAlgn="base" hangingPunct="0">
              <a:spcBef>
                <a:spcPct val="20000"/>
              </a:spcBef>
              <a:spcAft>
                <a:spcPct val="0"/>
              </a:spcAft>
              <a:buChar char="»"/>
              <a:defRPr sz="2000">
                <a:solidFill>
                  <a:srgbClr val="4E84C4"/>
                </a:solidFill>
                <a:latin typeface="Arial" charset="0"/>
              </a:defRPr>
            </a:lvl9pPr>
          </a:lstStyle>
          <a:p>
            <a:pPr algn="ctr" eaLnBrk="1" hangingPunct="1">
              <a:spcBef>
                <a:spcPct val="0"/>
              </a:spcBef>
              <a:buFontTx/>
              <a:buNone/>
            </a:pPr>
            <a:endParaRPr lang="en-US" altLang="en-US" sz="1800">
              <a:solidFill>
                <a:srgbClr val="92D050"/>
              </a:solidFill>
            </a:endParaRPr>
          </a:p>
        </p:txBody>
      </p:sp>
      <p:sp>
        <p:nvSpPr>
          <p:cNvPr id="24" name="Oval 15"/>
          <p:cNvSpPr>
            <a:spLocks noChangeArrowheads="1"/>
          </p:cNvSpPr>
          <p:nvPr/>
        </p:nvSpPr>
        <p:spPr bwMode="auto">
          <a:xfrm>
            <a:off x="3096999" y="3458219"/>
            <a:ext cx="228600" cy="228600"/>
          </a:xfrm>
          <a:prstGeom prst="ellipse">
            <a:avLst/>
          </a:prstGeom>
          <a:solidFill>
            <a:srgbClr val="00B050"/>
          </a:solidFill>
          <a:ln w="9525">
            <a:solidFill>
              <a:schemeClr val="tx1"/>
            </a:solidFill>
            <a:round/>
            <a:headEnd/>
            <a:tailEnd/>
          </a:ln>
        </p:spPr>
        <p:txBody>
          <a:bodyPr wrap="none" anchor="ctr"/>
          <a:lstStyle>
            <a:lvl1pPr algn="l" eaLnBrk="0" hangingPunct="0">
              <a:spcBef>
                <a:spcPct val="20000"/>
              </a:spcBef>
              <a:buChar char="•"/>
              <a:defRPr sz="3200">
                <a:solidFill>
                  <a:srgbClr val="253B44"/>
                </a:solidFill>
                <a:latin typeface="Arial" charset="0"/>
              </a:defRPr>
            </a:lvl1pPr>
            <a:lvl2pPr marL="742950" indent="-285750" algn="l" eaLnBrk="0" hangingPunct="0">
              <a:spcBef>
                <a:spcPct val="20000"/>
              </a:spcBef>
              <a:buChar char="–"/>
              <a:defRPr sz="2800">
                <a:solidFill>
                  <a:srgbClr val="4E84C4"/>
                </a:solidFill>
                <a:latin typeface="Arial" charset="0"/>
              </a:defRPr>
            </a:lvl2pPr>
            <a:lvl3pPr marL="1143000" indent="-228600" algn="l" eaLnBrk="0" hangingPunct="0">
              <a:spcBef>
                <a:spcPct val="20000"/>
              </a:spcBef>
              <a:buChar char="•"/>
              <a:defRPr sz="2400">
                <a:solidFill>
                  <a:srgbClr val="4E84C4"/>
                </a:solidFill>
                <a:latin typeface="Arial" charset="0"/>
              </a:defRPr>
            </a:lvl3pPr>
            <a:lvl4pPr marL="1600200" indent="-228600" algn="l" eaLnBrk="0" hangingPunct="0">
              <a:spcBef>
                <a:spcPct val="20000"/>
              </a:spcBef>
              <a:buChar char="–"/>
              <a:defRPr sz="2000">
                <a:solidFill>
                  <a:srgbClr val="4E84C4"/>
                </a:solidFill>
                <a:latin typeface="Arial" charset="0"/>
              </a:defRPr>
            </a:lvl4pPr>
            <a:lvl5pPr marL="2057400" indent="-228600" algn="l" eaLnBrk="0" hangingPunct="0">
              <a:spcBef>
                <a:spcPct val="20000"/>
              </a:spcBef>
              <a:buChar char="»"/>
              <a:defRPr sz="2000">
                <a:solidFill>
                  <a:srgbClr val="4E84C4"/>
                </a:solidFill>
                <a:latin typeface="Arial" charset="0"/>
              </a:defRPr>
            </a:lvl5pPr>
            <a:lvl6pPr marL="2514600" indent="-228600" eaLnBrk="0" fontAlgn="base" hangingPunct="0">
              <a:spcBef>
                <a:spcPct val="20000"/>
              </a:spcBef>
              <a:spcAft>
                <a:spcPct val="0"/>
              </a:spcAft>
              <a:buChar char="»"/>
              <a:defRPr sz="2000">
                <a:solidFill>
                  <a:srgbClr val="4E84C4"/>
                </a:solidFill>
                <a:latin typeface="Arial" charset="0"/>
              </a:defRPr>
            </a:lvl6pPr>
            <a:lvl7pPr marL="2971800" indent="-228600" eaLnBrk="0" fontAlgn="base" hangingPunct="0">
              <a:spcBef>
                <a:spcPct val="20000"/>
              </a:spcBef>
              <a:spcAft>
                <a:spcPct val="0"/>
              </a:spcAft>
              <a:buChar char="»"/>
              <a:defRPr sz="2000">
                <a:solidFill>
                  <a:srgbClr val="4E84C4"/>
                </a:solidFill>
                <a:latin typeface="Arial" charset="0"/>
              </a:defRPr>
            </a:lvl7pPr>
            <a:lvl8pPr marL="3429000" indent="-228600" eaLnBrk="0" fontAlgn="base" hangingPunct="0">
              <a:spcBef>
                <a:spcPct val="20000"/>
              </a:spcBef>
              <a:spcAft>
                <a:spcPct val="0"/>
              </a:spcAft>
              <a:buChar char="»"/>
              <a:defRPr sz="2000">
                <a:solidFill>
                  <a:srgbClr val="4E84C4"/>
                </a:solidFill>
                <a:latin typeface="Arial" charset="0"/>
              </a:defRPr>
            </a:lvl8pPr>
            <a:lvl9pPr marL="3886200" indent="-228600" eaLnBrk="0" fontAlgn="base" hangingPunct="0">
              <a:spcBef>
                <a:spcPct val="20000"/>
              </a:spcBef>
              <a:spcAft>
                <a:spcPct val="0"/>
              </a:spcAft>
              <a:buChar char="»"/>
              <a:defRPr sz="2000">
                <a:solidFill>
                  <a:srgbClr val="4E84C4"/>
                </a:solidFill>
                <a:latin typeface="Arial" charset="0"/>
              </a:defRPr>
            </a:lvl9pPr>
          </a:lstStyle>
          <a:p>
            <a:pPr algn="ctr" eaLnBrk="1" hangingPunct="1">
              <a:spcBef>
                <a:spcPct val="0"/>
              </a:spcBef>
              <a:buFontTx/>
              <a:buNone/>
            </a:pPr>
            <a:endParaRPr lang="en-US" altLang="en-US" sz="1800">
              <a:solidFill>
                <a:srgbClr val="92D050"/>
              </a:solidFill>
            </a:endParaRPr>
          </a:p>
        </p:txBody>
      </p:sp>
      <p:sp>
        <p:nvSpPr>
          <p:cNvPr id="25" name="TextBox 24"/>
          <p:cNvSpPr txBox="1"/>
          <p:nvPr/>
        </p:nvSpPr>
        <p:spPr>
          <a:xfrm>
            <a:off x="3362754" y="3070234"/>
            <a:ext cx="5252883" cy="276999"/>
          </a:xfrm>
          <a:prstGeom prst="rect">
            <a:avLst/>
          </a:prstGeom>
          <a:noFill/>
        </p:spPr>
        <p:txBody>
          <a:bodyPr wrap="square" rtlCol="0">
            <a:spAutoFit/>
          </a:bodyPr>
          <a:lstStyle/>
          <a:p>
            <a:r>
              <a:rPr lang="en-US" sz="1200" dirty="0"/>
              <a:t>Example of impediment to be listed here with good description</a:t>
            </a:r>
            <a:endParaRPr lang="en-US" sz="1200" dirty="0"/>
          </a:p>
        </p:txBody>
      </p:sp>
      <p:sp>
        <p:nvSpPr>
          <p:cNvPr id="26" name="TextBox 25"/>
          <p:cNvSpPr txBox="1"/>
          <p:nvPr/>
        </p:nvSpPr>
        <p:spPr>
          <a:xfrm>
            <a:off x="3362754" y="3435613"/>
            <a:ext cx="6238447" cy="276999"/>
          </a:xfrm>
          <a:prstGeom prst="rect">
            <a:avLst/>
          </a:prstGeom>
          <a:noFill/>
        </p:spPr>
        <p:txBody>
          <a:bodyPr wrap="square" rtlCol="0">
            <a:spAutoFit/>
          </a:bodyPr>
          <a:lstStyle/>
          <a:p>
            <a:r>
              <a:rPr lang="en-US" sz="1200" dirty="0"/>
              <a:t>Example of impediment to be listed here with good description (Closed – [</a:t>
            </a:r>
            <a:r>
              <a:rPr lang="en-US" sz="1200" dirty="0" err="1"/>
              <a:t>Date_Here</a:t>
            </a:r>
            <a:r>
              <a:rPr lang="en-US" sz="1200" dirty="0"/>
              <a:t>])</a:t>
            </a:r>
            <a:endParaRPr lang="en-US" sz="1200" dirty="0"/>
          </a:p>
        </p:txBody>
      </p:sp>
      <p:sp>
        <p:nvSpPr>
          <p:cNvPr id="27" name="Oval 15"/>
          <p:cNvSpPr>
            <a:spLocks noChangeArrowheads="1"/>
          </p:cNvSpPr>
          <p:nvPr/>
        </p:nvSpPr>
        <p:spPr bwMode="auto">
          <a:xfrm>
            <a:off x="2568638" y="2412982"/>
            <a:ext cx="228600" cy="228600"/>
          </a:xfrm>
          <a:prstGeom prst="ellipse">
            <a:avLst/>
          </a:prstGeom>
          <a:solidFill>
            <a:schemeClr val="accent1">
              <a:lumMod val="60000"/>
              <a:lumOff val="40000"/>
            </a:schemeClr>
          </a:solidFill>
          <a:ln w="9525">
            <a:solidFill>
              <a:schemeClr val="tx1"/>
            </a:solidFill>
            <a:round/>
            <a:headEnd/>
            <a:tailEnd/>
          </a:ln>
        </p:spPr>
        <p:txBody>
          <a:bodyPr wrap="none" anchor="ctr"/>
          <a:lstStyle>
            <a:lvl1pPr algn="l" eaLnBrk="0" hangingPunct="0">
              <a:spcBef>
                <a:spcPct val="20000"/>
              </a:spcBef>
              <a:buChar char="•"/>
              <a:defRPr sz="3200">
                <a:solidFill>
                  <a:srgbClr val="253B44"/>
                </a:solidFill>
                <a:latin typeface="Arial" charset="0"/>
              </a:defRPr>
            </a:lvl1pPr>
            <a:lvl2pPr marL="742950" indent="-285750" algn="l" eaLnBrk="0" hangingPunct="0">
              <a:spcBef>
                <a:spcPct val="20000"/>
              </a:spcBef>
              <a:buChar char="–"/>
              <a:defRPr sz="2800">
                <a:solidFill>
                  <a:srgbClr val="4E84C4"/>
                </a:solidFill>
                <a:latin typeface="Arial" charset="0"/>
              </a:defRPr>
            </a:lvl2pPr>
            <a:lvl3pPr marL="1143000" indent="-228600" algn="l" eaLnBrk="0" hangingPunct="0">
              <a:spcBef>
                <a:spcPct val="20000"/>
              </a:spcBef>
              <a:buChar char="•"/>
              <a:defRPr sz="2400">
                <a:solidFill>
                  <a:srgbClr val="4E84C4"/>
                </a:solidFill>
                <a:latin typeface="Arial" charset="0"/>
              </a:defRPr>
            </a:lvl3pPr>
            <a:lvl4pPr marL="1600200" indent="-228600" algn="l" eaLnBrk="0" hangingPunct="0">
              <a:spcBef>
                <a:spcPct val="20000"/>
              </a:spcBef>
              <a:buChar char="–"/>
              <a:defRPr sz="2000">
                <a:solidFill>
                  <a:srgbClr val="4E84C4"/>
                </a:solidFill>
                <a:latin typeface="Arial" charset="0"/>
              </a:defRPr>
            </a:lvl4pPr>
            <a:lvl5pPr marL="2057400" indent="-228600" algn="l" eaLnBrk="0" hangingPunct="0">
              <a:spcBef>
                <a:spcPct val="20000"/>
              </a:spcBef>
              <a:buChar char="»"/>
              <a:defRPr sz="2000">
                <a:solidFill>
                  <a:srgbClr val="4E84C4"/>
                </a:solidFill>
                <a:latin typeface="Arial" charset="0"/>
              </a:defRPr>
            </a:lvl5pPr>
            <a:lvl6pPr marL="2514600" indent="-228600" eaLnBrk="0" fontAlgn="base" hangingPunct="0">
              <a:spcBef>
                <a:spcPct val="20000"/>
              </a:spcBef>
              <a:spcAft>
                <a:spcPct val="0"/>
              </a:spcAft>
              <a:buChar char="»"/>
              <a:defRPr sz="2000">
                <a:solidFill>
                  <a:srgbClr val="4E84C4"/>
                </a:solidFill>
                <a:latin typeface="Arial" charset="0"/>
              </a:defRPr>
            </a:lvl6pPr>
            <a:lvl7pPr marL="2971800" indent="-228600" eaLnBrk="0" fontAlgn="base" hangingPunct="0">
              <a:spcBef>
                <a:spcPct val="20000"/>
              </a:spcBef>
              <a:spcAft>
                <a:spcPct val="0"/>
              </a:spcAft>
              <a:buChar char="»"/>
              <a:defRPr sz="2000">
                <a:solidFill>
                  <a:srgbClr val="4E84C4"/>
                </a:solidFill>
                <a:latin typeface="Arial" charset="0"/>
              </a:defRPr>
            </a:lvl7pPr>
            <a:lvl8pPr marL="3429000" indent="-228600" eaLnBrk="0" fontAlgn="base" hangingPunct="0">
              <a:spcBef>
                <a:spcPct val="20000"/>
              </a:spcBef>
              <a:spcAft>
                <a:spcPct val="0"/>
              </a:spcAft>
              <a:buChar char="»"/>
              <a:defRPr sz="2000">
                <a:solidFill>
                  <a:srgbClr val="4E84C4"/>
                </a:solidFill>
                <a:latin typeface="Arial" charset="0"/>
              </a:defRPr>
            </a:lvl8pPr>
            <a:lvl9pPr marL="3886200" indent="-228600" eaLnBrk="0" fontAlgn="base" hangingPunct="0">
              <a:spcBef>
                <a:spcPct val="20000"/>
              </a:spcBef>
              <a:spcAft>
                <a:spcPct val="0"/>
              </a:spcAft>
              <a:buChar char="»"/>
              <a:defRPr sz="2000">
                <a:solidFill>
                  <a:srgbClr val="4E84C4"/>
                </a:solidFill>
                <a:latin typeface="Arial" charset="0"/>
              </a:defRPr>
            </a:lvl9pPr>
          </a:lstStyle>
          <a:p>
            <a:pPr algn="ctr" eaLnBrk="1" hangingPunct="1">
              <a:spcBef>
                <a:spcPct val="0"/>
              </a:spcBef>
              <a:buFontTx/>
              <a:buNone/>
            </a:pPr>
            <a:endParaRPr lang="en-US" altLang="en-US" sz="1800">
              <a:solidFill>
                <a:srgbClr val="92D050"/>
              </a:solidFill>
            </a:endParaRPr>
          </a:p>
        </p:txBody>
      </p:sp>
      <p:sp>
        <p:nvSpPr>
          <p:cNvPr id="28" name="Rectangle 6"/>
          <p:cNvSpPr>
            <a:spLocks noChangeArrowheads="1"/>
          </p:cNvSpPr>
          <p:nvPr/>
        </p:nvSpPr>
        <p:spPr bwMode="auto">
          <a:xfrm>
            <a:off x="2436325" y="1133814"/>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har char="•"/>
              <a:defRPr sz="3200">
                <a:solidFill>
                  <a:srgbClr val="253B44"/>
                </a:solidFill>
                <a:latin typeface="Arial" charset="0"/>
              </a:defRPr>
            </a:lvl1pPr>
            <a:lvl2pPr marL="742950" indent="-285750" algn="l" eaLnBrk="0" hangingPunct="0">
              <a:spcBef>
                <a:spcPct val="20000"/>
              </a:spcBef>
              <a:buChar char="–"/>
              <a:defRPr sz="2800">
                <a:solidFill>
                  <a:srgbClr val="4E84C4"/>
                </a:solidFill>
                <a:latin typeface="Arial" charset="0"/>
              </a:defRPr>
            </a:lvl2pPr>
            <a:lvl3pPr marL="1143000" indent="-228600" algn="l" eaLnBrk="0" hangingPunct="0">
              <a:spcBef>
                <a:spcPct val="20000"/>
              </a:spcBef>
              <a:buChar char="•"/>
              <a:defRPr sz="2400">
                <a:solidFill>
                  <a:srgbClr val="4E84C4"/>
                </a:solidFill>
                <a:latin typeface="Arial" charset="0"/>
              </a:defRPr>
            </a:lvl3pPr>
            <a:lvl4pPr marL="1600200" indent="-228600" algn="l" eaLnBrk="0" hangingPunct="0">
              <a:spcBef>
                <a:spcPct val="20000"/>
              </a:spcBef>
              <a:buChar char="–"/>
              <a:defRPr sz="2000">
                <a:solidFill>
                  <a:srgbClr val="4E84C4"/>
                </a:solidFill>
                <a:latin typeface="Arial" charset="0"/>
              </a:defRPr>
            </a:lvl4pPr>
            <a:lvl5pPr marL="2057400" indent="-228600" algn="l" eaLnBrk="0" hangingPunct="0">
              <a:spcBef>
                <a:spcPct val="20000"/>
              </a:spcBef>
              <a:buChar char="»"/>
              <a:defRPr sz="2000">
                <a:solidFill>
                  <a:srgbClr val="4E84C4"/>
                </a:solidFill>
                <a:latin typeface="Arial" charset="0"/>
              </a:defRPr>
            </a:lvl5pPr>
            <a:lvl6pPr marL="2514600" indent="-228600" eaLnBrk="0" fontAlgn="base" hangingPunct="0">
              <a:spcBef>
                <a:spcPct val="20000"/>
              </a:spcBef>
              <a:spcAft>
                <a:spcPct val="0"/>
              </a:spcAft>
              <a:buChar char="»"/>
              <a:defRPr sz="2000">
                <a:solidFill>
                  <a:srgbClr val="4E84C4"/>
                </a:solidFill>
                <a:latin typeface="Arial" charset="0"/>
              </a:defRPr>
            </a:lvl6pPr>
            <a:lvl7pPr marL="2971800" indent="-228600" eaLnBrk="0" fontAlgn="base" hangingPunct="0">
              <a:spcBef>
                <a:spcPct val="20000"/>
              </a:spcBef>
              <a:spcAft>
                <a:spcPct val="0"/>
              </a:spcAft>
              <a:buChar char="»"/>
              <a:defRPr sz="2000">
                <a:solidFill>
                  <a:srgbClr val="4E84C4"/>
                </a:solidFill>
                <a:latin typeface="Arial" charset="0"/>
              </a:defRPr>
            </a:lvl7pPr>
            <a:lvl8pPr marL="3429000" indent="-228600" eaLnBrk="0" fontAlgn="base" hangingPunct="0">
              <a:spcBef>
                <a:spcPct val="20000"/>
              </a:spcBef>
              <a:spcAft>
                <a:spcPct val="0"/>
              </a:spcAft>
              <a:buChar char="»"/>
              <a:defRPr sz="2000">
                <a:solidFill>
                  <a:srgbClr val="4E84C4"/>
                </a:solidFill>
                <a:latin typeface="Arial" charset="0"/>
              </a:defRPr>
            </a:lvl8pPr>
            <a:lvl9pPr marL="3886200" indent="-228600" eaLnBrk="0" fontAlgn="base" hangingPunct="0">
              <a:spcBef>
                <a:spcPct val="20000"/>
              </a:spcBef>
              <a:spcAft>
                <a:spcPct val="0"/>
              </a:spcAft>
              <a:buChar char="»"/>
              <a:defRPr sz="2000">
                <a:solidFill>
                  <a:srgbClr val="4E84C4"/>
                </a:solidFill>
                <a:latin typeface="Arial" charset="0"/>
              </a:defRPr>
            </a:lvl9pPr>
          </a:lstStyle>
          <a:p>
            <a:pPr eaLnBrk="1" hangingPunct="1">
              <a:spcBef>
                <a:spcPct val="0"/>
              </a:spcBef>
              <a:buFontTx/>
              <a:buNone/>
            </a:pPr>
            <a:r>
              <a:rPr lang="en-US" altLang="en-US" sz="1200" b="1" dirty="0">
                <a:solidFill>
                  <a:schemeClr val="tx1"/>
                </a:solidFill>
              </a:rPr>
              <a:t>Team Influence</a:t>
            </a:r>
          </a:p>
        </p:txBody>
      </p:sp>
    </p:spTree>
    <p:extLst>
      <p:ext uri="{BB962C8B-B14F-4D97-AF65-F5344CB8AC3E}">
        <p14:creationId xmlns:p14="http://schemas.microsoft.com/office/powerpoint/2010/main" val="1815187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75000"/>
                  </a:schemeClr>
                </a:solidFill>
              </a:rPr>
              <a:t>Team Name </a:t>
            </a:r>
            <a:r>
              <a:rPr lang="en-US" dirty="0"/>
              <a:t>– Sprint Metrics</a:t>
            </a:r>
          </a:p>
        </p:txBody>
      </p:sp>
      <p:sp>
        <p:nvSpPr>
          <p:cNvPr id="4" name="Slide Number Placeholder 3"/>
          <p:cNvSpPr>
            <a:spLocks noGrp="1"/>
          </p:cNvSpPr>
          <p:nvPr>
            <p:ph type="sldNum" sz="quarter" idx="11"/>
          </p:nvPr>
        </p:nvSpPr>
        <p:spPr/>
        <p:txBody>
          <a:bodyPr/>
          <a:lstStyle/>
          <a:p>
            <a:fld id="{72381E31-9B3B-403F-A467-A692401C8EF1}" type="slidenum">
              <a:rPr lang="en-US" altLang="en-US" smtClean="0"/>
              <a:pPr/>
              <a:t>9</a:t>
            </a:fld>
            <a:endParaRPr lang="en-US" altLang="en-US" dirty="0"/>
          </a:p>
        </p:txBody>
      </p:sp>
      <p:graphicFrame>
        <p:nvGraphicFramePr>
          <p:cNvPr id="5" name="Table 4"/>
          <p:cNvGraphicFramePr>
            <a:graphicFrameLocks noGrp="1"/>
          </p:cNvGraphicFramePr>
          <p:nvPr>
            <p:extLst/>
          </p:nvPr>
        </p:nvGraphicFramePr>
        <p:xfrm>
          <a:off x="3048000" y="1397000"/>
          <a:ext cx="6096000" cy="4450080"/>
        </p:xfrm>
        <a:graphic>
          <a:graphicData uri="http://schemas.openxmlformats.org/drawingml/2006/table">
            <a:tbl>
              <a:tblPr firstRow="1" bandRow="1">
                <a:tableStyleId>{7DF18680-E054-41AD-8BC1-D1AEF772440D}</a:tableStyleId>
              </a:tblPr>
              <a:tblGrid>
                <a:gridCol w="4343400">
                  <a:extLst>
                    <a:ext uri="{9D8B030D-6E8A-4147-A177-3AD203B41FA5}">
                      <a16:colId xmlns:a16="http://schemas.microsoft.com/office/drawing/2014/main" xmlns="" val="20000"/>
                    </a:ext>
                  </a:extLst>
                </a:gridCol>
                <a:gridCol w="1752600">
                  <a:extLst>
                    <a:ext uri="{9D8B030D-6E8A-4147-A177-3AD203B41FA5}">
                      <a16:colId xmlns:a16="http://schemas.microsoft.com/office/drawing/2014/main" xmlns="" val="20001"/>
                    </a:ext>
                  </a:extLst>
                </a:gridCol>
              </a:tblGrid>
              <a:tr h="370840">
                <a:tc gridSpan="2">
                  <a:txBody>
                    <a:bodyPr/>
                    <a:lstStyle/>
                    <a:p>
                      <a:pPr algn="ctr"/>
                      <a:r>
                        <a:rPr lang="en-US" dirty="0"/>
                        <a:t>Sprint</a:t>
                      </a:r>
                      <a:r>
                        <a:rPr lang="en-US" baseline="0" dirty="0"/>
                        <a:t> Metrics</a:t>
                      </a:r>
                      <a:endParaRPr lang="en-US" dirty="0"/>
                    </a:p>
                  </a:txBody>
                  <a:tcPr/>
                </a:tc>
                <a:tc hMerge="1">
                  <a:txBody>
                    <a:bodyPr/>
                    <a:lstStyle/>
                    <a:p>
                      <a:endParaRPr lang="en-US" dirty="0"/>
                    </a:p>
                  </a:txBody>
                  <a:tcPr/>
                </a:tc>
                <a:extLst>
                  <a:ext uri="{0D108BD9-81ED-4DB2-BD59-A6C34878D82A}">
                    <a16:rowId xmlns:a16="http://schemas.microsoft.com/office/drawing/2014/main" xmlns="" val="10000"/>
                  </a:ext>
                </a:extLst>
              </a:tr>
              <a:tr h="370840">
                <a:tc>
                  <a:txBody>
                    <a:bodyPr/>
                    <a:lstStyle/>
                    <a:p>
                      <a:r>
                        <a:rPr lang="en-US" dirty="0"/>
                        <a:t>Planned Backlog</a:t>
                      </a:r>
                      <a:r>
                        <a:rPr lang="en-US" baseline="0" dirty="0"/>
                        <a:t> Items</a:t>
                      </a:r>
                      <a:endParaRPr lang="en-US" dirty="0"/>
                    </a:p>
                  </a:txBody>
                  <a:tcPr/>
                </a:tc>
                <a:tc>
                  <a:txBody>
                    <a:bodyPr/>
                    <a:lstStyle/>
                    <a:p>
                      <a:r>
                        <a:rPr lang="en-US" b="1" dirty="0">
                          <a:solidFill>
                            <a:schemeClr val="bg1">
                              <a:lumMod val="65000"/>
                            </a:schemeClr>
                          </a:solidFill>
                        </a:rPr>
                        <a:t>(Story Points)</a:t>
                      </a:r>
                    </a:p>
                  </a:txBody>
                  <a:tcPr/>
                </a:tc>
                <a:extLst>
                  <a:ext uri="{0D108BD9-81ED-4DB2-BD59-A6C34878D82A}">
                    <a16:rowId xmlns:a16="http://schemas.microsoft.com/office/drawing/2014/main" xmlns="" val="10001"/>
                  </a:ext>
                </a:extLst>
              </a:tr>
              <a:tr h="370840">
                <a:tc>
                  <a:txBody>
                    <a:bodyPr/>
                    <a:lstStyle/>
                    <a:p>
                      <a:r>
                        <a:rPr lang="en-US" dirty="0"/>
                        <a:t>Completed Backlog Items</a:t>
                      </a:r>
                    </a:p>
                  </a:txBody>
                  <a:tcPr/>
                </a:tc>
                <a:tc>
                  <a:txBody>
                    <a:bodyPr/>
                    <a:lstStyle/>
                    <a:p>
                      <a:r>
                        <a:rPr lang="en-US" b="1" dirty="0">
                          <a:solidFill>
                            <a:schemeClr val="bg1">
                              <a:lumMod val="65000"/>
                            </a:schemeClr>
                          </a:solidFill>
                        </a:rPr>
                        <a:t>(Story Points)</a:t>
                      </a:r>
                    </a:p>
                  </a:txBody>
                  <a:tcPr/>
                </a:tc>
                <a:extLst>
                  <a:ext uri="{0D108BD9-81ED-4DB2-BD59-A6C34878D82A}">
                    <a16:rowId xmlns:a16="http://schemas.microsoft.com/office/drawing/2014/main" xmlns="" val="10002"/>
                  </a:ext>
                </a:extLst>
              </a:tr>
              <a:tr h="370840">
                <a:tc>
                  <a:txBody>
                    <a:bodyPr/>
                    <a:lstStyle/>
                    <a:p>
                      <a:r>
                        <a:rPr lang="en-US" dirty="0"/>
                        <a:t>% Completed</a:t>
                      </a:r>
                    </a:p>
                  </a:txBody>
                  <a:tcPr/>
                </a:tc>
                <a:tc>
                  <a:txBody>
                    <a:bodyPr/>
                    <a:lstStyle/>
                    <a:p>
                      <a:r>
                        <a:rPr lang="en-US" b="1" dirty="0">
                          <a:solidFill>
                            <a:schemeClr val="bg1">
                              <a:lumMod val="65000"/>
                            </a:schemeClr>
                          </a:solidFill>
                        </a:rPr>
                        <a:t>(%)</a:t>
                      </a:r>
                    </a:p>
                  </a:txBody>
                  <a:tcPr/>
                </a:tc>
                <a:extLst>
                  <a:ext uri="{0D108BD9-81ED-4DB2-BD59-A6C34878D82A}">
                    <a16:rowId xmlns:a16="http://schemas.microsoft.com/office/drawing/2014/main" xmlns="" val="10003"/>
                  </a:ext>
                </a:extLst>
              </a:tr>
              <a:tr h="370840">
                <a:tc>
                  <a:txBody>
                    <a:bodyPr/>
                    <a:lstStyle/>
                    <a:p>
                      <a:r>
                        <a:rPr lang="en-US" dirty="0"/>
                        <a:t>Stretch Backlog Items</a:t>
                      </a:r>
                    </a:p>
                  </a:txBody>
                  <a:tcPr/>
                </a:tc>
                <a:tc>
                  <a:txBody>
                    <a:bodyPr/>
                    <a:lstStyle/>
                    <a:p>
                      <a:r>
                        <a:rPr lang="en-US" b="1" dirty="0">
                          <a:solidFill>
                            <a:schemeClr val="bg1">
                              <a:lumMod val="65000"/>
                            </a:schemeClr>
                          </a:solidFill>
                        </a:rPr>
                        <a:t>(Story Points)</a:t>
                      </a:r>
                    </a:p>
                  </a:txBody>
                  <a:tcPr/>
                </a:tc>
                <a:extLst>
                  <a:ext uri="{0D108BD9-81ED-4DB2-BD59-A6C34878D82A}">
                    <a16:rowId xmlns:a16="http://schemas.microsoft.com/office/drawing/2014/main" xmlns="" val="10004"/>
                  </a:ext>
                </a:extLst>
              </a:tr>
              <a:tr h="370840">
                <a:tc>
                  <a:txBody>
                    <a:bodyPr/>
                    <a:lstStyle/>
                    <a:p>
                      <a:r>
                        <a:rPr lang="en-US" dirty="0"/>
                        <a:t>% Completed (including Stretch)</a:t>
                      </a:r>
                    </a:p>
                  </a:txBody>
                  <a:tcPr/>
                </a:tc>
                <a:tc>
                  <a:txBody>
                    <a:bodyPr/>
                    <a:lstStyle/>
                    <a:p>
                      <a:r>
                        <a:rPr lang="en-US" b="1" dirty="0">
                          <a:solidFill>
                            <a:schemeClr val="bg1">
                              <a:lumMod val="65000"/>
                            </a:schemeClr>
                          </a:solidFill>
                        </a:rPr>
                        <a:t>(%)</a:t>
                      </a:r>
                    </a:p>
                  </a:txBody>
                  <a:tcPr/>
                </a:tc>
                <a:extLst>
                  <a:ext uri="{0D108BD9-81ED-4DB2-BD59-A6C34878D82A}">
                    <a16:rowId xmlns:a16="http://schemas.microsoft.com/office/drawing/2014/main" xmlns="" val="10005"/>
                  </a:ext>
                </a:extLst>
              </a:tr>
              <a:tr h="370840">
                <a:tc>
                  <a:txBody>
                    <a:bodyPr/>
                    <a:lstStyle/>
                    <a:p>
                      <a:r>
                        <a:rPr lang="en-US" dirty="0"/>
                        <a:t>Sprint Velocity </a:t>
                      </a:r>
                      <a:r>
                        <a:rPr lang="en-US" sz="1400" dirty="0"/>
                        <a:t>(The actual completed</a:t>
                      </a:r>
                      <a:r>
                        <a:rPr lang="en-US" sz="1400" baseline="0" dirty="0"/>
                        <a:t> + stretch)</a:t>
                      </a:r>
                      <a:endParaRPr lang="en-US" dirty="0"/>
                    </a:p>
                  </a:txBody>
                  <a:tcPr/>
                </a:tc>
                <a:tc>
                  <a:txBody>
                    <a:bodyPr/>
                    <a:lstStyle/>
                    <a:p>
                      <a:r>
                        <a:rPr lang="en-US" b="1" dirty="0">
                          <a:solidFill>
                            <a:schemeClr val="bg1">
                              <a:lumMod val="65000"/>
                            </a:schemeClr>
                          </a:solidFill>
                        </a:rPr>
                        <a:t>(Story Points)</a:t>
                      </a:r>
                    </a:p>
                  </a:txBody>
                  <a:tcPr/>
                </a:tc>
                <a:extLst>
                  <a:ext uri="{0D108BD9-81ED-4DB2-BD59-A6C34878D82A}">
                    <a16:rowId xmlns:a16="http://schemas.microsoft.com/office/drawing/2014/main" xmlns="" val="10006"/>
                  </a:ext>
                </a:extLst>
              </a:tr>
              <a:tr h="370840">
                <a:tc>
                  <a:txBody>
                    <a:bodyPr/>
                    <a:lstStyle/>
                    <a:p>
                      <a:r>
                        <a:rPr lang="en-US" dirty="0"/>
                        <a:t>Average Velocity</a:t>
                      </a:r>
                      <a:r>
                        <a:rPr lang="en-US" baseline="0" dirty="0"/>
                        <a:t> over 3 sprints</a:t>
                      </a:r>
                      <a:endParaRPr lang="en-US" dirty="0"/>
                    </a:p>
                  </a:txBody>
                  <a:tcPr/>
                </a:tc>
                <a:tc>
                  <a:txBody>
                    <a:bodyPr/>
                    <a:lstStyle/>
                    <a:p>
                      <a:r>
                        <a:rPr lang="en-US" b="1" dirty="0">
                          <a:solidFill>
                            <a:schemeClr val="bg1">
                              <a:lumMod val="65000"/>
                            </a:schemeClr>
                          </a:solidFill>
                        </a:rPr>
                        <a:t>(Story</a:t>
                      </a:r>
                      <a:r>
                        <a:rPr lang="en-US" b="1" baseline="0" dirty="0">
                          <a:solidFill>
                            <a:schemeClr val="bg1">
                              <a:lumMod val="65000"/>
                            </a:schemeClr>
                          </a:solidFill>
                        </a:rPr>
                        <a:t> Points)</a:t>
                      </a:r>
                      <a:endParaRPr lang="en-US" b="1" dirty="0">
                        <a:solidFill>
                          <a:schemeClr val="bg1">
                            <a:lumMod val="65000"/>
                          </a:schemeClr>
                        </a:solidFill>
                      </a:endParaRPr>
                    </a:p>
                  </a:txBody>
                  <a:tcPr/>
                </a:tc>
                <a:extLst>
                  <a:ext uri="{0D108BD9-81ED-4DB2-BD59-A6C34878D82A}">
                    <a16:rowId xmlns:a16="http://schemas.microsoft.com/office/drawing/2014/main" xmlns="" val="10007"/>
                  </a:ext>
                </a:extLst>
              </a:tr>
              <a:tr h="370840">
                <a:tc>
                  <a:txBody>
                    <a:bodyPr/>
                    <a:lstStyle/>
                    <a:p>
                      <a:r>
                        <a:rPr lang="en-US" dirty="0"/>
                        <a:t>Rework</a:t>
                      </a:r>
                      <a:r>
                        <a:rPr lang="en-US" baseline="0" dirty="0"/>
                        <a:t> Opportunities</a:t>
                      </a:r>
                      <a:endParaRPr lang="en-US" dirty="0"/>
                    </a:p>
                  </a:txBody>
                  <a:tcPr/>
                </a:tc>
                <a:tc>
                  <a:txBody>
                    <a:bodyPr/>
                    <a:lstStyle/>
                    <a:p>
                      <a:r>
                        <a:rPr lang="en-US" b="1" dirty="0">
                          <a:solidFill>
                            <a:schemeClr val="bg1">
                              <a:lumMod val="65000"/>
                            </a:schemeClr>
                          </a:solidFill>
                        </a:rPr>
                        <a:t>(#)</a:t>
                      </a:r>
                    </a:p>
                  </a:txBody>
                  <a:tcPr/>
                </a:tc>
                <a:extLst>
                  <a:ext uri="{0D108BD9-81ED-4DB2-BD59-A6C34878D82A}">
                    <a16:rowId xmlns:a16="http://schemas.microsoft.com/office/drawing/2014/main" xmlns="" val="10008"/>
                  </a:ext>
                </a:extLst>
              </a:tr>
              <a:tr h="370840">
                <a:tc>
                  <a:txBody>
                    <a:bodyPr/>
                    <a:lstStyle/>
                    <a:p>
                      <a:r>
                        <a:rPr lang="en-US" dirty="0"/>
                        <a:t>Rework Resolutions</a:t>
                      </a:r>
                    </a:p>
                  </a:txBody>
                  <a:tcPr/>
                </a:tc>
                <a:tc>
                  <a:txBody>
                    <a:bodyPr/>
                    <a:lstStyle/>
                    <a:p>
                      <a:r>
                        <a:rPr lang="en-US" b="1" dirty="0">
                          <a:solidFill>
                            <a:schemeClr val="bg1">
                              <a:lumMod val="65000"/>
                            </a:schemeClr>
                          </a:solidFill>
                        </a:rPr>
                        <a:t>(#)</a:t>
                      </a:r>
                    </a:p>
                  </a:txBody>
                  <a:tcPr/>
                </a:tc>
                <a:extLst>
                  <a:ext uri="{0D108BD9-81ED-4DB2-BD59-A6C34878D82A}">
                    <a16:rowId xmlns:a16="http://schemas.microsoft.com/office/drawing/2014/main" xmlns="" val="10009"/>
                  </a:ext>
                </a:extLst>
              </a:tr>
              <a:tr h="370840">
                <a:tc>
                  <a:txBody>
                    <a:bodyPr/>
                    <a:lstStyle/>
                    <a:p>
                      <a:r>
                        <a:rPr lang="en-US" dirty="0"/>
                        <a:t>Defects Incurred</a:t>
                      </a:r>
                    </a:p>
                  </a:txBody>
                  <a:tcPr/>
                </a:tc>
                <a:tc>
                  <a:txBody>
                    <a:bodyPr/>
                    <a:lstStyle/>
                    <a:p>
                      <a:r>
                        <a:rPr lang="en-US" b="1" dirty="0">
                          <a:solidFill>
                            <a:schemeClr val="bg1">
                              <a:lumMod val="65000"/>
                            </a:schemeClr>
                          </a:solidFill>
                        </a:rPr>
                        <a:t>(#)</a:t>
                      </a:r>
                    </a:p>
                  </a:txBody>
                  <a:tcPr/>
                </a:tc>
                <a:extLst>
                  <a:ext uri="{0D108BD9-81ED-4DB2-BD59-A6C34878D82A}">
                    <a16:rowId xmlns:a16="http://schemas.microsoft.com/office/drawing/2014/main" xmlns="" val="10010"/>
                  </a:ext>
                </a:extLst>
              </a:tr>
              <a:tr h="370840">
                <a:tc>
                  <a:txBody>
                    <a:bodyPr/>
                    <a:lstStyle/>
                    <a:p>
                      <a:r>
                        <a:rPr lang="en-US" dirty="0"/>
                        <a:t>Defects Remaining</a:t>
                      </a:r>
                    </a:p>
                  </a:txBody>
                  <a:tcPr/>
                </a:tc>
                <a:tc>
                  <a:txBody>
                    <a:bodyPr/>
                    <a:lstStyle/>
                    <a:p>
                      <a:r>
                        <a:rPr lang="en-US" b="1" dirty="0">
                          <a:solidFill>
                            <a:schemeClr val="bg1">
                              <a:lumMod val="65000"/>
                            </a:schemeClr>
                          </a:solidFill>
                        </a:rPr>
                        <a:t>(# cumulative)</a:t>
                      </a:r>
                    </a:p>
                  </a:txBody>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730820121"/>
      </p:ext>
    </p:extLst>
  </p:cSld>
  <p:clrMapOvr>
    <a:masterClrMapping/>
  </p:clrMapOvr>
</p:sld>
</file>

<file path=ppt/theme/theme1.xml><?xml version="1.0" encoding="utf-8"?>
<a:theme xmlns:a="http://schemas.openxmlformats.org/drawingml/2006/main" name="Edge">
  <a:themeElements>
    <a:clrScheme name="CWDS">
      <a:dk1>
        <a:srgbClr val="000000"/>
      </a:dk1>
      <a:lt1>
        <a:srgbClr val="FFFFFF"/>
      </a:lt1>
      <a:dk2>
        <a:srgbClr val="547319"/>
      </a:dk2>
      <a:lt2>
        <a:srgbClr val="FDECD1"/>
      </a:lt2>
      <a:accent1>
        <a:srgbClr val="960200"/>
      </a:accent1>
      <a:accent2>
        <a:srgbClr val="FFE700"/>
      </a:accent2>
      <a:accent3>
        <a:srgbClr val="F8A01C"/>
      </a:accent3>
      <a:accent4>
        <a:srgbClr val="A4D545"/>
      </a:accent4>
      <a:accent5>
        <a:srgbClr val="10BCCE"/>
      </a:accent5>
      <a:accent6>
        <a:srgbClr val="002FA7"/>
      </a:accent6>
      <a:hlink>
        <a:srgbClr val="002FA7"/>
      </a:hlink>
      <a:folHlink>
        <a:srgbClr val="241E4E"/>
      </a:folHlink>
    </a:clrScheme>
    <a:fontScheme name="Edge">
      <a:majorFont>
        <a:latin typeface="Gaston"/>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5bce90d6-5a2c-47e0-8337-aac7acda0e97" ContentTypeId="0x0101" PreviousValue="false"/>
</file>

<file path=customXml/item2.xml><?xml version="1.0" encoding="utf-8"?>
<p:properties xmlns:p="http://schemas.microsoft.com/office/2006/metadata/properties" xmlns:xsi="http://www.w3.org/2001/XMLSchema-instance" xmlns:pc="http://schemas.microsoft.com/office/infopath/2007/PartnerControls">
  <documentManagement>
    <SharedWithUsers xmlns="9f7ad9af-9717-4e4f-970f-35ad513ce12f">
      <UserInfo>
        <DisplayName/>
        <AccountId xsi:nil="true"/>
        <AccountType/>
      </UserInfo>
    </SharedWithUsers>
    <AlternateThumbnailUrl xmlns="http://schemas.microsoft.com/sharepoint/v3">
      <Url xsi:nil="true"/>
      <Description xsi:nil="true"/>
    </AlternateThumbnailUrl>
    <ImageCreateDate xmlns="http://schemas.microsoft.com/sharepoint/v3" xsi:nil="true"/>
    <Description xmlns="http://schemas.microsoft.com/sharepoint/v3" xsi:nil="true"/>
    <_dlc_DocId xmlns="500343c0-af67-4d55-b6f3-a7838e163d14">PROJ-1072600946-63</_dlc_DocId>
    <_dlc_DocIdUrl xmlns="500343c0-af67-4d55-b6f3-a7838e163d14">
      <Url>https://osicagov.sharepoint.com/sites/projects/CWS-NS/_layouts/15/DocIdRedir.aspx?ID=PROJ-1072600946-63</Url>
      <Description>PROJ-1072600946-63</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5.xml><?xml version="1.0" encoding="utf-8"?>
<ct:contentTypeSchema xmlns:ct="http://schemas.microsoft.com/office/2006/metadata/contentType" xmlns:ma="http://schemas.microsoft.com/office/2006/metadata/properties/metaAttributes" ct:_="" ma:_="" ma:contentTypeName="Picture" ma:contentTypeID="0x01010200CBE28EE0E9C514469D55BE758924BE76" ma:contentTypeVersion="11" ma:contentTypeDescription="Upload an image or a photograph." ma:contentTypeScope="" ma:versionID="f09b7168041f2b9cc2326a708059aa58">
  <xsd:schema xmlns:xsd="http://www.w3.org/2001/XMLSchema" xmlns:xs="http://www.w3.org/2001/XMLSchema" xmlns:p="http://schemas.microsoft.com/office/2006/metadata/properties" xmlns:ns1="http://schemas.microsoft.com/sharepoint/v3" xmlns:ns2="500343c0-af67-4d55-b6f3-a7838e163d14" xmlns:ns3="9f7ad9af-9717-4e4f-970f-35ad513ce12f" targetNamespace="http://schemas.microsoft.com/office/2006/metadata/properties" ma:root="true" ma:fieldsID="323f17cdd008e44338c6031f6151cb9a" ns1:_="" ns2:_="" ns3:_="">
    <xsd:import namespace="http://schemas.microsoft.com/sharepoint/v3"/>
    <xsd:import namespace="500343c0-af67-4d55-b6f3-a7838e163d14"/>
    <xsd:import namespace="9f7ad9af-9717-4e4f-970f-35ad513ce12f"/>
    <xsd:element name="properties">
      <xsd:complexType>
        <xsd:sequence>
          <xsd:element name="documentManagement">
            <xsd:complexType>
              <xsd:all>
                <xsd:element ref="ns2:_dlc_DocId" minOccurs="0"/>
                <xsd:element ref="ns2:_dlc_DocIdUrl" minOccurs="0"/>
                <xsd:element ref="ns2:_dlc_DocIdPersistId" minOccurs="0"/>
                <xsd:element ref="ns1:ImageWidth" minOccurs="0"/>
                <xsd:element ref="ns1:ImageHeight" minOccurs="0"/>
                <xsd:element ref="ns1:ImageCreateDate" minOccurs="0"/>
                <xsd:element ref="ns1:Description" minOccurs="0"/>
                <xsd:element ref="ns1:ThumbnailExists" minOccurs="0"/>
                <xsd:element ref="ns1:PreviewExists" minOccurs="0"/>
                <xsd:element ref="ns1:AlternateThumbnailUrl"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geWidth" ma:index="11" nillable="true" ma:displayName="Picture Width" ma:internalName="ImageWidth" ma:readOnly="true">
      <xsd:simpleType>
        <xsd:restriction base="dms:Unknown"/>
      </xsd:simpleType>
    </xsd:element>
    <xsd:element name="ImageHeight" ma:index="12" nillable="true" ma:displayName="Picture Height" ma:internalName="ImageHeight" ma:readOnly="true">
      <xsd:simpleType>
        <xsd:restriction base="dms:Unknown"/>
      </xsd:simpleType>
    </xsd:element>
    <xsd:element name="ImageCreateDate" ma:index="13" nillable="true" ma:displayName="Date Picture Taken" ma:format="DateTime" ma:hidden="true" ma:internalName="ImageCreateDate">
      <xsd:simpleType>
        <xsd:restriction base="dms:DateTime"/>
      </xsd:simpleType>
    </xsd:element>
    <xsd:element name="Description" ma:index="14" nillable="true" ma:displayName="Description" ma:description="Used as alternative text for the picture." ma:hidden="true" ma:internalName="Description">
      <xsd:simpleType>
        <xsd:restriction base="dms:Note">
          <xsd:maxLength value="255"/>
        </xsd:restriction>
      </xsd:simpleType>
    </xsd:element>
    <xsd:element name="ThumbnailExists" ma:index="23" nillable="true" ma:displayName="Thumbnail Exists" ma:default="FALSE" ma:hidden="true" ma:internalName="ThumbnailExists" ma:readOnly="true">
      <xsd:simpleType>
        <xsd:restriction base="dms:Boolean"/>
      </xsd:simpleType>
    </xsd:element>
    <xsd:element name="PreviewExists" ma:index="24" nillable="true" ma:displayName="Preview Exists" ma:default="FALSE" ma:hidden="true" ma:internalName="PreviewExists" ma:readOnly="true">
      <xsd:simpleType>
        <xsd:restriction base="dms:Boolean"/>
      </xsd:simpleType>
    </xsd:element>
    <xsd:element name="AlternateThumbnailUrl" ma:index="25" nillable="true" ma:displayName="Preview Image URL" ma:format="Image" ma:hidden="true" ma:internalName="AlternateThumbnail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00343c0-af67-4d55-b6f3-a7838e163d1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f7ad9af-9717-4e4f-970f-35ad513ce12f" elementFormDefault="qualified">
    <xsd:import namespace="http://schemas.microsoft.com/office/2006/documentManagement/types"/>
    <xsd:import namespace="http://schemas.microsoft.com/office/infopath/2007/PartnerControls"/>
    <xsd:element name="SharedWithUsers" ma:index="2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659BDE-03EB-4BF8-9AB9-32FEEA87421A}">
  <ds:schemaRefs>
    <ds:schemaRef ds:uri="Microsoft.SharePoint.Taxonomy.ContentTypeSync"/>
  </ds:schemaRefs>
</ds:datastoreItem>
</file>

<file path=customXml/itemProps2.xml><?xml version="1.0" encoding="utf-8"?>
<ds:datastoreItem xmlns:ds="http://schemas.openxmlformats.org/officeDocument/2006/customXml" ds:itemID="{601F37A0-91A6-4EDB-959D-7C7E02F27C1C}">
  <ds:schemaRefs>
    <ds:schemaRef ds:uri="http://purl.org/dc/elements/1.1/"/>
    <ds:schemaRef ds:uri="http://purl.org/dc/terms/"/>
    <ds:schemaRef ds:uri="http://purl.org/dc/dcmitype/"/>
    <ds:schemaRef ds:uri="http://schemas.microsoft.com/office/2006/documentManagement/types"/>
    <ds:schemaRef ds:uri="500343c0-af67-4d55-b6f3-a7838e163d14"/>
    <ds:schemaRef ds:uri="http://schemas.openxmlformats.org/package/2006/metadata/core-properties"/>
    <ds:schemaRef ds:uri="http://schemas.microsoft.com/sharepoint/v3"/>
    <ds:schemaRef ds:uri="http://schemas.microsoft.com/office/infopath/2007/PartnerControls"/>
    <ds:schemaRef ds:uri="9f7ad9af-9717-4e4f-970f-35ad513ce12f"/>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9D74A87-5981-4791-992D-FB7FDC27BB25}">
  <ds:schemaRefs>
    <ds:schemaRef ds:uri="http://schemas.microsoft.com/sharepoint/v3/contenttype/forms"/>
  </ds:schemaRefs>
</ds:datastoreItem>
</file>

<file path=customXml/itemProps4.xml><?xml version="1.0" encoding="utf-8"?>
<ds:datastoreItem xmlns:ds="http://schemas.openxmlformats.org/officeDocument/2006/customXml" ds:itemID="{F7773C96-925B-4C61-B515-C8172229337C}">
  <ds:schemaRefs>
    <ds:schemaRef ds:uri="http://schemas.microsoft.com/sharepoint/events"/>
  </ds:schemaRefs>
</ds:datastoreItem>
</file>

<file path=customXml/itemProps5.xml><?xml version="1.0" encoding="utf-8"?>
<ds:datastoreItem xmlns:ds="http://schemas.openxmlformats.org/officeDocument/2006/customXml" ds:itemID="{346707A8-636E-423A-A57E-F2AB6696E7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00343c0-af67-4d55-b6f3-a7838e163d14"/>
    <ds:schemaRef ds:uri="9f7ad9af-9717-4e4f-970f-35ad513ce1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Edge</Template>
  <TotalTime>4905</TotalTime>
  <Words>551</Words>
  <Application>Microsoft Office PowerPoint</Application>
  <PresentationFormat>Widescreen</PresentationFormat>
  <Paragraphs>114</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Garamond</vt:lpstr>
      <vt:lpstr>Gaston</vt:lpstr>
      <vt:lpstr>Times New Roman</vt:lpstr>
      <vt:lpstr>Wingdings</vt:lpstr>
      <vt:lpstr>Edge</vt:lpstr>
      <vt:lpstr>Child Welfare Digital Services Sprint Review Presentation</vt:lpstr>
      <vt:lpstr>Agenda</vt:lpstr>
      <vt:lpstr>Sprint Goal</vt:lpstr>
      <vt:lpstr>Sprint #xx Backlog</vt:lpstr>
      <vt:lpstr>1st Demo of Functionality – Story name</vt:lpstr>
      <vt:lpstr>2nd Demo of Functionality – Story name</vt:lpstr>
      <vt:lpstr>Our Retrospective Work</vt:lpstr>
      <vt:lpstr>Impediments Team Name, Sprint #xx, Date</vt:lpstr>
      <vt:lpstr>Team Name – Sprint Metrics</vt:lpstr>
      <vt:lpstr>What’s Next?</vt:lpstr>
      <vt:lpstr>Questions?</vt:lpstr>
    </vt:vector>
  </TitlesOfParts>
  <Company>HCG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Randy.Triezenberg@dss.ca.gov</dc:creator>
  <cp:keywords/>
  <cp:lastModifiedBy>Karen Bruns</cp:lastModifiedBy>
  <cp:revision>226</cp:revision>
  <cp:lastPrinted>2015-09-02T21:33:07Z</cp:lastPrinted>
  <dcterms:created xsi:type="dcterms:W3CDTF">2006-05-05T04:14:23Z</dcterms:created>
  <dcterms:modified xsi:type="dcterms:W3CDTF">2016-11-30T23:22:10Z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TC011408341033</vt:lpwstr>
  </property>
  <property fmtid="{D5CDD505-2E9C-101B-9397-08002B2CF9AE}" pid="3" name="ContentTypeId">
    <vt:lpwstr>0x01010200CBE28EE0E9C514469D55BE758924BE76</vt:lpwstr>
  </property>
  <property fmtid="{D5CDD505-2E9C-101B-9397-08002B2CF9AE}" pid="4" name="_dlc_DocIdItemGuid">
    <vt:lpwstr>718059a1-6277-4a4a-92c8-b118f96d57c7</vt:lpwstr>
  </property>
</Properties>
</file>