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E22"/>
    <a:srgbClr val="4472C4"/>
    <a:srgbClr val="F39C12"/>
    <a:srgbClr val="16A085"/>
    <a:srgbClr val="3498DB"/>
    <a:srgbClr val="9B59B6"/>
    <a:srgbClr val="E74C3C"/>
    <a:srgbClr val="27A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8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DHCP</a:t>
            </a:r>
            <a:endParaRPr lang="it-IT" sz="8800" b="1" dirty="0">
              <a:solidFill>
                <a:schemeClr val="bg1"/>
              </a:solidFill>
              <a:latin typeface="Print Clearly" panose="02000000000000000000" pitchFamily="50" charset="0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+mj-lt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Print Clearly" panose="02000000000000000000" pitchFamily="50" charset="0"/>
              </a:rPr>
              <a:t>DHCP (Dynamic Host </a:t>
            </a:r>
            <a:r>
              <a:rPr lang="it-IT" dirty="0" err="1">
                <a:solidFill>
                  <a:schemeClr val="bg1"/>
                </a:solidFill>
                <a:latin typeface="Print Clearly" panose="02000000000000000000" pitchFamily="50" charset="0"/>
              </a:rPr>
              <a:t>Configuration</a:t>
            </a:r>
            <a:r>
              <a:rPr lang="it-IT" dirty="0">
                <a:solidFill>
                  <a:schemeClr val="bg1"/>
                </a:solidFill>
                <a:latin typeface="Print Clearly" panose="02000000000000000000" pitchFamily="50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Print Clearly" panose="02000000000000000000" pitchFamily="50" charset="0"/>
              </a:rPr>
              <a:t>Protocol</a:t>
            </a:r>
            <a:r>
              <a:rPr lang="it-IT" dirty="0">
                <a:solidFill>
                  <a:schemeClr val="bg1"/>
                </a:solidFill>
                <a:latin typeface="Print Clearly" panose="02000000000000000000" pitchFamily="50" charset="0"/>
              </a:rPr>
              <a:t>)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Gli indirizzi </a:t>
            </a:r>
            <a:r>
              <a:rPr lang="it-IT" sz="1800" dirty="0" err="1"/>
              <a:t>ip</a:t>
            </a:r>
            <a:r>
              <a:rPr lang="it-IT" sz="1800" dirty="0"/>
              <a:t> </a:t>
            </a:r>
            <a:r>
              <a:rPr lang="it-IT" sz="1800" dirty="0" err="1"/>
              <a:t>appartentono</a:t>
            </a:r>
            <a:r>
              <a:rPr lang="it-IT" sz="1800" dirty="0"/>
              <a:t> alla rete e vengono assegnati di volta in volta quando un </a:t>
            </a:r>
            <a:r>
              <a:rPr lang="it-IT" sz="1800" dirty="0" err="1"/>
              <a:t>host</a:t>
            </a:r>
            <a:r>
              <a:rPr lang="it-IT" sz="1800" dirty="0"/>
              <a:t> si collega alla rete</a:t>
            </a:r>
          </a:p>
          <a:p>
            <a:r>
              <a:rPr lang="it-IT" sz="1800" dirty="0"/>
              <a:t>Tra le info fornite dal server DHCP ci sono:</a:t>
            </a:r>
          </a:p>
          <a:p>
            <a:pPr lvl="1">
              <a:buFont typeface="+mj-lt"/>
              <a:buAutoNum type="arabicPeriod"/>
            </a:pPr>
            <a:r>
              <a:rPr lang="it-IT" sz="1600" dirty="0"/>
              <a:t>La maschera che indica il prefisso della rete</a:t>
            </a:r>
          </a:p>
          <a:p>
            <a:pPr lvl="1">
              <a:buFont typeface="+mj-lt"/>
              <a:buAutoNum type="arabicPeriod"/>
            </a:pPr>
            <a:r>
              <a:rPr lang="it-IT" sz="1600" dirty="0"/>
              <a:t>L’</a:t>
            </a:r>
            <a:r>
              <a:rPr lang="it-IT" sz="1600" dirty="0" err="1"/>
              <a:t>ip</a:t>
            </a:r>
            <a:r>
              <a:rPr lang="it-IT" sz="1600" dirty="0"/>
              <a:t> del router di default</a:t>
            </a:r>
          </a:p>
          <a:p>
            <a:pPr lvl="1">
              <a:buFont typeface="+mj-lt"/>
              <a:buAutoNum type="arabicPeriod"/>
            </a:pPr>
            <a:r>
              <a:rPr lang="it-IT" sz="1600" dirty="0"/>
              <a:t>L’</a:t>
            </a:r>
            <a:r>
              <a:rPr lang="it-IT" sz="1600" dirty="0" err="1"/>
              <a:t>ip</a:t>
            </a:r>
            <a:r>
              <a:rPr lang="it-IT" sz="1600" dirty="0"/>
              <a:t> del DNS della rete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70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Print Clearly" panose="02000000000000000000" pitchFamily="50" charset="0"/>
              </a:rPr>
              <a:t>Come viene assegnato l’indirizzo </a:t>
            </a:r>
            <a:r>
              <a:rPr lang="it-IT" dirty="0" err="1">
                <a:solidFill>
                  <a:schemeClr val="bg1"/>
                </a:solidFill>
                <a:latin typeface="Print Clearly" panose="02000000000000000000" pitchFamily="50" charset="0"/>
              </a:rPr>
              <a:t>ip</a:t>
            </a:r>
            <a:r>
              <a:rPr lang="it-IT" dirty="0">
                <a:solidFill>
                  <a:schemeClr val="bg1"/>
                </a:solidFill>
                <a:latin typeface="Print Clearly" panose="02000000000000000000" pitchFamily="50" charset="0"/>
              </a:rPr>
              <a:t>?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L’indirizzo </a:t>
            </a:r>
            <a:r>
              <a:rPr lang="it-IT" sz="1800" dirty="0" err="1"/>
              <a:t>ip</a:t>
            </a:r>
            <a:r>
              <a:rPr lang="it-IT" sz="1800" dirty="0"/>
              <a:t> viene assegnato al client per un tempo limitato (tempo di </a:t>
            </a:r>
            <a:r>
              <a:rPr lang="it-IT" sz="1800" dirty="0" err="1"/>
              <a:t>lease</a:t>
            </a:r>
            <a:r>
              <a:rPr lang="it-IT" sz="1800" dirty="0"/>
              <a:t>)</a:t>
            </a:r>
          </a:p>
          <a:p>
            <a:r>
              <a:rPr lang="it-IT" sz="1800" dirty="0"/>
              <a:t>Scaduto il tempo di </a:t>
            </a:r>
            <a:r>
              <a:rPr lang="it-IT" sz="1800" dirty="0" err="1"/>
              <a:t>lease</a:t>
            </a:r>
            <a:r>
              <a:rPr lang="it-IT" sz="1800" dirty="0"/>
              <a:t>, il client chiede il rinnovo al server o inizia la richiesta di ottenimento di un nuovo indirizzo</a:t>
            </a:r>
            <a:endParaRPr lang="it-IT" sz="1600" dirty="0"/>
          </a:p>
        </p:txBody>
      </p:sp>
      <p:pic>
        <p:nvPicPr>
          <p:cNvPr id="9" name="Segnaposto contenuto 8" descr="Immagine che contiene lavagnabianca&#10;&#10;Descrizione generata automaticamente">
            <a:extLst>
              <a:ext uri="{FF2B5EF4-FFF2-40B4-BE49-F238E27FC236}">
                <a16:creationId xmlns:a16="http://schemas.microsoft.com/office/drawing/2014/main" id="{63C79F8A-B213-C7B3-B812-D02FE3CB1E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680673"/>
            <a:ext cx="4637901" cy="5075712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03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4328</TotalTime>
  <Words>108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Print Clearly</vt:lpstr>
      <vt:lpstr>Tema di Office</vt:lpstr>
      <vt:lpstr>DHCP</vt:lpstr>
      <vt:lpstr>DHCP (Dynamic Host Configuration Protocol)</vt:lpstr>
      <vt:lpstr>Come viene assegnato l’indirizzo ip?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72</cp:revision>
  <dcterms:created xsi:type="dcterms:W3CDTF">2021-10-18T12:29:57Z</dcterms:created>
  <dcterms:modified xsi:type="dcterms:W3CDTF">2022-12-21T11:02:11Z</dcterms:modified>
</cp:coreProperties>
</file>