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8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06/12/2022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ISP &amp; packet commutation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Commutazione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di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pacchetto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Il messaggio da scambiare tra mittente e destinatario viene suddiviso in più pacchetti (di dimensioni minore e fisse).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 pacchetti vengono inviati in modo indipendente l’uno dall’altro.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Ogni pacchetto usa completamente il collegamento a disposizione.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 pacchetti di due trasmissioni diverse possono attraversare lo stesso collegamento (condivisione della risorsa).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 commutatori usano la tecnica store and </a:t>
            </a:r>
            <a:r>
              <a:rPr lang="it-IT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forward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, secondo cui occorre ricevere l’intero pacchetto prima di inoltrarlo in uscita. Ogni collegamento in uscita ha un buffer di output in cui conservare i pacchetti che vanno inviati (si crea una coda di attesa e si introduce un ritardo). Se il buffer è pieno quando giunge un nuovo pacchetto, questo viene scartato causando una perdita di pacchetti.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Internet è una rete a commutazione di pacchetto.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Le reti a commutazione di pacchetto si suddividono in reti a datagramma e reti a circuito virtuale.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8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Commutazione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di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pacchetto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Reti a datagramma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: i pacchetti di un messaggio possono attraversare percorsi diversi per giungere a destinazione; ogni pacchetto è instradato in modo indipendente e l’ordine di arrivo non è garantito. </a:t>
            </a:r>
            <a:r>
              <a:rPr lang="it-IT" sz="18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Come facciamo a riordinare i pacchetti?</a:t>
            </a:r>
          </a:p>
          <a:p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Reti a circuito virtuale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: i pacchetti di un messaggio seguono tutti lo stesso percorso per giungere a destinazione, che viene stabilito prima della trasmissione; i pacchetti arrivano nello stesso ordine di partenza. Il circuito è virtuale in quanto i collegamenti non sono dedicati a quella specifica trasmissione (le risorse vengono usate solo quando necessarie).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Modulazione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del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segnale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AM -&gt; modulazione d’ampiezza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FM -&gt; modulazione di frequenza</a:t>
            </a:r>
          </a:p>
          <a:p>
            <a:endParaRPr lang="it-IT" sz="1800" dirty="0"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8F55223-AE2A-AF96-E256-332C76E7B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271" y="2125361"/>
            <a:ext cx="4064432" cy="260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E3ED266-1083-8064-8818-D20D49FAC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72" y="4020381"/>
            <a:ext cx="6367490" cy="1947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98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Codifica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del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segnale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- ADSL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ADSL = </a:t>
            </a:r>
            <a:r>
              <a:rPr lang="it-IT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Asymmetric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Digital </a:t>
            </a:r>
            <a:r>
              <a:rPr lang="it-IT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Subscriber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Line</a:t>
            </a:r>
          </a:p>
          <a:p>
            <a:r>
              <a:rPr lang="it-IT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Bitrate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in downstream maggiore a quello in upstream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ADSL -&gt; 138kHz – 1,1MHz; down = 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6Mbps; up = 640kbps</a:t>
            </a:r>
            <a:endParaRPr lang="it-IT" sz="1800" dirty="0"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ADSL2 -&gt; 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138kHz – 1,1MHz;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down = 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12Mbps; up = 1Mbpsbps; </a:t>
            </a:r>
            <a:r>
              <a:rPr lang="en-US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efficienza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di </a:t>
            </a:r>
            <a:r>
              <a:rPr lang="en-US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modulazione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migliorata</a:t>
            </a:r>
            <a:endParaRPr lang="it-IT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ADSL2+ -&gt; 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138kHz – 2,2MHz;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down = 24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Mbps; up = 1Mbps</a:t>
            </a:r>
            <a:endParaRPr lang="it-IT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Codifica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del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segnale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- V(H)DSL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V(H)DSL = </a:t>
            </a:r>
            <a:r>
              <a:rPr lang="it-IT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Very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(High) Bit Rate DSL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Possibilità di avere una DSL simmetrica (upstream = downstream)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VDSL -&gt; 138kHz – 12MHz; down = 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50Mbps; up = 6,5Mbps (o 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down = 25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Mbps; up = 25Mbps)</a:t>
            </a:r>
            <a:endParaRPr lang="it-IT" sz="1800" dirty="0"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VDSL2 17a -&gt; 138kHz – 17MHz; down = 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100Mbps; up = 20Mbps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VDSL2 30a -&gt; 138kHz – 30MHz; down = 200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Mbps; up = 20Mbps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EVDSL 35b -&gt; 138kHz – 35MHz; down = 400</a:t>
            </a: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Mbps; up = 20Mbps</a:t>
            </a:r>
            <a:endParaRPr lang="it-IT" sz="1800" dirty="0"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AA16C70-404A-4CA2-9DA4-06D19683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25" y="4001293"/>
            <a:ext cx="5283549" cy="27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Fibra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ottica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FTTH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= </a:t>
            </a:r>
            <a:r>
              <a:rPr lang="it-IT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Fiber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To The Home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FTTC = </a:t>
            </a:r>
            <a:r>
              <a:rPr lang="it-IT" sz="1800" dirty="0" err="1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Fiber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To The Cabinet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3A91509-71D0-941C-65AF-CA6D498F0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04" y="1603368"/>
            <a:ext cx="5973404" cy="44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1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ISP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ISP = Internet Service Provider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ISP liv. 1 -&gt; </a:t>
            </a:r>
            <a:r>
              <a:rPr lang="it-I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reti dorsali di Internet (Sprint, Verizon, AT&amp;T)</a:t>
            </a:r>
          </a:p>
          <a:p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ISP liv. 2 -&gt; ISP con copertura nazionale (TIM, Vodafone, …)</a:t>
            </a:r>
          </a:p>
          <a:p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ISP locale</a:t>
            </a:r>
            <a:endParaRPr lang="it-IT" sz="1800" dirty="0"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646C0F8-E28D-445C-F061-1197F0BB4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5882"/>
          <a:stretch/>
        </p:blipFill>
        <p:spPr bwMode="auto">
          <a:xfrm>
            <a:off x="3146549" y="3000357"/>
            <a:ext cx="5898902" cy="3527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48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Nucleo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della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rete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Il nucleo della rete Internet è costituito da diversi dispositivi di commutazione (o interconnessione) collegati tra loro.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Per instradare i pacchetti all’interno di una rete di nodi e collegamenti esistono due approcci: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Commutazione di circuito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Commutazione di pacchetto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La commutazione ha il compito di inoltrare i dati in ingresso ad un nodo verso uno specifico canale di uscita del nodo stesso, affinché l’unità di informazione possa giungere a destinazione.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Nodo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di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commutazione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Un nodo di commutazione ha n canali in ingresso e n canali in uscita, e ha il compito di trasferire i dati in arrivo da una linea di ingresso verso la giusta linea di uscita. Questo è possibile tramite due fasi: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inoltro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è l’operazione che viene svolta sul dato in ingresso per decidere l’opportuno canale di uscita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attraversamento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 è la funzione che fisicamente trasferisce il dato dal canale di ingresso a quello di uscita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 nodi di commutazione sono: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Bridge o switch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Router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B0278A-A937-A1A3-0A1A-71F66B707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79" y="3492120"/>
            <a:ext cx="4475062" cy="23064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E887C76-EEFB-7795-E02F-069ADC08D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86" y="4691275"/>
            <a:ext cx="1619338" cy="11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Commutazione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di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circuito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Nelle reti a commutazione di circuito le risorse richieste lungo il precorso tra mittente e destinatario sono riservate per tutta la durata della comunicazione. Esempio: reti telefoniche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Si stabilisce una connessione tra mittente e destinatario che viene mantenuta per tutta la comunicazione (si stabilisce una connessione end to end dedicata).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Ogni collegamento è in grado di implementare più circuiti attraverso la tecnica del multiplexing (ogni circuito usa solo una parte del canale di comunicazione).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1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755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Print Clearly</vt:lpstr>
      <vt:lpstr>Tema di Office</vt:lpstr>
      <vt:lpstr>ISP &amp; packet commutation</vt:lpstr>
      <vt:lpstr>Modulazione del segnale</vt:lpstr>
      <vt:lpstr>Codifica del segnale - ADSL</vt:lpstr>
      <vt:lpstr>Codifica del segnale - V(H)DSL</vt:lpstr>
      <vt:lpstr>Fibra ottica</vt:lpstr>
      <vt:lpstr>ISP</vt:lpstr>
      <vt:lpstr>Nucleo della rete</vt:lpstr>
      <vt:lpstr>Nodo di commutazione</vt:lpstr>
      <vt:lpstr>Commutazione di circuito</vt:lpstr>
      <vt:lpstr>Commutazione di pacchetto</vt:lpstr>
      <vt:lpstr>Commutazione di pacchetto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32</cp:revision>
  <dcterms:created xsi:type="dcterms:W3CDTF">2021-10-18T12:29:57Z</dcterms:created>
  <dcterms:modified xsi:type="dcterms:W3CDTF">2022-12-06T19:14:43Z</dcterms:modified>
</cp:coreProperties>
</file>