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4472C4"/>
    <a:srgbClr val="F39C12"/>
    <a:srgbClr val="16A085"/>
    <a:srgbClr val="3498DB"/>
    <a:srgbClr val="9B59B6"/>
    <a:srgbClr val="E74C3C"/>
    <a:srgbClr val="27A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8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11/12/2022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IP exercises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Esercizio 1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Scoprire il nostro indirizzo </a:t>
            </a:r>
            <a:r>
              <a:rPr lang="it-IT" sz="1800" dirty="0" err="1"/>
              <a:t>ip</a:t>
            </a:r>
            <a:endParaRPr lang="it-IT" sz="1800" dirty="0"/>
          </a:p>
          <a:p>
            <a:r>
              <a:rPr lang="it-IT" sz="1800" dirty="0"/>
              <a:t>Scoprire la </a:t>
            </a:r>
            <a:r>
              <a:rPr lang="it-IT" sz="1800" dirty="0" err="1"/>
              <a:t>netmask</a:t>
            </a:r>
            <a:endParaRPr lang="it-IT" sz="1800" dirty="0"/>
          </a:p>
          <a:p>
            <a:r>
              <a:rPr lang="it-IT" sz="1800" dirty="0"/>
              <a:t>Tradurre il nostro indirizzo </a:t>
            </a:r>
            <a:r>
              <a:rPr lang="it-IT" sz="1800" dirty="0" err="1"/>
              <a:t>ip</a:t>
            </a:r>
            <a:r>
              <a:rPr lang="it-IT" sz="1800" dirty="0"/>
              <a:t> in binario</a:t>
            </a:r>
          </a:p>
          <a:p>
            <a:r>
              <a:rPr lang="it-IT" sz="1800" dirty="0"/>
              <a:t>Scoprire la dimensione di prefisso e suffisso della rete in cui ci troviamo</a:t>
            </a:r>
          </a:p>
          <a:p>
            <a:r>
              <a:rPr lang="it-IT" sz="1800" dirty="0"/>
              <a:t>Scoprire quanti dispositivi si possono connettere al massimo alla rete in cui ci troviamo</a:t>
            </a:r>
            <a:endParaRPr lang="it-IT" sz="1800" b="0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33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Esercizio 2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Riusciamo a </a:t>
            </a:r>
            <a:r>
              <a:rPr lang="it-IT" sz="1800" dirty="0" err="1"/>
              <a:t>pingare</a:t>
            </a:r>
            <a:r>
              <a:rPr lang="it-IT" sz="1800" dirty="0"/>
              <a:t> un sito web esterno alla nostra rete?</a:t>
            </a:r>
          </a:p>
          <a:p>
            <a:r>
              <a:rPr lang="it-IT" sz="1800" dirty="0"/>
              <a:t>Riusciamo a </a:t>
            </a:r>
            <a:r>
              <a:rPr lang="it-IT" sz="1800" dirty="0" err="1"/>
              <a:t>pingare</a:t>
            </a:r>
            <a:r>
              <a:rPr lang="it-IT" sz="1800" dirty="0"/>
              <a:t> il </a:t>
            </a:r>
            <a:r>
              <a:rPr lang="it-IT" sz="1800" dirty="0" err="1"/>
              <a:t>webserver</a:t>
            </a:r>
            <a:r>
              <a:rPr lang="it-IT" sz="1800" dirty="0"/>
              <a:t> dei nostri compagni di classe?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48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Esercizio 3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Conoscendo l’indirizzo </a:t>
            </a:r>
            <a:r>
              <a:rPr lang="it-IT" sz="1800" dirty="0" err="1"/>
              <a:t>ip</a:t>
            </a:r>
            <a:r>
              <a:rPr lang="it-IT" sz="1800" dirty="0"/>
              <a:t> dei nostri compagni di classe, riusciamo ad intercettare i pacchetti che vengono mandati dai loro pc? </a:t>
            </a:r>
          </a:p>
          <a:p>
            <a:r>
              <a:rPr lang="it-IT" sz="1800" dirty="0"/>
              <a:t>Se comunichiamo coi loro </a:t>
            </a:r>
            <a:r>
              <a:rPr lang="it-IT" sz="1800" dirty="0" err="1"/>
              <a:t>webserver</a:t>
            </a:r>
            <a:r>
              <a:rPr lang="it-IT" sz="1800" dirty="0"/>
              <a:t>, riusciamo ad intercettare i pacchetti coi messaggi che gli mandiamo?</a:t>
            </a:r>
          </a:p>
          <a:p>
            <a:r>
              <a:rPr lang="it-IT" sz="1800" dirty="0"/>
              <a:t>Quali informazioni riusciamo a comprendere dai pacchetti intercettati?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22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4040</TotalTime>
  <Words>127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Print Clearly</vt:lpstr>
      <vt:lpstr>Tema di Office</vt:lpstr>
      <vt:lpstr>IP exercises</vt:lpstr>
      <vt:lpstr>Esercizio 1</vt:lpstr>
      <vt:lpstr>Esercizio 2</vt:lpstr>
      <vt:lpstr>Esercizio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60</cp:revision>
  <dcterms:created xsi:type="dcterms:W3CDTF">2021-10-18T12:29:57Z</dcterms:created>
  <dcterms:modified xsi:type="dcterms:W3CDTF">2022-12-11T22:47:45Z</dcterms:modified>
</cp:coreProperties>
</file>