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8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IP exercises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1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Scoprire il nostro indirizzo </a:t>
            </a:r>
            <a:r>
              <a:rPr lang="it-IT" sz="1800" dirty="0" err="1"/>
              <a:t>ip</a:t>
            </a:r>
            <a:endParaRPr lang="it-IT" sz="1800" dirty="0"/>
          </a:p>
          <a:p>
            <a:r>
              <a:rPr lang="it-IT" sz="1800" dirty="0"/>
              <a:t>Scoprire la </a:t>
            </a:r>
            <a:r>
              <a:rPr lang="it-IT" sz="1800" dirty="0" err="1"/>
              <a:t>netmask</a:t>
            </a:r>
            <a:endParaRPr lang="it-IT" sz="1800" dirty="0"/>
          </a:p>
          <a:p>
            <a:r>
              <a:rPr lang="it-IT" sz="1800" dirty="0"/>
              <a:t>Tradurre il nostro indirizzo </a:t>
            </a:r>
            <a:r>
              <a:rPr lang="it-IT" sz="1800" dirty="0" err="1"/>
              <a:t>ip</a:t>
            </a:r>
            <a:r>
              <a:rPr lang="it-IT" sz="1800" dirty="0"/>
              <a:t> in binario</a:t>
            </a:r>
          </a:p>
          <a:p>
            <a:r>
              <a:rPr lang="it-IT" sz="1800" dirty="0"/>
              <a:t>Scoprire la dimensione di prefisso e suffisso della rete in cui ci troviamo</a:t>
            </a:r>
          </a:p>
          <a:p>
            <a:r>
              <a:rPr lang="it-IT" sz="1800" dirty="0"/>
              <a:t>Scoprire quanti dispositivi si possono connettere al massimo alla rete in cui ci troviamo</a:t>
            </a:r>
            <a:endParaRPr lang="it-IT" sz="18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3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2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Riusciamo a </a:t>
            </a:r>
            <a:r>
              <a:rPr lang="it-IT" sz="1800" dirty="0" err="1"/>
              <a:t>pingare</a:t>
            </a:r>
            <a:r>
              <a:rPr lang="it-IT" sz="1800" dirty="0"/>
              <a:t> un sito web esterno alla nostra rete?</a:t>
            </a:r>
          </a:p>
          <a:p>
            <a:r>
              <a:rPr lang="it-IT" sz="1800" dirty="0"/>
              <a:t>Riusciamo a </a:t>
            </a:r>
            <a:r>
              <a:rPr lang="it-IT" sz="1800" dirty="0" err="1"/>
              <a:t>pingare</a:t>
            </a:r>
            <a:r>
              <a:rPr lang="it-IT" sz="1800" dirty="0"/>
              <a:t> il </a:t>
            </a:r>
            <a:r>
              <a:rPr lang="it-IT" sz="1800" dirty="0" err="1"/>
              <a:t>webserver</a:t>
            </a:r>
            <a:r>
              <a:rPr lang="it-IT" sz="1800" dirty="0"/>
              <a:t> dei nostri compagni di classe?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3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Conoscendo l’indirizzo </a:t>
            </a:r>
            <a:r>
              <a:rPr lang="it-IT" sz="1800" dirty="0" err="1"/>
              <a:t>ip</a:t>
            </a:r>
            <a:r>
              <a:rPr lang="it-IT" sz="1800" dirty="0"/>
              <a:t> dei nostri compagni di classe, riusciamo ad intercettare i pacchetti che vengono mandati dai loro pc? </a:t>
            </a:r>
          </a:p>
          <a:p>
            <a:r>
              <a:rPr lang="it-IT" sz="1800" dirty="0"/>
              <a:t>Se comunichiamo coi loro </a:t>
            </a:r>
            <a:r>
              <a:rPr lang="it-IT" sz="1800" dirty="0" err="1"/>
              <a:t>webserver</a:t>
            </a:r>
            <a:r>
              <a:rPr lang="it-IT" sz="1800" dirty="0"/>
              <a:t>, riusciamo ad intercettare i pacchetti coi messaggi che gli mandiamo?</a:t>
            </a:r>
          </a:p>
          <a:p>
            <a:r>
              <a:rPr lang="it-IT" sz="1800" dirty="0"/>
              <a:t>Quali informazioni riusciamo a comprendere dai pacchetti intercettati?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2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4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800" dirty="0"/>
              <a:t>Proporre un piano di indirizzamento per la rete 172.18.0.0 /16. Le sottoreti di cui necessita l’organizzazione sono:</a:t>
            </a:r>
          </a:p>
          <a:p>
            <a:r>
              <a:rPr lang="it-IT" sz="1800" dirty="0"/>
              <a:t>1 rete da 1000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1 rete da 800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1 rete da 700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1 rete da 500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1 rete da 400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1 rete da 100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1 rete da 60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2 reti da 12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1 rete da 10 </a:t>
            </a:r>
            <a:r>
              <a:rPr lang="it-IT" sz="1800" dirty="0" err="1"/>
              <a:t>host</a:t>
            </a:r>
            <a:endParaRPr lang="it-IT" sz="1800" dirty="0"/>
          </a:p>
          <a:p>
            <a:r>
              <a:rPr lang="it-IT" sz="1800" dirty="0"/>
              <a:t>2 reti da 2 </a:t>
            </a:r>
            <a:r>
              <a:rPr lang="it-IT" sz="1800" dirty="0" err="1"/>
              <a:t>host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3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199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Print Clearly</vt:lpstr>
      <vt:lpstr>Tema di Office</vt:lpstr>
      <vt:lpstr>IP exercises</vt:lpstr>
      <vt:lpstr>Esercizio 1</vt:lpstr>
      <vt:lpstr>Esercizio 2</vt:lpstr>
      <vt:lpstr>Esercizio 3</vt:lpstr>
      <vt:lpstr>Esercizio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62</cp:revision>
  <dcterms:created xsi:type="dcterms:W3CDTF">2021-10-18T12:29:57Z</dcterms:created>
  <dcterms:modified xsi:type="dcterms:W3CDTF">2022-12-12T11:00:17Z</dcterms:modified>
</cp:coreProperties>
</file>