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Other exercises</a:t>
            </a:r>
            <a:endParaRPr lang="it-IT" sz="88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Marco Rocchetto – marco@v-research.it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Bitstream Vera Sans" panose="020B0603030804020204" pitchFamily="34" charset="0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Some more exercises in C :)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Dati 10 numeri inseriti da terminale, calcolare quale degli input sono il minimo e il massimo (senza utilizzare gli array).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Calcolare se due numeri inseriti da terminale sono coprimi tra loro. Due numeri si dicono coprimi quando l’unico divisore comune è 1.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Calcolare se un array è palindromo oppure no. Un array si dice palindromo se è la sua lettura da sinistra verso destra e da destra verso sinistra combacia.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Dato un array ordinato, eliminare i duplicati.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Some more exercises in C :)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it-IT" sz="2000" dirty="0"/>
              <a:t>Completare i seguenti passi: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/>
              <a:t>Creare dinamicamente un array di </a:t>
            </a:r>
            <a:r>
              <a:rPr lang="it-IT" sz="1600" dirty="0" err="1"/>
              <a:t>int</a:t>
            </a:r>
            <a:r>
              <a:rPr lang="it-IT" sz="1600" dirty="0"/>
              <a:t> di dimensione specificata dall’utente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/>
              <a:t>Riempire l’array con valori random tra 0 e 9 (estremi inclusi)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/>
              <a:t>Stampare l’array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/>
              <a:t>Contare quanti multipli di 3 sono presenti nell’array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 err="1"/>
              <a:t>Reallocare</a:t>
            </a:r>
            <a:r>
              <a:rPr lang="it-IT" sz="1600" dirty="0"/>
              <a:t> l’array aggiungendo un elemento ed inserire in ultima posizione il numero di multipli di 3 presenti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 err="1"/>
              <a:t>Reallocare</a:t>
            </a:r>
            <a:r>
              <a:rPr lang="it-IT" sz="1600" dirty="0"/>
              <a:t> l’array aggiungendo un ulteriore elemento ed inserire in prima posizione il numero di multipli di 3 presenti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 err="1"/>
              <a:t>Deallocare</a:t>
            </a:r>
            <a:r>
              <a:rPr lang="it-IT" sz="1600" dirty="0"/>
              <a:t> la memoria dinamica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1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Some more exercises in C :)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it-IT" sz="2000" dirty="0"/>
              <a:t>Dato un array contenente una sequenza ordinata di interi ed allocato dinamicamente, si scriva una funzione C che ricevendo in ingresso l’array, la sua dimensione ed un intero, modifichi il vettore in questione inserendo il nuovo intero nella posizione corretta. Ad esempio, se il vettore v contiene gli interi 4 32 57 98 la funzione chiamata con i parametri v, 4, 50 dovrà modificare v in un vettore di 5 elementi contenente 4 32 50 57 98.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5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Amatic SC</vt:lpstr>
      <vt:lpstr>Arial</vt:lpstr>
      <vt:lpstr>Bitstream Vera Sans</vt:lpstr>
      <vt:lpstr>Calibri</vt:lpstr>
      <vt:lpstr>Calibri Light</vt:lpstr>
      <vt:lpstr>Tema di Office</vt:lpstr>
      <vt:lpstr>Other exercises</vt:lpstr>
      <vt:lpstr>Some more exercises in C :)</vt:lpstr>
      <vt:lpstr>Some more exercises in C :)</vt:lpstr>
      <vt:lpstr>Some more exercises in C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16</cp:revision>
  <dcterms:created xsi:type="dcterms:W3CDTF">2021-10-18T12:29:57Z</dcterms:created>
  <dcterms:modified xsi:type="dcterms:W3CDTF">2021-10-25T13:15:54Z</dcterms:modified>
</cp:coreProperties>
</file>