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C88AA9-9FB0-4622-B3D6-4298DDF2C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055025-530E-4A1D-B51A-60F3B2FF8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369C61-78A5-4123-9A31-4CDE24C6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00C12D-6203-428F-B6C6-7B715A1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290AAB-A58C-4810-9359-32609B78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7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1F4DFC-22A7-4939-B14D-3405C404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BB5CD0-54BF-412F-84D5-91D1D46B7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58223-67AE-4F21-AC7A-164B55DC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06131B-61B6-4584-BDD9-073F7E5D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93CBAE-FF73-4D6C-B912-25E86A55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85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4E01C24-C18E-4885-93EB-396413C07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527E11-AFCE-4F80-84FB-4DD2913FE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EEAB40-2C1A-4BDF-892F-15D8CBFA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2D6BDB-25F8-40EC-8570-8A7168EA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A24EEC-EF47-4488-A3D1-4F5B0450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6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106CB9-58A7-47D5-96B6-901AD172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AE444E-BEBA-41A8-A001-C461EF96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9C0FCC-F13D-4468-9732-B0AF3EE6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33DA01-CCBF-4729-9FE1-29484002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98128F-524F-4068-A145-58348FFF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4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9C4C3-F384-494F-A983-47A958C7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185954-441F-4876-A8E8-83495341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2E1374-AC02-4807-8EEA-17BA92C3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C0B72-0B26-402B-BF8C-6B8A872E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CB2002-8D60-4E2E-9D80-D465A14F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7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69F854-8DD6-4F45-985B-FD09BE34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AD4842-1E57-491A-A63C-2E36D4A56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E70F1C-AB69-4848-84CF-2FE883C9D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767B88-9950-4E4F-A94C-6137A619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03/12/2022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147FAF-D79D-4FC0-AB67-0A0B1A0D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414A96-31BB-4973-BA5C-14484684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79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BECD3-5378-43EF-A83F-0DFC347F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0957D-E25D-4000-B315-C277A117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291D72-B984-46E8-B0E8-7E2930B03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46F65-25D1-456F-B2B4-311C580AF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965619F-3FD1-4C21-BBAE-0EDE06AB1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68B1FDF-DA22-4466-BE43-48595177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03/12/2022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99E33D-D9B6-44AC-8480-DF189A36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D7A395E-A8A0-4619-8563-84A281C9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45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CDAEB2-3F03-47DC-A7C4-6C4ECA11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9349E4B-8F6D-40B1-9D75-28786E89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03/12/2022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30360F-2C4C-4AE3-BAE6-53303152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CAAB232-4187-496E-88B6-1A05A5C3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05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E84D43-8C22-4D33-8C2D-25411B49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03/12/2022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ADA6C02-CFCB-456A-8C2D-1540E395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1616FC-458D-479C-96E2-389FAB7E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23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DE0523-2BA3-487D-BD08-F95C0B34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03E628-80F9-4FD8-A252-701EEA39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A77404-DE83-48A9-8466-019C97377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C7242B-1016-41A2-9398-681F9AF5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03/12/2022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C33706-5474-4690-9542-FACD6B91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25E362-3082-48B6-8FBA-8073AED5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83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3F39F-763C-47F3-AD08-B607E311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CDFCA9-804E-461C-AD58-1070E606F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5D1989-E03D-4AA8-AA06-A0BA79E9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B1BBCC-863B-461D-A322-D7680F48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03/12/2022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7F1B17-7503-4845-AB08-EA5FB39D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AEB56B-DC23-4104-AC85-A8B03A9E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48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9578EC-14EC-4D4B-9FB3-87F4FDFF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8CF18F-5354-4C1D-93F6-1E1C35FA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CB01CC-9376-4F39-AEA1-86D2C116B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7E551-822F-4896-9EDE-9E8F0CB865CE}" type="datetimeFigureOut">
              <a:rPr lang="it-IT" smtClean="0"/>
              <a:t>03/12/2022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B6F32-EBF8-433D-8EDA-42C948BA8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5FC14C-ACE5-4B5B-88C4-3DC84F3C9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5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8EE05F-8B12-4228-ABA6-CFF97F614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56234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Terminal instructions</a:t>
            </a:r>
            <a:br>
              <a:rPr lang="en-US" sz="8800" b="1" dirty="0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</a:br>
            <a:r>
              <a:rPr lang="en-US" sz="3600" b="1" dirty="0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(fast review)</a:t>
            </a:r>
            <a:endParaRPr lang="it-IT" sz="8800" b="1" dirty="0">
              <a:solidFill>
                <a:schemeClr val="bg1"/>
              </a:solidFill>
              <a:latin typeface="Print Clearly" panose="02000000000000000000" pitchFamily="50" charset="0"/>
              <a:cs typeface="Amatic SC" panose="00000500000000000000" pitchFamily="2" charset="-79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A45901-8389-4598-B285-23B6E61B2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4" y="4366726"/>
            <a:ext cx="9001126" cy="82439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+mj-lt"/>
                <a:cs typeface="Amatic SC" panose="00000500000000000000" pitchFamily="2" charset="-79"/>
              </a:rPr>
              <a:t>Mattia Pacchin – mattia@v-research.it</a:t>
            </a:r>
            <a:endParaRPr lang="it-IT" sz="1800" dirty="0">
              <a:solidFill>
                <a:schemeClr val="bg1"/>
              </a:solidFill>
              <a:latin typeface="+mj-lt"/>
              <a:cs typeface="Amatic SC" panose="00000500000000000000" pitchFamily="2" charset="-79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2463A8E-F9C9-4578-9C60-C79C5E9D8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927" y="6129856"/>
            <a:ext cx="2414146" cy="3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04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>
                <a:latin typeface="Print Clearly" panose="02000000000000000000" pitchFamily="50" charset="0"/>
              </a:rPr>
              <a:t>Comandi</a:t>
            </a:r>
            <a:r>
              <a:rPr lang="en-US" sz="4800" dirty="0">
                <a:latin typeface="Print Clearly" panose="02000000000000000000" pitchFamily="50" charset="0"/>
              </a:rPr>
              <a:t> </a:t>
            </a:r>
            <a:r>
              <a:rPr lang="en-US" sz="4800" dirty="0" err="1">
                <a:latin typeface="Print Clearly" panose="02000000000000000000" pitchFamily="50" charset="0"/>
              </a:rPr>
              <a:t>terminale</a:t>
            </a:r>
            <a:r>
              <a:rPr lang="en-US" sz="4800" dirty="0">
                <a:latin typeface="Print Clearly" panose="02000000000000000000" pitchFamily="50" charset="0"/>
              </a:rPr>
              <a:t> base</a:t>
            </a:r>
            <a:endParaRPr lang="it-IT" sz="4800" dirty="0">
              <a:latin typeface="Print Clearly" panose="02000000000000000000" pitchFamily="50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BA8ADB-3393-4606-B8C7-A18905C3A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it-IT" sz="18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whoami</a:t>
            </a:r>
            <a:r>
              <a:rPr lang="it-IT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-&gt; ?</a:t>
            </a:r>
          </a:p>
          <a:p>
            <a:pPr>
              <a:lnSpc>
                <a:spcPct val="107000"/>
              </a:lnSpc>
            </a:pPr>
            <a:r>
              <a:rPr lang="it-IT" sz="18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it-IT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-&gt; ?</a:t>
            </a:r>
          </a:p>
          <a:p>
            <a:pPr>
              <a:lnSpc>
                <a:spcPct val="107000"/>
              </a:lnSpc>
            </a:pPr>
            <a:r>
              <a:rPr lang="it-IT" sz="18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cd</a:t>
            </a:r>
            <a:r>
              <a:rPr lang="it-IT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-&gt; ?</a:t>
            </a:r>
          </a:p>
          <a:p>
            <a:pPr>
              <a:lnSpc>
                <a:spcPct val="107000"/>
              </a:lnSpc>
            </a:pPr>
            <a:r>
              <a:rPr lang="it-IT" sz="18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mkdir</a:t>
            </a:r>
            <a:r>
              <a:rPr lang="it-IT" sz="18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nomeCartella</a:t>
            </a:r>
            <a:r>
              <a:rPr lang="it-IT" sz="18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-&gt; ?</a:t>
            </a:r>
          </a:p>
          <a:p>
            <a:pPr>
              <a:lnSpc>
                <a:spcPct val="107000"/>
              </a:lnSpc>
            </a:pPr>
            <a:r>
              <a:rPr lang="it-IT" sz="18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ls</a:t>
            </a:r>
            <a:r>
              <a:rPr lang="it-IT" sz="18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(-l) </a:t>
            </a:r>
            <a:r>
              <a:rPr lang="it-IT" sz="18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nomeCartella</a:t>
            </a:r>
            <a:r>
              <a:rPr lang="it-IT" sz="18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-&gt; ?</a:t>
            </a:r>
          </a:p>
          <a:p>
            <a:pPr>
              <a:lnSpc>
                <a:spcPct val="107000"/>
              </a:lnSpc>
            </a:pPr>
            <a:r>
              <a:rPr lang="it-IT" sz="1800" i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it-IT" sz="18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it-IT" sz="1800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(-</a:t>
            </a:r>
            <a:r>
              <a:rPr lang="it-IT" sz="1800" i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it-IT" sz="1800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it-IT" sz="18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nomeFile</a:t>
            </a:r>
            <a:r>
              <a:rPr lang="it-IT" sz="18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/Cartella </a:t>
            </a:r>
            <a:r>
              <a:rPr lang="it-IT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-&gt; ?</a:t>
            </a:r>
          </a:p>
          <a:p>
            <a:pPr>
              <a:lnSpc>
                <a:spcPct val="107000"/>
              </a:lnSpc>
            </a:pPr>
            <a:r>
              <a:rPr lang="it-IT" sz="1800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touch </a:t>
            </a:r>
            <a:r>
              <a:rPr lang="it-IT" sz="1800" i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nomeFile</a:t>
            </a:r>
            <a:r>
              <a:rPr lang="it-IT" sz="1800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-&gt; ?</a:t>
            </a:r>
            <a:endParaRPr lang="it-IT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it-IT" sz="1800" i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cat</a:t>
            </a:r>
            <a:r>
              <a:rPr lang="it-IT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-&gt; ? </a:t>
            </a:r>
          </a:p>
          <a:p>
            <a:pPr>
              <a:lnSpc>
                <a:spcPct val="107000"/>
              </a:lnSpc>
            </a:pPr>
            <a:r>
              <a:rPr lang="it-IT" sz="1800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&gt;, &gt;&gt;  </a:t>
            </a:r>
            <a:r>
              <a:rPr lang="it-IT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-&gt; ?</a:t>
            </a:r>
          </a:p>
          <a:p>
            <a:pPr>
              <a:lnSpc>
                <a:spcPct val="107000"/>
              </a:lnSpc>
            </a:pPr>
            <a:r>
              <a:rPr lang="it-IT" sz="18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echo</a:t>
            </a:r>
            <a:r>
              <a:rPr lang="it-IT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-&gt; ?</a:t>
            </a:r>
            <a:endParaRPr lang="it-IT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44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>
                <a:latin typeface="Print Clearly" panose="02000000000000000000" pitchFamily="50" charset="0"/>
              </a:rPr>
              <a:t>Comandi</a:t>
            </a:r>
            <a:r>
              <a:rPr lang="en-US" sz="4800" dirty="0">
                <a:latin typeface="Print Clearly" panose="02000000000000000000" pitchFamily="50" charset="0"/>
              </a:rPr>
              <a:t> </a:t>
            </a:r>
            <a:r>
              <a:rPr lang="en-US" sz="4800" dirty="0" err="1">
                <a:latin typeface="Print Clearly" panose="02000000000000000000" pitchFamily="50" charset="0"/>
              </a:rPr>
              <a:t>terminale</a:t>
            </a:r>
            <a:r>
              <a:rPr lang="en-US" sz="4800" dirty="0">
                <a:latin typeface="Print Clearly" panose="02000000000000000000" pitchFamily="50" charset="0"/>
              </a:rPr>
              <a:t> base</a:t>
            </a:r>
            <a:endParaRPr lang="it-IT" sz="4800" dirty="0">
              <a:latin typeface="Print Clearly" panose="02000000000000000000" pitchFamily="50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BA8ADB-3393-4606-B8C7-A18905C3A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</a:pPr>
            <a:r>
              <a:rPr lang="it-IT" sz="18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whoami</a:t>
            </a:r>
            <a:r>
              <a:rPr lang="it-IT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-&gt; mostra l’utente con cui stiamo usando il terminale</a:t>
            </a:r>
          </a:p>
          <a:p>
            <a:pPr>
              <a:lnSpc>
                <a:spcPct val="107000"/>
              </a:lnSpc>
            </a:pPr>
            <a:r>
              <a:rPr lang="it-IT" sz="18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it-IT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-&gt; mostra la posizione attuale nelle directory di sistema</a:t>
            </a:r>
          </a:p>
          <a:p>
            <a:pPr>
              <a:lnSpc>
                <a:spcPct val="107000"/>
              </a:lnSpc>
            </a:pPr>
            <a:r>
              <a:rPr lang="it-IT" sz="18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cd</a:t>
            </a:r>
            <a:r>
              <a:rPr lang="it-IT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-&gt; </a:t>
            </a:r>
            <a:r>
              <a:rPr lang="it-IT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change</a:t>
            </a:r>
            <a:r>
              <a:rPr lang="it-IT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directory</a:t>
            </a:r>
          </a:p>
          <a:p>
            <a:pPr>
              <a:lnSpc>
                <a:spcPct val="107000"/>
              </a:lnSpc>
            </a:pPr>
            <a:r>
              <a:rPr lang="it-IT" sz="18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mkdir</a:t>
            </a:r>
            <a:r>
              <a:rPr lang="it-IT" sz="18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nomeCartella</a:t>
            </a:r>
            <a:r>
              <a:rPr lang="it-IT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-&gt; crea una directory (cartella)</a:t>
            </a:r>
          </a:p>
          <a:p>
            <a:pPr>
              <a:lnSpc>
                <a:spcPct val="107000"/>
              </a:lnSpc>
            </a:pPr>
            <a:r>
              <a:rPr lang="it-IT" sz="18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ls</a:t>
            </a:r>
            <a:r>
              <a:rPr lang="it-IT" sz="18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(-l) </a:t>
            </a:r>
            <a:r>
              <a:rPr lang="it-IT" sz="18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nomeCartella</a:t>
            </a:r>
            <a:r>
              <a:rPr lang="it-IT" sz="18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-&gt; mostra i file contenuti nella cartella</a:t>
            </a:r>
          </a:p>
          <a:p>
            <a:pPr>
              <a:lnSpc>
                <a:spcPct val="107000"/>
              </a:lnSpc>
            </a:pPr>
            <a:r>
              <a:rPr lang="it-IT" sz="1800" i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it-IT" sz="1800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(-</a:t>
            </a:r>
            <a:r>
              <a:rPr lang="it-IT" sz="1800" i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it-IT" sz="1800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it-IT" sz="1800" i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nomeFile</a:t>
            </a:r>
            <a:r>
              <a:rPr lang="it-IT" sz="1800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/Cartella </a:t>
            </a:r>
            <a:r>
              <a:rPr lang="it-IT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-&gt; rimuove il file o la cartella col nome indicato</a:t>
            </a:r>
          </a:p>
          <a:p>
            <a:pPr>
              <a:lnSpc>
                <a:spcPct val="107000"/>
              </a:lnSpc>
            </a:pPr>
            <a:r>
              <a:rPr lang="it-IT" sz="1800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touch </a:t>
            </a:r>
            <a:r>
              <a:rPr lang="it-IT" sz="1800" i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nomeFile</a:t>
            </a:r>
            <a:r>
              <a:rPr lang="it-IT" sz="1800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-&gt; crea un file col nome passato in input</a:t>
            </a:r>
            <a:endParaRPr lang="it-IT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it-IT" sz="1800" i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cat</a:t>
            </a:r>
            <a:r>
              <a:rPr lang="it-IT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-&gt; stampa il contenuto del file che gli viene passato</a:t>
            </a:r>
          </a:p>
          <a:p>
            <a:pPr>
              <a:lnSpc>
                <a:spcPct val="107000"/>
              </a:lnSpc>
            </a:pPr>
            <a:r>
              <a:rPr lang="it-IT" sz="1800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&gt;, &gt;&gt;  </a:t>
            </a:r>
            <a:r>
              <a:rPr lang="it-IT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-&gt; permette di reindirizzare un input</a:t>
            </a:r>
          </a:p>
          <a:p>
            <a:pPr>
              <a:lnSpc>
                <a:spcPct val="107000"/>
              </a:lnSpc>
            </a:pPr>
            <a:r>
              <a:rPr lang="it-IT" sz="18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echo</a:t>
            </a:r>
            <a:r>
              <a:rPr lang="it-IT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-&gt; ripete ciò che gli viene chiesto di ripetere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02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166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Print Clearly</vt:lpstr>
      <vt:lpstr>Tema di Office</vt:lpstr>
      <vt:lpstr>Terminal instructions (fast review)</vt:lpstr>
      <vt:lpstr>Comandi terminale base</vt:lpstr>
      <vt:lpstr>Comandi terminale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WSL, GitHub &amp; coding</dc:title>
  <dc:creator>Mattia Pacchin</dc:creator>
  <cp:lastModifiedBy>MATTIA PACCHIN</cp:lastModifiedBy>
  <cp:revision>14</cp:revision>
  <dcterms:created xsi:type="dcterms:W3CDTF">2021-10-18T12:29:57Z</dcterms:created>
  <dcterms:modified xsi:type="dcterms:W3CDTF">2022-12-03T14:33:05Z</dcterms:modified>
</cp:coreProperties>
</file>