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Ritardo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, Traceroute e Throughput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Schema di un router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B56BEA1-1D3C-A0B6-5141-EA65A71B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" b="65653"/>
          <a:stretch/>
        </p:blipFill>
        <p:spPr>
          <a:xfrm>
            <a:off x="1723767" y="2031599"/>
            <a:ext cx="8744466" cy="3942102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Ritardo di trasmissione dei pacchetti su Internet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Esistono 4 fattori che possono causare ritardi nella consegna dei pacchetti: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Elaborazione</a:t>
            </a:r>
            <a:r>
              <a:rPr lang="it-IT" sz="1600" dirty="0"/>
              <a:t> -&gt; tempo necessario per determinare la porta di uscita del router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Accodamento</a:t>
            </a:r>
            <a:r>
              <a:rPr lang="it-IT" sz="1600" dirty="0"/>
              <a:t> -&gt; tempo speso nel buffer prima di essere trasmesso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Trasmissione</a:t>
            </a:r>
            <a:r>
              <a:rPr lang="it-IT" sz="1600" dirty="0"/>
              <a:t> -&gt; dipende dalla velocità di trasmissione e dalla dimensione del pacchetto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Propagazione</a:t>
            </a:r>
            <a:r>
              <a:rPr lang="it-IT" sz="1600" dirty="0"/>
              <a:t> -&gt; tempo necessario per percorrere la distanza verso il router successivo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Ordine di grandezza dei ritardi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Trasmissioni locali (nazionali) = 10-20ms</a:t>
            </a:r>
          </a:p>
          <a:p>
            <a:r>
              <a:rPr lang="it-IT" sz="1800" dirty="0"/>
              <a:t>Trasmissioni internazionali (stesso continente) = 30-50ms</a:t>
            </a:r>
          </a:p>
          <a:p>
            <a:r>
              <a:rPr lang="it-IT" sz="1800" dirty="0"/>
              <a:t>Trasmissioni intercontinentali = 100-150ms</a:t>
            </a:r>
          </a:p>
          <a:p>
            <a:r>
              <a:rPr lang="it-IT" sz="1800" dirty="0"/>
              <a:t>Quando giocate online, dove si trovano i server a cui siete connessi?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 descr="Immagine che contiene parete, interni, persona, uomo&#10;&#10;Descrizione generata automaticamente">
            <a:extLst>
              <a:ext uri="{FF2B5EF4-FFF2-40B4-BE49-F238E27FC236}">
                <a16:creationId xmlns:a16="http://schemas.microsoft.com/office/drawing/2014/main" id="{9E444030-3BA3-D2A1-83A8-3BA0673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70" y="3429000"/>
            <a:ext cx="5488459" cy="28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Come misuro il ritardo?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Ping</a:t>
            </a:r>
            <a:r>
              <a:rPr lang="it-IT" dirty="0"/>
              <a:t> -&gt; dato un indirizzo di destinazione, il calcolatore manda una serie di messaggi e misura il tempo che intercorre tra l’invio e la ricezione della risposta = </a:t>
            </a:r>
            <a:r>
              <a:rPr lang="it-IT" dirty="0">
                <a:solidFill>
                  <a:srgbClr val="FF0000"/>
                </a:solidFill>
              </a:rPr>
              <a:t>RTT</a:t>
            </a:r>
          </a:p>
          <a:p>
            <a:r>
              <a:rPr lang="it-IT" dirty="0">
                <a:solidFill>
                  <a:srgbClr val="FF0000"/>
                </a:solidFill>
              </a:rPr>
              <a:t>RTT</a:t>
            </a:r>
            <a:r>
              <a:rPr lang="it-IT" dirty="0"/>
              <a:t> = Round Trip Time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FFE3C43-D9D8-59B5-1A9F-0DA0CDBDA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37344" r="26077" b="42479"/>
          <a:stretch/>
        </p:blipFill>
        <p:spPr>
          <a:xfrm>
            <a:off x="5273761" y="3251719"/>
            <a:ext cx="5375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Traceroute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traceroute</a:t>
            </a:r>
            <a:r>
              <a:rPr lang="it-IT" dirty="0"/>
              <a:t> misura il ritardo (RTT) tra la sorgente e tutti gli apparati di rete intermedi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E4FD938-C715-E315-8938-A10605FE2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2509" r="9061" b="53756"/>
          <a:stretch/>
        </p:blipFill>
        <p:spPr>
          <a:xfrm>
            <a:off x="3720699" y="2394817"/>
            <a:ext cx="5534512" cy="41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1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Traceroute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Come posso scoprire il ritardo tra sorgente, destinazione e tutti gli apparati intermedi che raggiungo durante una comunicazione?</a:t>
            </a:r>
          </a:p>
          <a:p>
            <a:pPr lvl="1"/>
            <a:r>
              <a:rPr lang="it-IT" sz="1600" dirty="0" err="1"/>
              <a:t>traceroute</a:t>
            </a:r>
            <a:r>
              <a:rPr lang="it-IT" sz="1600" dirty="0"/>
              <a:t> *indirizzo*</a:t>
            </a:r>
          </a:p>
          <a:p>
            <a:pPr lvl="1"/>
            <a:r>
              <a:rPr lang="it-IT" sz="1600" dirty="0"/>
              <a:t>Mostra riga per riga i nomi di tutti gli apparati che ho incontrato durante la comunicazione col server finale</a:t>
            </a:r>
          </a:p>
          <a:p>
            <a:pPr lvl="1"/>
            <a:r>
              <a:rPr lang="it-IT" sz="1600" dirty="0"/>
              <a:t>Per ogni apparato contattato ho 3 tempi in </a:t>
            </a:r>
            <a:r>
              <a:rPr lang="it-IT" sz="1600" dirty="0" err="1"/>
              <a:t>ms</a:t>
            </a:r>
            <a:r>
              <a:rPr lang="it-IT" sz="1600" dirty="0"/>
              <a:t> che mostrano il ritardo (tempo) impiegato per scambiare 3 pacchetti con quell’apparato</a:t>
            </a:r>
          </a:p>
          <a:p>
            <a:r>
              <a:rPr lang="it-IT" sz="1800" dirty="0"/>
              <a:t>In alcuni passaggi posso avere più indirizzi </a:t>
            </a:r>
            <a:r>
              <a:rPr lang="it-IT" sz="1800" dirty="0" err="1"/>
              <a:t>ip</a:t>
            </a:r>
            <a:r>
              <a:rPr lang="it-IT" sz="1800" dirty="0"/>
              <a:t> associati ad un solo passaggio. Come mai?</a:t>
            </a:r>
          </a:p>
          <a:p>
            <a:pPr lvl="1"/>
            <a:r>
              <a:rPr lang="it-IT" sz="1600" dirty="0"/>
              <a:t>Questo succede perché un cammino (minimo) può essere equivalente anche passando per router diversi</a:t>
            </a:r>
          </a:p>
          <a:p>
            <a:pPr lvl="1"/>
            <a:r>
              <a:rPr lang="it-IT" sz="1600" dirty="0"/>
              <a:t>In tal caso viene effettuato il load balancing e pacchetti differenti vengono inviati su percorsi diversi per evitare di congestionare un singolo nodo (router)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Load balancing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46776CD-953C-83B6-050C-CDDA8330F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1621" r="3219" b="5325"/>
          <a:stretch/>
        </p:blipFill>
        <p:spPr>
          <a:xfrm>
            <a:off x="3058894" y="1721472"/>
            <a:ext cx="6074211" cy="45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0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T</a:t>
            </a:r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hroughput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Throughput = capacità / velocità media effettiva di trasmissione su un percorso end-to-end</a:t>
            </a:r>
          </a:p>
          <a:p>
            <a:r>
              <a:rPr lang="it-IT" dirty="0"/>
              <a:t>La banda dipende da due fattori: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Banda messa a disposizione dall’ISP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Bottleneck</a:t>
            </a:r>
            <a:r>
              <a:rPr lang="it-IT" dirty="0"/>
              <a:t> durante il percorso -&gt; non è detto che in ogni collegamento di una trasmissione la banda e la velocità siano uguali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0A184A-C80F-65A5-2EB7-28C759229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t="69027" r="3516" b="14271"/>
          <a:stretch/>
        </p:blipFill>
        <p:spPr>
          <a:xfrm>
            <a:off x="1371228" y="4359532"/>
            <a:ext cx="7537622" cy="1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356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Print Clearly</vt:lpstr>
      <vt:lpstr>Tema di Office</vt:lpstr>
      <vt:lpstr>Ritardo, Traceroute e Throughput</vt:lpstr>
      <vt:lpstr>Schema di un router</vt:lpstr>
      <vt:lpstr>Ritardo di trasmissione dei pacchetti su Internet</vt:lpstr>
      <vt:lpstr>Ordine di grandezza dei ritardi</vt:lpstr>
      <vt:lpstr>Come misuro il ritardo?</vt:lpstr>
      <vt:lpstr>Traceroute</vt:lpstr>
      <vt:lpstr>Traceroute</vt:lpstr>
      <vt:lpstr>Load balancing</vt:lpstr>
      <vt:lpstr>Throughput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79</cp:revision>
  <dcterms:created xsi:type="dcterms:W3CDTF">2021-10-18T12:29:57Z</dcterms:created>
  <dcterms:modified xsi:type="dcterms:W3CDTF">2023-01-11T10:07:32Z</dcterms:modified>
</cp:coreProperties>
</file>