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0" r:id="rId4"/>
    <p:sldId id="263" r:id="rId5"/>
    <p:sldId id="264" r:id="rId6"/>
    <p:sldId id="270" r:id="rId7"/>
    <p:sldId id="265" r:id="rId8"/>
    <p:sldId id="271" r:id="rId9"/>
    <p:sldId id="266"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5" d="100"/>
          <a:sy n="155" d="100"/>
        </p:scale>
        <p:origin x="390"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0AA28B-A23B-9D43-A278-6DF903088388}" type="doc">
      <dgm:prSet loTypeId="urn:microsoft.com/office/officeart/2005/8/layout/hierarchy2" loCatId="" qsTypeId="urn:microsoft.com/office/officeart/2005/8/quickstyle/simple1" qsCatId="simple" csTypeId="urn:microsoft.com/office/officeart/2005/8/colors/colorful5" csCatId="colorful" phldr="1"/>
      <dgm:spPr/>
      <dgm:t>
        <a:bodyPr/>
        <a:lstStyle/>
        <a:p>
          <a:endParaRPr lang="it-IT"/>
        </a:p>
      </dgm:t>
    </dgm:pt>
    <dgm:pt modelId="{7BAA6B85-56E6-BE4B-8CAD-BDA092DB8A2E}">
      <dgm:prSet phldrT="[Testo]"/>
      <dgm:spPr/>
      <dgm:t>
        <a:bodyPr/>
        <a:lstStyle/>
        <a:p>
          <a:r>
            <a:rPr lang="it-IT"/>
            <a:t>Mezzi trasmissivi</a:t>
          </a:r>
        </a:p>
      </dgm:t>
    </dgm:pt>
    <dgm:pt modelId="{3A94186F-23DD-B440-9874-739D61ABF8BC}" type="parTrans" cxnId="{2109E079-A520-AA4A-AE49-247F3BC49D07}">
      <dgm:prSet/>
      <dgm:spPr/>
      <dgm:t>
        <a:bodyPr/>
        <a:lstStyle/>
        <a:p>
          <a:endParaRPr lang="it-IT"/>
        </a:p>
      </dgm:t>
    </dgm:pt>
    <dgm:pt modelId="{1B56E099-CAAE-984F-B655-691E6C4A8C10}" type="sibTrans" cxnId="{2109E079-A520-AA4A-AE49-247F3BC49D07}">
      <dgm:prSet/>
      <dgm:spPr/>
      <dgm:t>
        <a:bodyPr/>
        <a:lstStyle/>
        <a:p>
          <a:endParaRPr lang="it-IT"/>
        </a:p>
      </dgm:t>
    </dgm:pt>
    <dgm:pt modelId="{4FA45E2D-C6FD-1446-9D6A-A2451A470948}">
      <dgm:prSet phldrT="[Testo]"/>
      <dgm:spPr/>
      <dgm:t>
        <a:bodyPr/>
        <a:lstStyle/>
        <a:p>
          <a:r>
            <a:rPr lang="it-IT"/>
            <a:t>Guidati</a:t>
          </a:r>
        </a:p>
      </dgm:t>
    </dgm:pt>
    <dgm:pt modelId="{89BD3694-D303-C748-BDA8-A8ECBF90D021}" type="parTrans" cxnId="{9A78BC3C-61B0-CA4C-8B9A-0A2FE2661C9A}">
      <dgm:prSet/>
      <dgm:spPr/>
      <dgm:t>
        <a:bodyPr/>
        <a:lstStyle/>
        <a:p>
          <a:endParaRPr lang="it-IT"/>
        </a:p>
      </dgm:t>
    </dgm:pt>
    <dgm:pt modelId="{1F49AD92-DE2E-A54E-8A97-74198C50176F}" type="sibTrans" cxnId="{9A78BC3C-61B0-CA4C-8B9A-0A2FE2661C9A}">
      <dgm:prSet/>
      <dgm:spPr/>
      <dgm:t>
        <a:bodyPr/>
        <a:lstStyle/>
        <a:p>
          <a:endParaRPr lang="it-IT"/>
        </a:p>
      </dgm:t>
    </dgm:pt>
    <dgm:pt modelId="{4E632C8B-1FEB-AC44-8147-959C559F9076}">
      <dgm:prSet phldrT="[Testo]"/>
      <dgm:spPr/>
      <dgm:t>
        <a:bodyPr/>
        <a:lstStyle/>
        <a:p>
          <a:r>
            <a:rPr lang="it-IT"/>
            <a:t>Doppino in rame</a:t>
          </a:r>
        </a:p>
      </dgm:t>
    </dgm:pt>
    <dgm:pt modelId="{4C4FED34-2B3D-DF42-8C9A-984F436589FA}" type="parTrans" cxnId="{EC7285A0-8DC5-104F-82E9-B78698A98D66}">
      <dgm:prSet/>
      <dgm:spPr/>
      <dgm:t>
        <a:bodyPr/>
        <a:lstStyle/>
        <a:p>
          <a:endParaRPr lang="it-IT"/>
        </a:p>
      </dgm:t>
    </dgm:pt>
    <dgm:pt modelId="{35506336-0AA0-5645-9B75-125B53DB32AD}" type="sibTrans" cxnId="{EC7285A0-8DC5-104F-82E9-B78698A98D66}">
      <dgm:prSet/>
      <dgm:spPr/>
      <dgm:t>
        <a:bodyPr/>
        <a:lstStyle/>
        <a:p>
          <a:endParaRPr lang="it-IT"/>
        </a:p>
      </dgm:t>
    </dgm:pt>
    <dgm:pt modelId="{05BD1BF7-9621-8648-9BA5-FA3E43B5F10A}">
      <dgm:prSet phldrT="[Testo]"/>
      <dgm:spPr/>
      <dgm:t>
        <a:bodyPr/>
        <a:lstStyle/>
        <a:p>
          <a:r>
            <a:rPr lang="it-IT"/>
            <a:t>Cavo coassiale</a:t>
          </a:r>
        </a:p>
      </dgm:t>
    </dgm:pt>
    <dgm:pt modelId="{4B04FCB6-1CE5-2548-B68D-C96E8A931329}" type="parTrans" cxnId="{6052A642-957F-B54B-BC68-FF67FB6BC2D0}">
      <dgm:prSet/>
      <dgm:spPr/>
      <dgm:t>
        <a:bodyPr/>
        <a:lstStyle/>
        <a:p>
          <a:endParaRPr lang="it-IT"/>
        </a:p>
      </dgm:t>
    </dgm:pt>
    <dgm:pt modelId="{06EAF782-6F91-EC4F-BFC5-3F0F68435A5B}" type="sibTrans" cxnId="{6052A642-957F-B54B-BC68-FF67FB6BC2D0}">
      <dgm:prSet/>
      <dgm:spPr/>
      <dgm:t>
        <a:bodyPr/>
        <a:lstStyle/>
        <a:p>
          <a:endParaRPr lang="it-IT"/>
        </a:p>
      </dgm:t>
    </dgm:pt>
    <dgm:pt modelId="{51BE854C-804A-5349-A0A3-BDB24FD85F16}">
      <dgm:prSet phldrT="[Testo]"/>
      <dgm:spPr/>
      <dgm:t>
        <a:bodyPr/>
        <a:lstStyle/>
        <a:p>
          <a:r>
            <a:rPr lang="it-IT"/>
            <a:t>Non guidati (wireless)</a:t>
          </a:r>
        </a:p>
      </dgm:t>
    </dgm:pt>
    <dgm:pt modelId="{0171899D-E100-DA47-819A-8E0CEE16E1DA}" type="parTrans" cxnId="{525A80E0-A449-AB4C-A369-1B776BA97BD8}">
      <dgm:prSet/>
      <dgm:spPr/>
      <dgm:t>
        <a:bodyPr/>
        <a:lstStyle/>
        <a:p>
          <a:endParaRPr lang="it-IT"/>
        </a:p>
      </dgm:t>
    </dgm:pt>
    <dgm:pt modelId="{1F93333C-DEDB-1944-8E39-7D7896DE4EB4}" type="sibTrans" cxnId="{525A80E0-A449-AB4C-A369-1B776BA97BD8}">
      <dgm:prSet/>
      <dgm:spPr/>
      <dgm:t>
        <a:bodyPr/>
        <a:lstStyle/>
        <a:p>
          <a:endParaRPr lang="it-IT"/>
        </a:p>
      </dgm:t>
    </dgm:pt>
    <dgm:pt modelId="{2F1E6490-4039-E74D-8AC1-294D9BF6B381}">
      <dgm:prSet phldrT="[Testo]"/>
      <dgm:spPr/>
      <dgm:t>
        <a:bodyPr/>
        <a:lstStyle/>
        <a:p>
          <a:r>
            <a:rPr lang="it-IT"/>
            <a:t>Aria</a:t>
          </a:r>
        </a:p>
      </dgm:t>
    </dgm:pt>
    <dgm:pt modelId="{CBCA1D5E-0C70-7E49-8439-06DA4A4284CA}" type="parTrans" cxnId="{4F7CFF56-4CCF-154E-AC35-8167191BE390}">
      <dgm:prSet/>
      <dgm:spPr/>
      <dgm:t>
        <a:bodyPr/>
        <a:lstStyle/>
        <a:p>
          <a:endParaRPr lang="it-IT"/>
        </a:p>
      </dgm:t>
    </dgm:pt>
    <dgm:pt modelId="{62D4F51E-0D7A-9243-B9EE-9221727D7053}" type="sibTrans" cxnId="{4F7CFF56-4CCF-154E-AC35-8167191BE390}">
      <dgm:prSet/>
      <dgm:spPr/>
      <dgm:t>
        <a:bodyPr/>
        <a:lstStyle/>
        <a:p>
          <a:endParaRPr lang="it-IT"/>
        </a:p>
      </dgm:t>
    </dgm:pt>
    <dgm:pt modelId="{730B0239-C034-7E4F-9FD7-8FFC05810C9B}">
      <dgm:prSet/>
      <dgm:spPr/>
      <dgm:t>
        <a:bodyPr/>
        <a:lstStyle/>
        <a:p>
          <a:r>
            <a:rPr lang="it-IT"/>
            <a:t>Fibra ottica</a:t>
          </a:r>
        </a:p>
      </dgm:t>
    </dgm:pt>
    <dgm:pt modelId="{A4BCEB0B-3D55-7040-9C45-99D1EEAC19DD}" type="parTrans" cxnId="{EBF3382B-9468-964F-9F27-A03E4C5FDC77}">
      <dgm:prSet/>
      <dgm:spPr/>
      <dgm:t>
        <a:bodyPr/>
        <a:lstStyle/>
        <a:p>
          <a:endParaRPr lang="it-IT"/>
        </a:p>
      </dgm:t>
    </dgm:pt>
    <dgm:pt modelId="{B5363872-7BE0-FA4D-A3E7-DC2FAB2AD431}" type="sibTrans" cxnId="{EBF3382B-9468-964F-9F27-A03E4C5FDC77}">
      <dgm:prSet/>
      <dgm:spPr/>
      <dgm:t>
        <a:bodyPr/>
        <a:lstStyle/>
        <a:p>
          <a:endParaRPr lang="it-IT"/>
        </a:p>
      </dgm:t>
    </dgm:pt>
    <dgm:pt modelId="{8EBF91AE-E5CD-FE42-9643-52B48C033E71}">
      <dgm:prSet/>
      <dgm:spPr/>
      <dgm:t>
        <a:bodyPr/>
        <a:lstStyle/>
        <a:p>
          <a:r>
            <a:rPr lang="it-IT"/>
            <a:t>Etere (vuoto)</a:t>
          </a:r>
        </a:p>
      </dgm:t>
    </dgm:pt>
    <dgm:pt modelId="{3E5ECADE-BAAE-7942-9B02-4E2BBDF8A6DB}" type="parTrans" cxnId="{F677E254-D51B-E24B-BD1E-7322E44C4E3A}">
      <dgm:prSet/>
      <dgm:spPr/>
      <dgm:t>
        <a:bodyPr/>
        <a:lstStyle/>
        <a:p>
          <a:endParaRPr lang="it-IT"/>
        </a:p>
      </dgm:t>
    </dgm:pt>
    <dgm:pt modelId="{D49A2666-FE1E-A94A-B10F-AEBA3743B3C7}" type="sibTrans" cxnId="{F677E254-D51B-E24B-BD1E-7322E44C4E3A}">
      <dgm:prSet/>
      <dgm:spPr/>
      <dgm:t>
        <a:bodyPr/>
        <a:lstStyle/>
        <a:p>
          <a:endParaRPr lang="it-IT"/>
        </a:p>
      </dgm:t>
    </dgm:pt>
    <dgm:pt modelId="{E6385E5D-C1F0-6C46-B9F6-3C10745020C7}" type="pres">
      <dgm:prSet presAssocID="{380AA28B-A23B-9D43-A278-6DF903088388}" presName="diagram" presStyleCnt="0">
        <dgm:presLayoutVars>
          <dgm:chPref val="1"/>
          <dgm:dir/>
          <dgm:animOne val="branch"/>
          <dgm:animLvl val="lvl"/>
          <dgm:resizeHandles val="exact"/>
        </dgm:presLayoutVars>
      </dgm:prSet>
      <dgm:spPr/>
    </dgm:pt>
    <dgm:pt modelId="{6C707234-2508-984C-A4CA-90B2BBB325EC}" type="pres">
      <dgm:prSet presAssocID="{7BAA6B85-56E6-BE4B-8CAD-BDA092DB8A2E}" presName="root1" presStyleCnt="0"/>
      <dgm:spPr/>
    </dgm:pt>
    <dgm:pt modelId="{DFEDB1B9-585F-E143-A5D0-182A52444310}" type="pres">
      <dgm:prSet presAssocID="{7BAA6B85-56E6-BE4B-8CAD-BDA092DB8A2E}" presName="LevelOneTextNode" presStyleLbl="node0" presStyleIdx="0" presStyleCnt="1">
        <dgm:presLayoutVars>
          <dgm:chPref val="3"/>
        </dgm:presLayoutVars>
      </dgm:prSet>
      <dgm:spPr/>
    </dgm:pt>
    <dgm:pt modelId="{15C8816F-FBFC-094F-8E1A-F771F646C569}" type="pres">
      <dgm:prSet presAssocID="{7BAA6B85-56E6-BE4B-8CAD-BDA092DB8A2E}" presName="level2hierChild" presStyleCnt="0"/>
      <dgm:spPr/>
    </dgm:pt>
    <dgm:pt modelId="{04F82BDF-8672-914F-B541-9769D4461FD6}" type="pres">
      <dgm:prSet presAssocID="{89BD3694-D303-C748-BDA8-A8ECBF90D021}" presName="conn2-1" presStyleLbl="parChTrans1D2" presStyleIdx="0" presStyleCnt="2"/>
      <dgm:spPr/>
    </dgm:pt>
    <dgm:pt modelId="{D1B106F0-226C-A14B-A882-F5959DDB4782}" type="pres">
      <dgm:prSet presAssocID="{89BD3694-D303-C748-BDA8-A8ECBF90D021}" presName="connTx" presStyleLbl="parChTrans1D2" presStyleIdx="0" presStyleCnt="2"/>
      <dgm:spPr/>
    </dgm:pt>
    <dgm:pt modelId="{BF8AB113-978C-A14A-9BBD-8440A21C6B10}" type="pres">
      <dgm:prSet presAssocID="{4FA45E2D-C6FD-1446-9D6A-A2451A470948}" presName="root2" presStyleCnt="0"/>
      <dgm:spPr/>
    </dgm:pt>
    <dgm:pt modelId="{4A6F2A9F-7AB7-B846-A5CE-385C9A2F405B}" type="pres">
      <dgm:prSet presAssocID="{4FA45E2D-C6FD-1446-9D6A-A2451A470948}" presName="LevelTwoTextNode" presStyleLbl="node2" presStyleIdx="0" presStyleCnt="2">
        <dgm:presLayoutVars>
          <dgm:chPref val="3"/>
        </dgm:presLayoutVars>
      </dgm:prSet>
      <dgm:spPr/>
    </dgm:pt>
    <dgm:pt modelId="{F4C341F5-C390-5445-AE05-8B7D88072C99}" type="pres">
      <dgm:prSet presAssocID="{4FA45E2D-C6FD-1446-9D6A-A2451A470948}" presName="level3hierChild" presStyleCnt="0"/>
      <dgm:spPr/>
    </dgm:pt>
    <dgm:pt modelId="{3A5C879C-0A93-0F46-B969-A0C8B2C96DB8}" type="pres">
      <dgm:prSet presAssocID="{4C4FED34-2B3D-DF42-8C9A-984F436589FA}" presName="conn2-1" presStyleLbl="parChTrans1D3" presStyleIdx="0" presStyleCnt="5"/>
      <dgm:spPr/>
    </dgm:pt>
    <dgm:pt modelId="{F7A21DEE-B1E3-184D-8875-413F60F89DA9}" type="pres">
      <dgm:prSet presAssocID="{4C4FED34-2B3D-DF42-8C9A-984F436589FA}" presName="connTx" presStyleLbl="parChTrans1D3" presStyleIdx="0" presStyleCnt="5"/>
      <dgm:spPr/>
    </dgm:pt>
    <dgm:pt modelId="{E7ADC793-2346-AC42-818E-B15834AE6A26}" type="pres">
      <dgm:prSet presAssocID="{4E632C8B-1FEB-AC44-8147-959C559F9076}" presName="root2" presStyleCnt="0"/>
      <dgm:spPr/>
    </dgm:pt>
    <dgm:pt modelId="{8168240F-F501-9C4C-871F-EAEB0A1EE3CD}" type="pres">
      <dgm:prSet presAssocID="{4E632C8B-1FEB-AC44-8147-959C559F9076}" presName="LevelTwoTextNode" presStyleLbl="node3" presStyleIdx="0" presStyleCnt="5">
        <dgm:presLayoutVars>
          <dgm:chPref val="3"/>
        </dgm:presLayoutVars>
      </dgm:prSet>
      <dgm:spPr/>
    </dgm:pt>
    <dgm:pt modelId="{46676B79-817D-E740-B545-0403E94E4A03}" type="pres">
      <dgm:prSet presAssocID="{4E632C8B-1FEB-AC44-8147-959C559F9076}" presName="level3hierChild" presStyleCnt="0"/>
      <dgm:spPr/>
    </dgm:pt>
    <dgm:pt modelId="{96510E3D-C430-634C-B3FE-D182A382EF2B}" type="pres">
      <dgm:prSet presAssocID="{4B04FCB6-1CE5-2548-B68D-C96E8A931329}" presName="conn2-1" presStyleLbl="parChTrans1D3" presStyleIdx="1" presStyleCnt="5"/>
      <dgm:spPr/>
    </dgm:pt>
    <dgm:pt modelId="{D7914EB2-3A2D-3D4B-9C4A-A2DD98ECD7F4}" type="pres">
      <dgm:prSet presAssocID="{4B04FCB6-1CE5-2548-B68D-C96E8A931329}" presName="connTx" presStyleLbl="parChTrans1D3" presStyleIdx="1" presStyleCnt="5"/>
      <dgm:spPr/>
    </dgm:pt>
    <dgm:pt modelId="{40C853F1-A6DE-044C-B0CF-7958504A13D1}" type="pres">
      <dgm:prSet presAssocID="{05BD1BF7-9621-8648-9BA5-FA3E43B5F10A}" presName="root2" presStyleCnt="0"/>
      <dgm:spPr/>
    </dgm:pt>
    <dgm:pt modelId="{B5906266-CFB8-1244-8A9D-5C1787CCF07D}" type="pres">
      <dgm:prSet presAssocID="{05BD1BF7-9621-8648-9BA5-FA3E43B5F10A}" presName="LevelTwoTextNode" presStyleLbl="node3" presStyleIdx="1" presStyleCnt="5">
        <dgm:presLayoutVars>
          <dgm:chPref val="3"/>
        </dgm:presLayoutVars>
      </dgm:prSet>
      <dgm:spPr/>
    </dgm:pt>
    <dgm:pt modelId="{CBCF0185-57AA-9C48-8E3C-5F568C1F9CFE}" type="pres">
      <dgm:prSet presAssocID="{05BD1BF7-9621-8648-9BA5-FA3E43B5F10A}" presName="level3hierChild" presStyleCnt="0"/>
      <dgm:spPr/>
    </dgm:pt>
    <dgm:pt modelId="{0989BE28-DB30-C343-8303-86BC1B3D2B6C}" type="pres">
      <dgm:prSet presAssocID="{A4BCEB0B-3D55-7040-9C45-99D1EEAC19DD}" presName="conn2-1" presStyleLbl="parChTrans1D3" presStyleIdx="2" presStyleCnt="5"/>
      <dgm:spPr/>
    </dgm:pt>
    <dgm:pt modelId="{A37ED6E9-1846-B942-A330-BB1F0FE44B5D}" type="pres">
      <dgm:prSet presAssocID="{A4BCEB0B-3D55-7040-9C45-99D1EEAC19DD}" presName="connTx" presStyleLbl="parChTrans1D3" presStyleIdx="2" presStyleCnt="5"/>
      <dgm:spPr/>
    </dgm:pt>
    <dgm:pt modelId="{518BDFDA-0720-5541-A8B4-FF8356705250}" type="pres">
      <dgm:prSet presAssocID="{730B0239-C034-7E4F-9FD7-8FFC05810C9B}" presName="root2" presStyleCnt="0"/>
      <dgm:spPr/>
    </dgm:pt>
    <dgm:pt modelId="{01B07BC4-C72F-094C-9833-54E84A477BBA}" type="pres">
      <dgm:prSet presAssocID="{730B0239-C034-7E4F-9FD7-8FFC05810C9B}" presName="LevelTwoTextNode" presStyleLbl="node3" presStyleIdx="2" presStyleCnt="5">
        <dgm:presLayoutVars>
          <dgm:chPref val="3"/>
        </dgm:presLayoutVars>
      </dgm:prSet>
      <dgm:spPr/>
    </dgm:pt>
    <dgm:pt modelId="{3B6BA1E4-7C83-AC47-A5BD-76A2DDD1ABAA}" type="pres">
      <dgm:prSet presAssocID="{730B0239-C034-7E4F-9FD7-8FFC05810C9B}" presName="level3hierChild" presStyleCnt="0"/>
      <dgm:spPr/>
    </dgm:pt>
    <dgm:pt modelId="{6041717C-DDC1-C749-AFF7-2BEA6562EF50}" type="pres">
      <dgm:prSet presAssocID="{0171899D-E100-DA47-819A-8E0CEE16E1DA}" presName="conn2-1" presStyleLbl="parChTrans1D2" presStyleIdx="1" presStyleCnt="2"/>
      <dgm:spPr/>
    </dgm:pt>
    <dgm:pt modelId="{B5FEE271-F714-8F42-BA92-614ADDF34E48}" type="pres">
      <dgm:prSet presAssocID="{0171899D-E100-DA47-819A-8E0CEE16E1DA}" presName="connTx" presStyleLbl="parChTrans1D2" presStyleIdx="1" presStyleCnt="2"/>
      <dgm:spPr/>
    </dgm:pt>
    <dgm:pt modelId="{C626EDBC-BC78-DF40-83EA-8EDE1258B773}" type="pres">
      <dgm:prSet presAssocID="{51BE854C-804A-5349-A0A3-BDB24FD85F16}" presName="root2" presStyleCnt="0"/>
      <dgm:spPr/>
    </dgm:pt>
    <dgm:pt modelId="{2211DF83-DB2F-684B-8BFB-1A1402333BB9}" type="pres">
      <dgm:prSet presAssocID="{51BE854C-804A-5349-A0A3-BDB24FD85F16}" presName="LevelTwoTextNode" presStyleLbl="node2" presStyleIdx="1" presStyleCnt="2">
        <dgm:presLayoutVars>
          <dgm:chPref val="3"/>
        </dgm:presLayoutVars>
      </dgm:prSet>
      <dgm:spPr/>
    </dgm:pt>
    <dgm:pt modelId="{3C0B9225-E468-F149-86B7-21C52AD8DF8F}" type="pres">
      <dgm:prSet presAssocID="{51BE854C-804A-5349-A0A3-BDB24FD85F16}" presName="level3hierChild" presStyleCnt="0"/>
      <dgm:spPr/>
    </dgm:pt>
    <dgm:pt modelId="{F863EB35-C4A8-B34A-8EC8-D915472361C6}" type="pres">
      <dgm:prSet presAssocID="{CBCA1D5E-0C70-7E49-8439-06DA4A4284CA}" presName="conn2-1" presStyleLbl="parChTrans1D3" presStyleIdx="3" presStyleCnt="5"/>
      <dgm:spPr/>
    </dgm:pt>
    <dgm:pt modelId="{A1AF0E89-FB9F-684F-8290-468542336AF9}" type="pres">
      <dgm:prSet presAssocID="{CBCA1D5E-0C70-7E49-8439-06DA4A4284CA}" presName="connTx" presStyleLbl="parChTrans1D3" presStyleIdx="3" presStyleCnt="5"/>
      <dgm:spPr/>
    </dgm:pt>
    <dgm:pt modelId="{51871734-2B2F-754C-B748-0A53307CE139}" type="pres">
      <dgm:prSet presAssocID="{2F1E6490-4039-E74D-8AC1-294D9BF6B381}" presName="root2" presStyleCnt="0"/>
      <dgm:spPr/>
    </dgm:pt>
    <dgm:pt modelId="{775967C6-2DEB-B84A-97D9-5815A762F0AA}" type="pres">
      <dgm:prSet presAssocID="{2F1E6490-4039-E74D-8AC1-294D9BF6B381}" presName="LevelTwoTextNode" presStyleLbl="node3" presStyleIdx="3" presStyleCnt="5">
        <dgm:presLayoutVars>
          <dgm:chPref val="3"/>
        </dgm:presLayoutVars>
      </dgm:prSet>
      <dgm:spPr/>
    </dgm:pt>
    <dgm:pt modelId="{F89D6BFB-A286-8D48-A2A1-7DBBAF57401D}" type="pres">
      <dgm:prSet presAssocID="{2F1E6490-4039-E74D-8AC1-294D9BF6B381}" presName="level3hierChild" presStyleCnt="0"/>
      <dgm:spPr/>
    </dgm:pt>
    <dgm:pt modelId="{F80AB173-8F26-AE43-AE38-D0C8C59C0372}" type="pres">
      <dgm:prSet presAssocID="{3E5ECADE-BAAE-7942-9B02-4E2BBDF8A6DB}" presName="conn2-1" presStyleLbl="parChTrans1D3" presStyleIdx="4" presStyleCnt="5"/>
      <dgm:spPr/>
    </dgm:pt>
    <dgm:pt modelId="{7048E4F4-10E2-ED4C-B9F6-B606A82DCD9A}" type="pres">
      <dgm:prSet presAssocID="{3E5ECADE-BAAE-7942-9B02-4E2BBDF8A6DB}" presName="connTx" presStyleLbl="parChTrans1D3" presStyleIdx="4" presStyleCnt="5"/>
      <dgm:spPr/>
    </dgm:pt>
    <dgm:pt modelId="{9E3918ED-8BDA-D44B-B211-5B5520E92E8F}" type="pres">
      <dgm:prSet presAssocID="{8EBF91AE-E5CD-FE42-9643-52B48C033E71}" presName="root2" presStyleCnt="0"/>
      <dgm:spPr/>
    </dgm:pt>
    <dgm:pt modelId="{53EFE7AD-029A-1C42-906B-9E7531A18B0D}" type="pres">
      <dgm:prSet presAssocID="{8EBF91AE-E5CD-FE42-9643-52B48C033E71}" presName="LevelTwoTextNode" presStyleLbl="node3" presStyleIdx="4" presStyleCnt="5">
        <dgm:presLayoutVars>
          <dgm:chPref val="3"/>
        </dgm:presLayoutVars>
      </dgm:prSet>
      <dgm:spPr/>
    </dgm:pt>
    <dgm:pt modelId="{7943031F-0A34-0846-BA63-5A746129B785}" type="pres">
      <dgm:prSet presAssocID="{8EBF91AE-E5CD-FE42-9643-52B48C033E71}" presName="level3hierChild" presStyleCnt="0"/>
      <dgm:spPr/>
    </dgm:pt>
  </dgm:ptLst>
  <dgm:cxnLst>
    <dgm:cxn modelId="{1F1C0403-1FEB-AE4B-B80E-068AF1A9964E}" type="presOf" srcId="{CBCA1D5E-0C70-7E49-8439-06DA4A4284CA}" destId="{A1AF0E89-FB9F-684F-8290-468542336AF9}" srcOrd="1" destOrd="0" presId="urn:microsoft.com/office/officeart/2005/8/layout/hierarchy2"/>
    <dgm:cxn modelId="{4D15E80A-EF3B-BC41-8B64-91960FF46912}" type="presOf" srcId="{05BD1BF7-9621-8648-9BA5-FA3E43B5F10A}" destId="{B5906266-CFB8-1244-8A9D-5C1787CCF07D}" srcOrd="0" destOrd="0" presId="urn:microsoft.com/office/officeart/2005/8/layout/hierarchy2"/>
    <dgm:cxn modelId="{510BB40F-B8D5-9A4A-B3D2-FC014534DA37}" type="presOf" srcId="{CBCA1D5E-0C70-7E49-8439-06DA4A4284CA}" destId="{F863EB35-C4A8-B34A-8EC8-D915472361C6}" srcOrd="0" destOrd="0" presId="urn:microsoft.com/office/officeart/2005/8/layout/hierarchy2"/>
    <dgm:cxn modelId="{E169B923-B2AF-D241-8978-F54CF8A151B4}" type="presOf" srcId="{89BD3694-D303-C748-BDA8-A8ECBF90D021}" destId="{04F82BDF-8672-914F-B541-9769D4461FD6}" srcOrd="0" destOrd="0" presId="urn:microsoft.com/office/officeart/2005/8/layout/hierarchy2"/>
    <dgm:cxn modelId="{EBF3382B-9468-964F-9F27-A03E4C5FDC77}" srcId="{4FA45E2D-C6FD-1446-9D6A-A2451A470948}" destId="{730B0239-C034-7E4F-9FD7-8FFC05810C9B}" srcOrd="2" destOrd="0" parTransId="{A4BCEB0B-3D55-7040-9C45-99D1EEAC19DD}" sibTransId="{B5363872-7BE0-FA4D-A3E7-DC2FAB2AD431}"/>
    <dgm:cxn modelId="{9A78BC3C-61B0-CA4C-8B9A-0A2FE2661C9A}" srcId="{7BAA6B85-56E6-BE4B-8CAD-BDA092DB8A2E}" destId="{4FA45E2D-C6FD-1446-9D6A-A2451A470948}" srcOrd="0" destOrd="0" parTransId="{89BD3694-D303-C748-BDA8-A8ECBF90D021}" sibTransId="{1F49AD92-DE2E-A54E-8A97-74198C50176F}"/>
    <dgm:cxn modelId="{1F93D13D-A2EB-4E4D-AF8E-8CE2726547F6}" type="presOf" srcId="{A4BCEB0B-3D55-7040-9C45-99D1EEAC19DD}" destId="{0989BE28-DB30-C343-8303-86BC1B3D2B6C}" srcOrd="0" destOrd="0" presId="urn:microsoft.com/office/officeart/2005/8/layout/hierarchy2"/>
    <dgm:cxn modelId="{6052A642-957F-B54B-BC68-FF67FB6BC2D0}" srcId="{4FA45E2D-C6FD-1446-9D6A-A2451A470948}" destId="{05BD1BF7-9621-8648-9BA5-FA3E43B5F10A}" srcOrd="1" destOrd="0" parTransId="{4B04FCB6-1CE5-2548-B68D-C96E8A931329}" sibTransId="{06EAF782-6F91-EC4F-BFC5-3F0F68435A5B}"/>
    <dgm:cxn modelId="{95C77745-0FC9-1D4B-8D97-A261AC096897}" type="presOf" srcId="{7BAA6B85-56E6-BE4B-8CAD-BDA092DB8A2E}" destId="{DFEDB1B9-585F-E143-A5D0-182A52444310}" srcOrd="0" destOrd="0" presId="urn:microsoft.com/office/officeart/2005/8/layout/hierarchy2"/>
    <dgm:cxn modelId="{FE8C9D69-7BF1-2E4F-A1E1-8DB4CE1F1E97}" type="presOf" srcId="{0171899D-E100-DA47-819A-8E0CEE16E1DA}" destId="{6041717C-DDC1-C749-AFF7-2BEA6562EF50}" srcOrd="0" destOrd="0" presId="urn:microsoft.com/office/officeart/2005/8/layout/hierarchy2"/>
    <dgm:cxn modelId="{F677E254-D51B-E24B-BD1E-7322E44C4E3A}" srcId="{51BE854C-804A-5349-A0A3-BDB24FD85F16}" destId="{8EBF91AE-E5CD-FE42-9643-52B48C033E71}" srcOrd="1" destOrd="0" parTransId="{3E5ECADE-BAAE-7942-9B02-4E2BBDF8A6DB}" sibTransId="{D49A2666-FE1E-A94A-B10F-AEBA3743B3C7}"/>
    <dgm:cxn modelId="{4F7CFF56-4CCF-154E-AC35-8167191BE390}" srcId="{51BE854C-804A-5349-A0A3-BDB24FD85F16}" destId="{2F1E6490-4039-E74D-8AC1-294D9BF6B381}" srcOrd="0" destOrd="0" parTransId="{CBCA1D5E-0C70-7E49-8439-06DA4A4284CA}" sibTransId="{62D4F51E-0D7A-9243-B9EE-9221727D7053}"/>
    <dgm:cxn modelId="{43823577-3404-0A47-A25D-E1A7D119D9D2}" type="presOf" srcId="{730B0239-C034-7E4F-9FD7-8FFC05810C9B}" destId="{01B07BC4-C72F-094C-9833-54E84A477BBA}" srcOrd="0" destOrd="0" presId="urn:microsoft.com/office/officeart/2005/8/layout/hierarchy2"/>
    <dgm:cxn modelId="{2109E079-A520-AA4A-AE49-247F3BC49D07}" srcId="{380AA28B-A23B-9D43-A278-6DF903088388}" destId="{7BAA6B85-56E6-BE4B-8CAD-BDA092DB8A2E}" srcOrd="0" destOrd="0" parTransId="{3A94186F-23DD-B440-9874-739D61ABF8BC}" sibTransId="{1B56E099-CAAE-984F-B655-691E6C4A8C10}"/>
    <dgm:cxn modelId="{D86FD97F-3C13-6C41-AD14-E75BB62098B7}" type="presOf" srcId="{3E5ECADE-BAAE-7942-9B02-4E2BBDF8A6DB}" destId="{7048E4F4-10E2-ED4C-B9F6-B606A82DCD9A}" srcOrd="1" destOrd="0" presId="urn:microsoft.com/office/officeart/2005/8/layout/hierarchy2"/>
    <dgm:cxn modelId="{3AB7C282-BBB4-6A42-A9E6-65CE723C4E6D}" type="presOf" srcId="{4FA45E2D-C6FD-1446-9D6A-A2451A470948}" destId="{4A6F2A9F-7AB7-B846-A5CE-385C9A2F405B}" srcOrd="0" destOrd="0" presId="urn:microsoft.com/office/officeart/2005/8/layout/hierarchy2"/>
    <dgm:cxn modelId="{2C658E8D-2F99-0746-8863-8B6D70CE298A}" type="presOf" srcId="{51BE854C-804A-5349-A0A3-BDB24FD85F16}" destId="{2211DF83-DB2F-684B-8BFB-1A1402333BB9}" srcOrd="0" destOrd="0" presId="urn:microsoft.com/office/officeart/2005/8/layout/hierarchy2"/>
    <dgm:cxn modelId="{EE77E696-F18D-1D44-955E-D2AC0E5B581A}" type="presOf" srcId="{8EBF91AE-E5CD-FE42-9643-52B48C033E71}" destId="{53EFE7AD-029A-1C42-906B-9E7531A18B0D}" srcOrd="0" destOrd="0" presId="urn:microsoft.com/office/officeart/2005/8/layout/hierarchy2"/>
    <dgm:cxn modelId="{23486197-B037-1748-940E-2715BFB2008E}" type="presOf" srcId="{380AA28B-A23B-9D43-A278-6DF903088388}" destId="{E6385E5D-C1F0-6C46-B9F6-3C10745020C7}" srcOrd="0" destOrd="0" presId="urn:microsoft.com/office/officeart/2005/8/layout/hierarchy2"/>
    <dgm:cxn modelId="{517E939E-DA22-1344-932C-FE55B5B4F7FD}" type="presOf" srcId="{A4BCEB0B-3D55-7040-9C45-99D1EEAC19DD}" destId="{A37ED6E9-1846-B942-A330-BB1F0FE44B5D}" srcOrd="1" destOrd="0" presId="urn:microsoft.com/office/officeart/2005/8/layout/hierarchy2"/>
    <dgm:cxn modelId="{23A2EB9E-9B80-CD46-BD55-BEC878DF7047}" type="presOf" srcId="{4B04FCB6-1CE5-2548-B68D-C96E8A931329}" destId="{96510E3D-C430-634C-B3FE-D182A382EF2B}" srcOrd="0" destOrd="0" presId="urn:microsoft.com/office/officeart/2005/8/layout/hierarchy2"/>
    <dgm:cxn modelId="{EC7285A0-8DC5-104F-82E9-B78698A98D66}" srcId="{4FA45E2D-C6FD-1446-9D6A-A2451A470948}" destId="{4E632C8B-1FEB-AC44-8147-959C559F9076}" srcOrd="0" destOrd="0" parTransId="{4C4FED34-2B3D-DF42-8C9A-984F436589FA}" sibTransId="{35506336-0AA0-5645-9B75-125B53DB32AD}"/>
    <dgm:cxn modelId="{CD9BDBA1-A2C3-504C-8045-C8797C542A80}" type="presOf" srcId="{4C4FED34-2B3D-DF42-8C9A-984F436589FA}" destId="{F7A21DEE-B1E3-184D-8875-413F60F89DA9}" srcOrd="1" destOrd="0" presId="urn:microsoft.com/office/officeart/2005/8/layout/hierarchy2"/>
    <dgm:cxn modelId="{B79AC7AB-7439-034A-B031-5A724D9F85F8}" type="presOf" srcId="{0171899D-E100-DA47-819A-8E0CEE16E1DA}" destId="{B5FEE271-F714-8F42-BA92-614ADDF34E48}" srcOrd="1" destOrd="0" presId="urn:microsoft.com/office/officeart/2005/8/layout/hierarchy2"/>
    <dgm:cxn modelId="{16D4CCBC-0B11-DA48-9C32-8E97BFF562A2}" type="presOf" srcId="{4C4FED34-2B3D-DF42-8C9A-984F436589FA}" destId="{3A5C879C-0A93-0F46-B969-A0C8B2C96DB8}" srcOrd="0" destOrd="0" presId="urn:microsoft.com/office/officeart/2005/8/layout/hierarchy2"/>
    <dgm:cxn modelId="{2B87A6BF-7A64-9543-B566-F3BB54000C55}" type="presOf" srcId="{89BD3694-D303-C748-BDA8-A8ECBF90D021}" destId="{D1B106F0-226C-A14B-A882-F5959DDB4782}" srcOrd="1" destOrd="0" presId="urn:microsoft.com/office/officeart/2005/8/layout/hierarchy2"/>
    <dgm:cxn modelId="{B8F2E7C0-DB88-5B4F-B4E0-FE81926B8821}" type="presOf" srcId="{4E632C8B-1FEB-AC44-8147-959C559F9076}" destId="{8168240F-F501-9C4C-871F-EAEB0A1EE3CD}" srcOrd="0" destOrd="0" presId="urn:microsoft.com/office/officeart/2005/8/layout/hierarchy2"/>
    <dgm:cxn modelId="{C78763DF-1416-4546-B8D1-3693AC412414}" type="presOf" srcId="{3E5ECADE-BAAE-7942-9B02-4E2BBDF8A6DB}" destId="{F80AB173-8F26-AE43-AE38-D0C8C59C0372}" srcOrd="0" destOrd="0" presId="urn:microsoft.com/office/officeart/2005/8/layout/hierarchy2"/>
    <dgm:cxn modelId="{525A80E0-A449-AB4C-A369-1B776BA97BD8}" srcId="{7BAA6B85-56E6-BE4B-8CAD-BDA092DB8A2E}" destId="{51BE854C-804A-5349-A0A3-BDB24FD85F16}" srcOrd="1" destOrd="0" parTransId="{0171899D-E100-DA47-819A-8E0CEE16E1DA}" sibTransId="{1F93333C-DEDB-1944-8E39-7D7896DE4EB4}"/>
    <dgm:cxn modelId="{B5D2EFE1-4A24-4B4E-9AD0-3CAB54342718}" type="presOf" srcId="{4B04FCB6-1CE5-2548-B68D-C96E8A931329}" destId="{D7914EB2-3A2D-3D4B-9C4A-A2DD98ECD7F4}" srcOrd="1" destOrd="0" presId="urn:microsoft.com/office/officeart/2005/8/layout/hierarchy2"/>
    <dgm:cxn modelId="{9C8F40E3-CD02-4046-A48C-0D4FAF8DA543}" type="presOf" srcId="{2F1E6490-4039-E74D-8AC1-294D9BF6B381}" destId="{775967C6-2DEB-B84A-97D9-5815A762F0AA}" srcOrd="0" destOrd="0" presId="urn:microsoft.com/office/officeart/2005/8/layout/hierarchy2"/>
    <dgm:cxn modelId="{917EA874-AB77-8040-B7D1-0D34E18382B5}" type="presParOf" srcId="{E6385E5D-C1F0-6C46-B9F6-3C10745020C7}" destId="{6C707234-2508-984C-A4CA-90B2BBB325EC}" srcOrd="0" destOrd="0" presId="urn:microsoft.com/office/officeart/2005/8/layout/hierarchy2"/>
    <dgm:cxn modelId="{423ABF66-640F-A24D-9F4A-9BBF8B22A4F5}" type="presParOf" srcId="{6C707234-2508-984C-A4CA-90B2BBB325EC}" destId="{DFEDB1B9-585F-E143-A5D0-182A52444310}" srcOrd="0" destOrd="0" presId="urn:microsoft.com/office/officeart/2005/8/layout/hierarchy2"/>
    <dgm:cxn modelId="{E6A04337-8990-A449-80F3-E769BDD1B543}" type="presParOf" srcId="{6C707234-2508-984C-A4CA-90B2BBB325EC}" destId="{15C8816F-FBFC-094F-8E1A-F771F646C569}" srcOrd="1" destOrd="0" presId="urn:microsoft.com/office/officeart/2005/8/layout/hierarchy2"/>
    <dgm:cxn modelId="{BCF4E455-46A1-9C4D-ACEC-5C8A79BBCE92}" type="presParOf" srcId="{15C8816F-FBFC-094F-8E1A-F771F646C569}" destId="{04F82BDF-8672-914F-B541-9769D4461FD6}" srcOrd="0" destOrd="0" presId="urn:microsoft.com/office/officeart/2005/8/layout/hierarchy2"/>
    <dgm:cxn modelId="{F4753AB5-2165-414D-AC4D-90055A7CD693}" type="presParOf" srcId="{04F82BDF-8672-914F-B541-9769D4461FD6}" destId="{D1B106F0-226C-A14B-A882-F5959DDB4782}" srcOrd="0" destOrd="0" presId="urn:microsoft.com/office/officeart/2005/8/layout/hierarchy2"/>
    <dgm:cxn modelId="{2A529A04-7060-5540-9621-604DD85C915C}" type="presParOf" srcId="{15C8816F-FBFC-094F-8E1A-F771F646C569}" destId="{BF8AB113-978C-A14A-9BBD-8440A21C6B10}" srcOrd="1" destOrd="0" presId="urn:microsoft.com/office/officeart/2005/8/layout/hierarchy2"/>
    <dgm:cxn modelId="{CE5A8E82-5C1B-C847-9C3F-3E23EA0CE5CF}" type="presParOf" srcId="{BF8AB113-978C-A14A-9BBD-8440A21C6B10}" destId="{4A6F2A9F-7AB7-B846-A5CE-385C9A2F405B}" srcOrd="0" destOrd="0" presId="urn:microsoft.com/office/officeart/2005/8/layout/hierarchy2"/>
    <dgm:cxn modelId="{16AF2A49-E9F5-B144-8684-B8186F8EBE9A}" type="presParOf" srcId="{BF8AB113-978C-A14A-9BBD-8440A21C6B10}" destId="{F4C341F5-C390-5445-AE05-8B7D88072C99}" srcOrd="1" destOrd="0" presId="urn:microsoft.com/office/officeart/2005/8/layout/hierarchy2"/>
    <dgm:cxn modelId="{9858D140-18DD-EA46-9F15-6792B19C083F}" type="presParOf" srcId="{F4C341F5-C390-5445-AE05-8B7D88072C99}" destId="{3A5C879C-0A93-0F46-B969-A0C8B2C96DB8}" srcOrd="0" destOrd="0" presId="urn:microsoft.com/office/officeart/2005/8/layout/hierarchy2"/>
    <dgm:cxn modelId="{1211E973-D50B-E64A-9FEA-6A5D56108F59}" type="presParOf" srcId="{3A5C879C-0A93-0F46-B969-A0C8B2C96DB8}" destId="{F7A21DEE-B1E3-184D-8875-413F60F89DA9}" srcOrd="0" destOrd="0" presId="urn:microsoft.com/office/officeart/2005/8/layout/hierarchy2"/>
    <dgm:cxn modelId="{04FDDAEC-CC38-0C4B-9CBC-6A11E35592AD}" type="presParOf" srcId="{F4C341F5-C390-5445-AE05-8B7D88072C99}" destId="{E7ADC793-2346-AC42-818E-B15834AE6A26}" srcOrd="1" destOrd="0" presId="urn:microsoft.com/office/officeart/2005/8/layout/hierarchy2"/>
    <dgm:cxn modelId="{267FBCB2-B5E5-EC48-9529-62820042C682}" type="presParOf" srcId="{E7ADC793-2346-AC42-818E-B15834AE6A26}" destId="{8168240F-F501-9C4C-871F-EAEB0A1EE3CD}" srcOrd="0" destOrd="0" presId="urn:microsoft.com/office/officeart/2005/8/layout/hierarchy2"/>
    <dgm:cxn modelId="{D618EAC3-A986-094C-AC4B-A2A8057C19DF}" type="presParOf" srcId="{E7ADC793-2346-AC42-818E-B15834AE6A26}" destId="{46676B79-817D-E740-B545-0403E94E4A03}" srcOrd="1" destOrd="0" presId="urn:microsoft.com/office/officeart/2005/8/layout/hierarchy2"/>
    <dgm:cxn modelId="{02D08259-81E9-964C-AA43-C88DA381AC7B}" type="presParOf" srcId="{F4C341F5-C390-5445-AE05-8B7D88072C99}" destId="{96510E3D-C430-634C-B3FE-D182A382EF2B}" srcOrd="2" destOrd="0" presId="urn:microsoft.com/office/officeart/2005/8/layout/hierarchy2"/>
    <dgm:cxn modelId="{50CD0A38-34BE-DC45-86BB-AF037E2983AD}" type="presParOf" srcId="{96510E3D-C430-634C-B3FE-D182A382EF2B}" destId="{D7914EB2-3A2D-3D4B-9C4A-A2DD98ECD7F4}" srcOrd="0" destOrd="0" presId="urn:microsoft.com/office/officeart/2005/8/layout/hierarchy2"/>
    <dgm:cxn modelId="{B7F22C26-7409-9E42-859F-481ACBFFADE2}" type="presParOf" srcId="{F4C341F5-C390-5445-AE05-8B7D88072C99}" destId="{40C853F1-A6DE-044C-B0CF-7958504A13D1}" srcOrd="3" destOrd="0" presId="urn:microsoft.com/office/officeart/2005/8/layout/hierarchy2"/>
    <dgm:cxn modelId="{E95B8E61-B141-A942-BC5A-A3D0602BCB86}" type="presParOf" srcId="{40C853F1-A6DE-044C-B0CF-7958504A13D1}" destId="{B5906266-CFB8-1244-8A9D-5C1787CCF07D}" srcOrd="0" destOrd="0" presId="urn:microsoft.com/office/officeart/2005/8/layout/hierarchy2"/>
    <dgm:cxn modelId="{6283A32A-A474-654F-8635-800A5F670980}" type="presParOf" srcId="{40C853F1-A6DE-044C-B0CF-7958504A13D1}" destId="{CBCF0185-57AA-9C48-8E3C-5F568C1F9CFE}" srcOrd="1" destOrd="0" presId="urn:microsoft.com/office/officeart/2005/8/layout/hierarchy2"/>
    <dgm:cxn modelId="{868C07CA-13AD-E04D-8D99-A036908E8F7C}" type="presParOf" srcId="{F4C341F5-C390-5445-AE05-8B7D88072C99}" destId="{0989BE28-DB30-C343-8303-86BC1B3D2B6C}" srcOrd="4" destOrd="0" presId="urn:microsoft.com/office/officeart/2005/8/layout/hierarchy2"/>
    <dgm:cxn modelId="{5CAE63CA-B45F-F54F-91D3-AFFFE73B48E8}" type="presParOf" srcId="{0989BE28-DB30-C343-8303-86BC1B3D2B6C}" destId="{A37ED6E9-1846-B942-A330-BB1F0FE44B5D}" srcOrd="0" destOrd="0" presId="urn:microsoft.com/office/officeart/2005/8/layout/hierarchy2"/>
    <dgm:cxn modelId="{4358147B-1315-F345-843B-721BD98F2D0C}" type="presParOf" srcId="{F4C341F5-C390-5445-AE05-8B7D88072C99}" destId="{518BDFDA-0720-5541-A8B4-FF8356705250}" srcOrd="5" destOrd="0" presId="urn:microsoft.com/office/officeart/2005/8/layout/hierarchy2"/>
    <dgm:cxn modelId="{D4BDEBEC-874C-7742-8625-F8B06817ED6A}" type="presParOf" srcId="{518BDFDA-0720-5541-A8B4-FF8356705250}" destId="{01B07BC4-C72F-094C-9833-54E84A477BBA}" srcOrd="0" destOrd="0" presId="urn:microsoft.com/office/officeart/2005/8/layout/hierarchy2"/>
    <dgm:cxn modelId="{7D49035E-B037-4A47-A2EB-11222DBC8A94}" type="presParOf" srcId="{518BDFDA-0720-5541-A8B4-FF8356705250}" destId="{3B6BA1E4-7C83-AC47-A5BD-76A2DDD1ABAA}" srcOrd="1" destOrd="0" presId="urn:microsoft.com/office/officeart/2005/8/layout/hierarchy2"/>
    <dgm:cxn modelId="{1B4E6F16-94FE-6143-9CC1-C5B53FE61F3D}" type="presParOf" srcId="{15C8816F-FBFC-094F-8E1A-F771F646C569}" destId="{6041717C-DDC1-C749-AFF7-2BEA6562EF50}" srcOrd="2" destOrd="0" presId="urn:microsoft.com/office/officeart/2005/8/layout/hierarchy2"/>
    <dgm:cxn modelId="{2DB04A21-8148-CF4F-81E9-999F17E3F138}" type="presParOf" srcId="{6041717C-DDC1-C749-AFF7-2BEA6562EF50}" destId="{B5FEE271-F714-8F42-BA92-614ADDF34E48}" srcOrd="0" destOrd="0" presId="urn:microsoft.com/office/officeart/2005/8/layout/hierarchy2"/>
    <dgm:cxn modelId="{376F57D0-69FF-3643-965D-950C22DF30A2}" type="presParOf" srcId="{15C8816F-FBFC-094F-8E1A-F771F646C569}" destId="{C626EDBC-BC78-DF40-83EA-8EDE1258B773}" srcOrd="3" destOrd="0" presId="urn:microsoft.com/office/officeart/2005/8/layout/hierarchy2"/>
    <dgm:cxn modelId="{407BB1AB-490E-134A-943F-27463FA73BD1}" type="presParOf" srcId="{C626EDBC-BC78-DF40-83EA-8EDE1258B773}" destId="{2211DF83-DB2F-684B-8BFB-1A1402333BB9}" srcOrd="0" destOrd="0" presId="urn:microsoft.com/office/officeart/2005/8/layout/hierarchy2"/>
    <dgm:cxn modelId="{FE4E6E1A-79CB-614D-8D1B-923481DBABF0}" type="presParOf" srcId="{C626EDBC-BC78-DF40-83EA-8EDE1258B773}" destId="{3C0B9225-E468-F149-86B7-21C52AD8DF8F}" srcOrd="1" destOrd="0" presId="urn:microsoft.com/office/officeart/2005/8/layout/hierarchy2"/>
    <dgm:cxn modelId="{3DAA80F4-C4BE-DB4E-875E-8E85BD938F53}" type="presParOf" srcId="{3C0B9225-E468-F149-86B7-21C52AD8DF8F}" destId="{F863EB35-C4A8-B34A-8EC8-D915472361C6}" srcOrd="0" destOrd="0" presId="urn:microsoft.com/office/officeart/2005/8/layout/hierarchy2"/>
    <dgm:cxn modelId="{BD7DB2C7-74C9-1845-84C7-E3548F1C3D9F}" type="presParOf" srcId="{F863EB35-C4A8-B34A-8EC8-D915472361C6}" destId="{A1AF0E89-FB9F-684F-8290-468542336AF9}" srcOrd="0" destOrd="0" presId="urn:microsoft.com/office/officeart/2005/8/layout/hierarchy2"/>
    <dgm:cxn modelId="{3865FBDC-C0F4-474B-B83E-75D8A28F2D1A}" type="presParOf" srcId="{3C0B9225-E468-F149-86B7-21C52AD8DF8F}" destId="{51871734-2B2F-754C-B748-0A53307CE139}" srcOrd="1" destOrd="0" presId="urn:microsoft.com/office/officeart/2005/8/layout/hierarchy2"/>
    <dgm:cxn modelId="{8C2EB7EA-7381-6B45-B039-02773B60587E}" type="presParOf" srcId="{51871734-2B2F-754C-B748-0A53307CE139}" destId="{775967C6-2DEB-B84A-97D9-5815A762F0AA}" srcOrd="0" destOrd="0" presId="urn:microsoft.com/office/officeart/2005/8/layout/hierarchy2"/>
    <dgm:cxn modelId="{4074E3AC-241C-6443-BF33-6B1A1F9CCEBB}" type="presParOf" srcId="{51871734-2B2F-754C-B748-0A53307CE139}" destId="{F89D6BFB-A286-8D48-A2A1-7DBBAF57401D}" srcOrd="1" destOrd="0" presId="urn:microsoft.com/office/officeart/2005/8/layout/hierarchy2"/>
    <dgm:cxn modelId="{7E7AE9BC-6270-574D-9A93-BD7093FD1F38}" type="presParOf" srcId="{3C0B9225-E468-F149-86B7-21C52AD8DF8F}" destId="{F80AB173-8F26-AE43-AE38-D0C8C59C0372}" srcOrd="2" destOrd="0" presId="urn:microsoft.com/office/officeart/2005/8/layout/hierarchy2"/>
    <dgm:cxn modelId="{CE066319-F7AD-F24B-87EC-D743FA27114F}" type="presParOf" srcId="{F80AB173-8F26-AE43-AE38-D0C8C59C0372}" destId="{7048E4F4-10E2-ED4C-B9F6-B606A82DCD9A}" srcOrd="0" destOrd="0" presId="urn:microsoft.com/office/officeart/2005/8/layout/hierarchy2"/>
    <dgm:cxn modelId="{33239519-3BEA-0742-A217-89F896B2F4B4}" type="presParOf" srcId="{3C0B9225-E468-F149-86B7-21C52AD8DF8F}" destId="{9E3918ED-8BDA-D44B-B211-5B5520E92E8F}" srcOrd="3" destOrd="0" presId="urn:microsoft.com/office/officeart/2005/8/layout/hierarchy2"/>
    <dgm:cxn modelId="{13A002F6-F9F3-7442-A25E-A094C4481D39}" type="presParOf" srcId="{9E3918ED-8BDA-D44B-B211-5B5520E92E8F}" destId="{53EFE7AD-029A-1C42-906B-9E7531A18B0D}" srcOrd="0" destOrd="0" presId="urn:microsoft.com/office/officeart/2005/8/layout/hierarchy2"/>
    <dgm:cxn modelId="{CB34AB0A-2B81-EB4F-9B6C-98B9BB13B331}" type="presParOf" srcId="{9E3918ED-8BDA-D44B-B211-5B5520E92E8F}" destId="{7943031F-0A34-0846-BA63-5A746129B78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DB1B9-585F-E143-A5D0-182A52444310}">
      <dsp:nvSpPr>
        <dsp:cNvPr id="0" name=""/>
        <dsp:cNvSpPr/>
      </dsp:nvSpPr>
      <dsp:spPr>
        <a:xfrm>
          <a:off x="177543" y="1642379"/>
          <a:ext cx="1268667" cy="63433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Mezzi trasmissivi</a:t>
          </a:r>
        </a:p>
      </dsp:txBody>
      <dsp:txXfrm>
        <a:off x="196122" y="1660958"/>
        <a:ext cx="1231509" cy="597175"/>
      </dsp:txXfrm>
    </dsp:sp>
    <dsp:sp modelId="{04F82BDF-8672-914F-B541-9769D4461FD6}">
      <dsp:nvSpPr>
        <dsp:cNvPr id="0" name=""/>
        <dsp:cNvSpPr/>
      </dsp:nvSpPr>
      <dsp:spPr>
        <a:xfrm rot="17945813">
          <a:off x="1178167" y="1487557"/>
          <a:ext cx="1043552" cy="32124"/>
        </a:xfrm>
        <a:custGeom>
          <a:avLst/>
          <a:gdLst/>
          <a:ahLst/>
          <a:cxnLst/>
          <a:rect l="0" t="0" r="0" b="0"/>
          <a:pathLst>
            <a:path>
              <a:moveTo>
                <a:pt x="0" y="16062"/>
              </a:moveTo>
              <a:lnTo>
                <a:pt x="1043552" y="1606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1673855" y="1477530"/>
        <a:ext cx="52177" cy="52177"/>
      </dsp:txXfrm>
    </dsp:sp>
    <dsp:sp modelId="{4A6F2A9F-7AB7-B846-A5CE-385C9A2F405B}">
      <dsp:nvSpPr>
        <dsp:cNvPr id="0" name=""/>
        <dsp:cNvSpPr/>
      </dsp:nvSpPr>
      <dsp:spPr>
        <a:xfrm>
          <a:off x="1953677" y="730524"/>
          <a:ext cx="1268667" cy="63433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Guidati</a:t>
          </a:r>
        </a:p>
      </dsp:txBody>
      <dsp:txXfrm>
        <a:off x="1972256" y="749103"/>
        <a:ext cx="1231509" cy="597175"/>
      </dsp:txXfrm>
    </dsp:sp>
    <dsp:sp modelId="{3A5C879C-0A93-0F46-B969-A0C8B2C96DB8}">
      <dsp:nvSpPr>
        <dsp:cNvPr id="0" name=""/>
        <dsp:cNvSpPr/>
      </dsp:nvSpPr>
      <dsp:spPr>
        <a:xfrm rot="18289469">
          <a:off x="3031761" y="666887"/>
          <a:ext cx="888633" cy="32124"/>
        </a:xfrm>
        <a:custGeom>
          <a:avLst/>
          <a:gdLst/>
          <a:ahLst/>
          <a:cxnLst/>
          <a:rect l="0" t="0" r="0" b="0"/>
          <a:pathLst>
            <a:path>
              <a:moveTo>
                <a:pt x="0" y="16062"/>
              </a:moveTo>
              <a:lnTo>
                <a:pt x="888633" y="160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3862" y="660734"/>
        <a:ext cx="44431" cy="44431"/>
      </dsp:txXfrm>
    </dsp:sp>
    <dsp:sp modelId="{8168240F-F501-9C4C-871F-EAEB0A1EE3CD}">
      <dsp:nvSpPr>
        <dsp:cNvPr id="0" name=""/>
        <dsp:cNvSpPr/>
      </dsp:nvSpPr>
      <dsp:spPr>
        <a:xfrm>
          <a:off x="3729811" y="1041"/>
          <a:ext cx="1268667" cy="634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Doppino in rame</a:t>
          </a:r>
        </a:p>
      </dsp:txBody>
      <dsp:txXfrm>
        <a:off x="3748390" y="19620"/>
        <a:ext cx="1231509" cy="597175"/>
      </dsp:txXfrm>
    </dsp:sp>
    <dsp:sp modelId="{96510E3D-C430-634C-B3FE-D182A382EF2B}">
      <dsp:nvSpPr>
        <dsp:cNvPr id="0" name=""/>
        <dsp:cNvSpPr/>
      </dsp:nvSpPr>
      <dsp:spPr>
        <a:xfrm>
          <a:off x="3222344" y="1031629"/>
          <a:ext cx="507466" cy="32124"/>
        </a:xfrm>
        <a:custGeom>
          <a:avLst/>
          <a:gdLst/>
          <a:ahLst/>
          <a:cxnLst/>
          <a:rect l="0" t="0" r="0" b="0"/>
          <a:pathLst>
            <a:path>
              <a:moveTo>
                <a:pt x="0" y="16062"/>
              </a:moveTo>
              <a:lnTo>
                <a:pt x="507466" y="160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63391" y="1035005"/>
        <a:ext cx="25373" cy="25373"/>
      </dsp:txXfrm>
    </dsp:sp>
    <dsp:sp modelId="{B5906266-CFB8-1244-8A9D-5C1787CCF07D}">
      <dsp:nvSpPr>
        <dsp:cNvPr id="0" name=""/>
        <dsp:cNvSpPr/>
      </dsp:nvSpPr>
      <dsp:spPr>
        <a:xfrm>
          <a:off x="3729811" y="730524"/>
          <a:ext cx="1268667" cy="634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Cavo coassiale</a:t>
          </a:r>
        </a:p>
      </dsp:txBody>
      <dsp:txXfrm>
        <a:off x="3748390" y="749103"/>
        <a:ext cx="1231509" cy="597175"/>
      </dsp:txXfrm>
    </dsp:sp>
    <dsp:sp modelId="{0989BE28-DB30-C343-8303-86BC1B3D2B6C}">
      <dsp:nvSpPr>
        <dsp:cNvPr id="0" name=""/>
        <dsp:cNvSpPr/>
      </dsp:nvSpPr>
      <dsp:spPr>
        <a:xfrm rot="3310531">
          <a:off x="3031761" y="1396371"/>
          <a:ext cx="888633" cy="32124"/>
        </a:xfrm>
        <a:custGeom>
          <a:avLst/>
          <a:gdLst/>
          <a:ahLst/>
          <a:cxnLst/>
          <a:rect l="0" t="0" r="0" b="0"/>
          <a:pathLst>
            <a:path>
              <a:moveTo>
                <a:pt x="0" y="16062"/>
              </a:moveTo>
              <a:lnTo>
                <a:pt x="888633" y="160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53862" y="1390217"/>
        <a:ext cx="44431" cy="44431"/>
      </dsp:txXfrm>
    </dsp:sp>
    <dsp:sp modelId="{01B07BC4-C72F-094C-9833-54E84A477BBA}">
      <dsp:nvSpPr>
        <dsp:cNvPr id="0" name=""/>
        <dsp:cNvSpPr/>
      </dsp:nvSpPr>
      <dsp:spPr>
        <a:xfrm>
          <a:off x="3729811" y="1460008"/>
          <a:ext cx="1268667" cy="634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Fibra ottica</a:t>
          </a:r>
        </a:p>
      </dsp:txBody>
      <dsp:txXfrm>
        <a:off x="3748390" y="1478587"/>
        <a:ext cx="1231509" cy="597175"/>
      </dsp:txXfrm>
    </dsp:sp>
    <dsp:sp modelId="{6041717C-DDC1-C749-AFF7-2BEA6562EF50}">
      <dsp:nvSpPr>
        <dsp:cNvPr id="0" name=""/>
        <dsp:cNvSpPr/>
      </dsp:nvSpPr>
      <dsp:spPr>
        <a:xfrm rot="3654187">
          <a:off x="1178167" y="2399411"/>
          <a:ext cx="1043552" cy="32124"/>
        </a:xfrm>
        <a:custGeom>
          <a:avLst/>
          <a:gdLst/>
          <a:ahLst/>
          <a:cxnLst/>
          <a:rect l="0" t="0" r="0" b="0"/>
          <a:pathLst>
            <a:path>
              <a:moveTo>
                <a:pt x="0" y="16062"/>
              </a:moveTo>
              <a:lnTo>
                <a:pt x="1043552" y="1606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1673855" y="2389384"/>
        <a:ext cx="52177" cy="52177"/>
      </dsp:txXfrm>
    </dsp:sp>
    <dsp:sp modelId="{2211DF83-DB2F-684B-8BFB-1A1402333BB9}">
      <dsp:nvSpPr>
        <dsp:cNvPr id="0" name=""/>
        <dsp:cNvSpPr/>
      </dsp:nvSpPr>
      <dsp:spPr>
        <a:xfrm>
          <a:off x="1953677" y="2554234"/>
          <a:ext cx="1268667" cy="634333"/>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Non guidati (wireless)</a:t>
          </a:r>
        </a:p>
      </dsp:txBody>
      <dsp:txXfrm>
        <a:off x="1972256" y="2572813"/>
        <a:ext cx="1231509" cy="597175"/>
      </dsp:txXfrm>
    </dsp:sp>
    <dsp:sp modelId="{F863EB35-C4A8-B34A-8EC8-D915472361C6}">
      <dsp:nvSpPr>
        <dsp:cNvPr id="0" name=""/>
        <dsp:cNvSpPr/>
      </dsp:nvSpPr>
      <dsp:spPr>
        <a:xfrm rot="19457599">
          <a:off x="3163604" y="2672968"/>
          <a:ext cx="624947" cy="32124"/>
        </a:xfrm>
        <a:custGeom>
          <a:avLst/>
          <a:gdLst/>
          <a:ahLst/>
          <a:cxnLst/>
          <a:rect l="0" t="0" r="0" b="0"/>
          <a:pathLst>
            <a:path>
              <a:moveTo>
                <a:pt x="0" y="16062"/>
              </a:moveTo>
              <a:lnTo>
                <a:pt x="624947" y="160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60454" y="2673406"/>
        <a:ext cx="31247" cy="31247"/>
      </dsp:txXfrm>
    </dsp:sp>
    <dsp:sp modelId="{775967C6-2DEB-B84A-97D9-5815A762F0AA}">
      <dsp:nvSpPr>
        <dsp:cNvPr id="0" name=""/>
        <dsp:cNvSpPr/>
      </dsp:nvSpPr>
      <dsp:spPr>
        <a:xfrm>
          <a:off x="3729811" y="2189492"/>
          <a:ext cx="1268667" cy="634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Aria</a:t>
          </a:r>
        </a:p>
      </dsp:txBody>
      <dsp:txXfrm>
        <a:off x="3748390" y="2208071"/>
        <a:ext cx="1231509" cy="597175"/>
      </dsp:txXfrm>
    </dsp:sp>
    <dsp:sp modelId="{F80AB173-8F26-AE43-AE38-D0C8C59C0372}">
      <dsp:nvSpPr>
        <dsp:cNvPr id="0" name=""/>
        <dsp:cNvSpPr/>
      </dsp:nvSpPr>
      <dsp:spPr>
        <a:xfrm rot="2142401">
          <a:off x="3163604" y="3037709"/>
          <a:ext cx="624947" cy="32124"/>
        </a:xfrm>
        <a:custGeom>
          <a:avLst/>
          <a:gdLst/>
          <a:ahLst/>
          <a:cxnLst/>
          <a:rect l="0" t="0" r="0" b="0"/>
          <a:pathLst>
            <a:path>
              <a:moveTo>
                <a:pt x="0" y="16062"/>
              </a:moveTo>
              <a:lnTo>
                <a:pt x="624947" y="160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it-IT" sz="500" kern="1200"/>
        </a:p>
      </dsp:txBody>
      <dsp:txXfrm>
        <a:off x="3460454" y="3038148"/>
        <a:ext cx="31247" cy="31247"/>
      </dsp:txXfrm>
    </dsp:sp>
    <dsp:sp modelId="{53EFE7AD-029A-1C42-906B-9E7531A18B0D}">
      <dsp:nvSpPr>
        <dsp:cNvPr id="0" name=""/>
        <dsp:cNvSpPr/>
      </dsp:nvSpPr>
      <dsp:spPr>
        <a:xfrm>
          <a:off x="3729811" y="2918976"/>
          <a:ext cx="1268667" cy="6343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it-IT" sz="2000" kern="1200"/>
            <a:t>Etere (vuoto)</a:t>
          </a:r>
        </a:p>
      </dsp:txBody>
      <dsp:txXfrm>
        <a:off x="3748390" y="2937555"/>
        <a:ext cx="1231509" cy="59717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88AA9-9FB0-4622-B3D6-4298DDF2C8C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F055025-530E-4A1D-B51A-60F3B2FF8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E369C61-78A5-4123-9A31-4CDE24C640CC}"/>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5" name="Segnaposto piè di pagina 4">
            <a:extLst>
              <a:ext uri="{FF2B5EF4-FFF2-40B4-BE49-F238E27FC236}">
                <a16:creationId xmlns:a16="http://schemas.microsoft.com/office/drawing/2014/main" id="{8E00C12D-6203-428F-B6C6-7B715A1EF16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7290AAB-A58C-4810-9359-32609B78DD1C}"/>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94176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1F4DFC-22A7-4939-B14D-3405C404801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BB5CD0-54BF-412F-84D5-91D1D46B72A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958223-67AE-4F21-AC7A-164B55DCE4C6}"/>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5" name="Segnaposto piè di pagina 4">
            <a:extLst>
              <a:ext uri="{FF2B5EF4-FFF2-40B4-BE49-F238E27FC236}">
                <a16:creationId xmlns:a16="http://schemas.microsoft.com/office/drawing/2014/main" id="{3406131B-61B6-4584-BDD9-073F7E5DF41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F93CBAE-FF73-4D6C-B912-25E86A55F33E}"/>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83885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4E01C24-C18E-4885-93EB-396413C072D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6527E11-AFCE-4F80-84FB-4DD2913FE12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0EEAB40-2C1A-4BDF-892F-15D8CBFAA6EE}"/>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5" name="Segnaposto piè di pagina 4">
            <a:extLst>
              <a:ext uri="{FF2B5EF4-FFF2-40B4-BE49-F238E27FC236}">
                <a16:creationId xmlns:a16="http://schemas.microsoft.com/office/drawing/2014/main" id="{942D6BDB-25F8-40EC-8570-8A7168EA7A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CA24EEC-EF47-4488-A3D1-4F5B04509D15}"/>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57062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106CB9-58A7-47D5-96B6-901AD17287D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CAE444E-BEBA-41A8-A001-C461EF96190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B9C0FCC-F13D-4468-9732-B0AF3EE60DFB}"/>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5" name="Segnaposto piè di pagina 4">
            <a:extLst>
              <a:ext uri="{FF2B5EF4-FFF2-40B4-BE49-F238E27FC236}">
                <a16:creationId xmlns:a16="http://schemas.microsoft.com/office/drawing/2014/main" id="{5733DA01-CCBF-4729-9FE1-29484002C4F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98128F-524F-4068-A145-58348FFFB5D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07847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E9C4C3-F384-494F-A983-47A958C7029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5185954-441F-4876-A8E8-8349534114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12E1374-AC02-4807-8EEA-17BA92C3BA52}"/>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5" name="Segnaposto piè di pagina 4">
            <a:extLst>
              <a:ext uri="{FF2B5EF4-FFF2-40B4-BE49-F238E27FC236}">
                <a16:creationId xmlns:a16="http://schemas.microsoft.com/office/drawing/2014/main" id="{F0DC0B72-0B26-402B-BF8C-6B8A872E8A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4CB2002-8D60-4E2E-9D80-D465A14FF5A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80876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9F854-8DD6-4F45-985B-FD09BE34F9A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AAD4842-1E57-491A-A63C-2E36D4A56BB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4E70F1C-AB69-4848-84CF-2FE883C9DD7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0767B88-9950-4E4F-A94C-6137A6195A9A}"/>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6" name="Segnaposto piè di pagina 5">
            <a:extLst>
              <a:ext uri="{FF2B5EF4-FFF2-40B4-BE49-F238E27FC236}">
                <a16:creationId xmlns:a16="http://schemas.microsoft.com/office/drawing/2014/main" id="{82147FAF-D79D-4FC0-AB67-0A0B1A0DD5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E414A96-31BB-4973-BA5C-14484684BB12}"/>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54379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5BECD3-5378-43EF-A83F-0DFC347F0F7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0E0957D-E25D-4000-B315-C277A117A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7291D72-B984-46E8-B0E8-7E2930B03FF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87546F65-25D1-456F-B2B4-311C580AF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965619F-3FD1-4C21-BBAE-0EDE06AB1DF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68B1FDF-DA22-4466-BE43-485951772B73}"/>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8" name="Segnaposto piè di pagina 7">
            <a:extLst>
              <a:ext uri="{FF2B5EF4-FFF2-40B4-BE49-F238E27FC236}">
                <a16:creationId xmlns:a16="http://schemas.microsoft.com/office/drawing/2014/main" id="{6A99E33D-D9B6-44AC-8480-DF189A366C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D7A395E-A8A0-4619-8563-84A281C97302}"/>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24745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CDAEB2-3F03-47DC-A7C4-6C4ECA1159A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9349E4B-8F6D-40B1-9D75-28786E89C12F}"/>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4" name="Segnaposto piè di pagina 3">
            <a:extLst>
              <a:ext uri="{FF2B5EF4-FFF2-40B4-BE49-F238E27FC236}">
                <a16:creationId xmlns:a16="http://schemas.microsoft.com/office/drawing/2014/main" id="{9A30360F-2C4C-4AE3-BAE6-53303152CA44}"/>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0CAAB232-4187-496E-88B6-1A05A5C3CEF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59405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E84D43-8C22-4D33-8C2D-25411B495E1C}"/>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3" name="Segnaposto piè di pagina 2">
            <a:extLst>
              <a:ext uri="{FF2B5EF4-FFF2-40B4-BE49-F238E27FC236}">
                <a16:creationId xmlns:a16="http://schemas.microsoft.com/office/drawing/2014/main" id="{2ADA6C02-CFCB-456A-8C2D-1540E395C6C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91616FC-458D-479C-96E2-389FAB7EA180}"/>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96123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DE0523-2BA3-487D-BD08-F95C0B34BCD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03E628-80F9-4FD8-A252-701EEA3961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5A77404-DE83-48A9-8466-019C97377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2C7242B-1016-41A2-9398-681F9AF5D49F}"/>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6" name="Segnaposto piè di pagina 5">
            <a:extLst>
              <a:ext uri="{FF2B5EF4-FFF2-40B4-BE49-F238E27FC236}">
                <a16:creationId xmlns:a16="http://schemas.microsoft.com/office/drawing/2014/main" id="{24C33706-5474-4690-9542-FACD6B911B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F25E362-3082-48B6-8FBA-8073AED5B854}"/>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346839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3F39F-763C-47F3-AD08-B607E3112A3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83CDFCA9-804E-461C-AD58-1070E606F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15D1989-E03D-4AA8-AA06-A0BA79E9F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CB1BBCC-863B-461D-A322-D7680F48E743}"/>
              </a:ext>
            </a:extLst>
          </p:cNvPr>
          <p:cNvSpPr>
            <a:spLocks noGrp="1"/>
          </p:cNvSpPr>
          <p:nvPr>
            <p:ph type="dt" sz="half" idx="10"/>
          </p:nvPr>
        </p:nvSpPr>
        <p:spPr/>
        <p:txBody>
          <a:bodyPr/>
          <a:lstStyle/>
          <a:p>
            <a:fld id="{D8B7E551-822F-4896-9EDE-9E8F0CB865CE}" type="datetimeFigureOut">
              <a:rPr lang="it-IT" smtClean="0"/>
              <a:t>05/12/2022</a:t>
            </a:fld>
            <a:endParaRPr lang="it-IT"/>
          </a:p>
        </p:txBody>
      </p:sp>
      <p:sp>
        <p:nvSpPr>
          <p:cNvPr id="6" name="Segnaposto piè di pagina 5">
            <a:extLst>
              <a:ext uri="{FF2B5EF4-FFF2-40B4-BE49-F238E27FC236}">
                <a16:creationId xmlns:a16="http://schemas.microsoft.com/office/drawing/2014/main" id="{417F1B17-7503-4845-AB08-EA5FB39DABD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FAEB56B-DC23-4104-AC85-A8B03A9E8220}"/>
              </a:ext>
            </a:extLst>
          </p:cNvPr>
          <p:cNvSpPr>
            <a:spLocks noGrp="1"/>
          </p:cNvSpPr>
          <p:nvPr>
            <p:ph type="sldNum" sz="quarter" idx="12"/>
          </p:nvPr>
        </p:nvSpPr>
        <p:spPr/>
        <p:txBody>
          <a:bodyPr/>
          <a:lstStyle/>
          <a:p>
            <a:fld id="{CBFF2C8E-5987-4DC3-B0F0-BDF2089F61DD}" type="slidenum">
              <a:rPr lang="it-IT" smtClean="0"/>
              <a:t>‹N›</a:t>
            </a:fld>
            <a:endParaRPr lang="it-IT"/>
          </a:p>
        </p:txBody>
      </p:sp>
    </p:spTree>
    <p:extLst>
      <p:ext uri="{BB962C8B-B14F-4D97-AF65-F5344CB8AC3E}">
        <p14:creationId xmlns:p14="http://schemas.microsoft.com/office/powerpoint/2010/main" val="308448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09578EC-14EC-4D4B-9FB3-87F4FDFF4D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18CF18F-5354-4C1D-93F6-1E1C35FA7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CB01CC-9376-4F39-AEA1-86D2C116B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7E551-822F-4896-9EDE-9E8F0CB865CE}" type="datetimeFigureOut">
              <a:rPr lang="it-IT" smtClean="0"/>
              <a:t>05/12/2022</a:t>
            </a:fld>
            <a:endParaRPr lang="it-IT"/>
          </a:p>
        </p:txBody>
      </p:sp>
      <p:sp>
        <p:nvSpPr>
          <p:cNvPr id="5" name="Segnaposto piè di pagina 4">
            <a:extLst>
              <a:ext uri="{FF2B5EF4-FFF2-40B4-BE49-F238E27FC236}">
                <a16:creationId xmlns:a16="http://schemas.microsoft.com/office/drawing/2014/main" id="{A0FB6F32-EBF8-433D-8EDA-42C948BA88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8F5FC14C-ACE5-4B5B-88C4-3DC84F3C9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FF2C8E-5987-4DC3-B0F0-BDF2089F61DD}" type="slidenum">
              <a:rPr lang="it-IT" smtClean="0"/>
              <a:t>‹N›</a:t>
            </a:fld>
            <a:endParaRPr lang="it-IT"/>
          </a:p>
        </p:txBody>
      </p:sp>
    </p:spTree>
    <p:extLst>
      <p:ext uri="{BB962C8B-B14F-4D97-AF65-F5344CB8AC3E}">
        <p14:creationId xmlns:p14="http://schemas.microsoft.com/office/powerpoint/2010/main" val="3774536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8EE05F-8B12-4228-ABA6-CFF97F614FB7}"/>
              </a:ext>
            </a:extLst>
          </p:cNvPr>
          <p:cNvSpPr>
            <a:spLocks noGrp="1"/>
          </p:cNvSpPr>
          <p:nvPr>
            <p:ph type="ctrTitle"/>
          </p:nvPr>
        </p:nvSpPr>
        <p:spPr>
          <a:xfrm>
            <a:off x="1524000" y="1122363"/>
            <a:ext cx="9144000" cy="2956234"/>
          </a:xfrm>
        </p:spPr>
        <p:txBody>
          <a:bodyPr>
            <a:normAutofit/>
          </a:bodyPr>
          <a:lstStyle/>
          <a:p>
            <a:r>
              <a:rPr lang="en-US" sz="8800" b="1" dirty="0" err="1">
                <a:solidFill>
                  <a:schemeClr val="bg1"/>
                </a:solidFill>
                <a:latin typeface="Print Clearly" panose="02000000000000000000" pitchFamily="50" charset="0"/>
                <a:cs typeface="Amatic SC" panose="00000500000000000000" pitchFamily="2" charset="-79"/>
              </a:rPr>
              <a:t>Transmition</a:t>
            </a:r>
            <a:r>
              <a:rPr lang="en-US" sz="8800" b="1" dirty="0">
                <a:solidFill>
                  <a:schemeClr val="bg1"/>
                </a:solidFill>
                <a:latin typeface="Print Clearly" panose="02000000000000000000" pitchFamily="50" charset="0"/>
                <a:cs typeface="Amatic SC" panose="00000500000000000000" pitchFamily="2" charset="-79"/>
              </a:rPr>
              <a:t> Technologies</a:t>
            </a:r>
            <a:endParaRPr lang="it-IT" sz="8800" b="1" dirty="0">
              <a:solidFill>
                <a:schemeClr val="bg1"/>
              </a:solidFill>
              <a:latin typeface="Print Clearly" panose="02000000000000000000" pitchFamily="50" charset="0"/>
              <a:cs typeface="Amatic SC" panose="00000500000000000000" pitchFamily="2" charset="-79"/>
            </a:endParaRPr>
          </a:p>
        </p:txBody>
      </p:sp>
      <p:sp>
        <p:nvSpPr>
          <p:cNvPr id="3" name="Sottotitolo 2">
            <a:extLst>
              <a:ext uri="{FF2B5EF4-FFF2-40B4-BE49-F238E27FC236}">
                <a16:creationId xmlns:a16="http://schemas.microsoft.com/office/drawing/2014/main" id="{09A45901-8389-4598-B285-23B6E61B28F7}"/>
              </a:ext>
            </a:extLst>
          </p:cNvPr>
          <p:cNvSpPr>
            <a:spLocks noGrp="1"/>
          </p:cNvSpPr>
          <p:nvPr>
            <p:ph type="subTitle" idx="1"/>
          </p:nvPr>
        </p:nvSpPr>
        <p:spPr>
          <a:xfrm>
            <a:off x="1666874" y="4366726"/>
            <a:ext cx="9001126" cy="824399"/>
          </a:xfrm>
        </p:spPr>
        <p:txBody>
          <a:bodyPr>
            <a:normAutofit/>
          </a:bodyPr>
          <a:lstStyle/>
          <a:p>
            <a:pPr algn="l"/>
            <a:r>
              <a:rPr lang="en-US" sz="1800" dirty="0">
                <a:solidFill>
                  <a:schemeClr val="bg1"/>
                </a:solidFill>
                <a:latin typeface="+mj-lt"/>
                <a:cs typeface="Amatic SC" panose="00000500000000000000" pitchFamily="2" charset="-79"/>
              </a:rPr>
              <a:t>Mattia Pacchin – mattia@v-research.it</a:t>
            </a:r>
            <a:endParaRPr lang="it-IT" sz="1800" dirty="0">
              <a:solidFill>
                <a:schemeClr val="bg1"/>
              </a:solidFill>
              <a:latin typeface="+mj-lt"/>
              <a:cs typeface="Amatic SC" panose="00000500000000000000" pitchFamily="2" charset="-79"/>
            </a:endParaRPr>
          </a:p>
        </p:txBody>
      </p:sp>
      <p:pic>
        <p:nvPicPr>
          <p:cNvPr id="7" name="Immagine 6">
            <a:extLst>
              <a:ext uri="{FF2B5EF4-FFF2-40B4-BE49-F238E27FC236}">
                <a16:creationId xmlns:a16="http://schemas.microsoft.com/office/drawing/2014/main" id="{52463A8E-F9C9-4578-9C60-C79C5E9D88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927" y="6129856"/>
            <a:ext cx="2414146" cy="379366"/>
          </a:xfrm>
          <a:prstGeom prst="rect">
            <a:avLst/>
          </a:prstGeom>
        </p:spPr>
      </p:pic>
    </p:spTree>
    <p:extLst>
      <p:ext uri="{BB962C8B-B14F-4D97-AF65-F5344CB8AC3E}">
        <p14:creationId xmlns:p14="http://schemas.microsoft.com/office/powerpoint/2010/main" val="3578804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7BA8ADB-3393-4606-B8C7-A18905C3A14C}"/>
              </a:ext>
            </a:extLst>
          </p:cNvPr>
          <p:cNvSpPr>
            <a:spLocks noGrp="1"/>
          </p:cNvSpPr>
          <p:nvPr>
            <p:ph idx="1"/>
          </p:nvPr>
        </p:nvSpPr>
        <p:spPr/>
        <p:txBody>
          <a:bodyPr>
            <a:normAutofit/>
          </a:bodyPr>
          <a:lstStyle/>
          <a:p>
            <a:r>
              <a:rPr lang="it-IT" sz="1800" dirty="0">
                <a:solidFill>
                  <a:srgbClr val="000000"/>
                </a:solidFill>
                <a:effectLst/>
                <a:latin typeface="Calibri" panose="020F0502020204030204" pitchFamily="34" charset="0"/>
                <a:ea typeface="MS Mincho" panose="02020609040205080304" pitchFamily="49" charset="-128"/>
                <a:cs typeface="Times" panose="02020603050405020304" pitchFamily="18" charset="0"/>
              </a:rPr>
              <a:t>Il mezzo trasmissivo è l’elemento fisico che collega due dispositivi e su cui viaggia il segnale (grandezza fisica) che trasporta l’informazione.</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sp>
        <p:nvSpPr>
          <p:cNvPr id="7" name="Rettangolo con angoli arrotondati 6">
            <a:extLst>
              <a:ext uri="{FF2B5EF4-FFF2-40B4-BE49-F238E27FC236}">
                <a16:creationId xmlns:a16="http://schemas.microsoft.com/office/drawing/2014/main" id="{93AAF842-23FB-F387-DDB0-579D95D2709E}"/>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Mezzi</a:t>
            </a:r>
            <a:r>
              <a:rPr lang="en-US" sz="4800" dirty="0">
                <a:solidFill>
                  <a:schemeClr val="bg1"/>
                </a:solidFill>
                <a:latin typeface="Print Clearly" panose="02000000000000000000" pitchFamily="50" charset="0"/>
              </a:rPr>
              <a:t> </a:t>
            </a:r>
            <a:r>
              <a:rPr lang="en-US" sz="4800" dirty="0" err="1">
                <a:solidFill>
                  <a:schemeClr val="bg1"/>
                </a:solidFill>
                <a:latin typeface="Print Clearly" panose="02000000000000000000" pitchFamily="50" charset="0"/>
              </a:rPr>
              <a:t>trasmissivi</a:t>
            </a:r>
            <a:endParaRPr lang="it-IT" sz="4800" dirty="0">
              <a:solidFill>
                <a:schemeClr val="bg1"/>
              </a:solidFill>
              <a:latin typeface="Print Clearly" panose="02000000000000000000" pitchFamily="50" charset="0"/>
            </a:endParaRPr>
          </a:p>
        </p:txBody>
      </p:sp>
      <p:graphicFrame>
        <p:nvGraphicFramePr>
          <p:cNvPr id="5" name="Diagramma 4">
            <a:extLst>
              <a:ext uri="{FF2B5EF4-FFF2-40B4-BE49-F238E27FC236}">
                <a16:creationId xmlns:a16="http://schemas.microsoft.com/office/drawing/2014/main" id="{9EF0C56D-3CC5-51F2-AE2E-57F3B1C537C2}"/>
              </a:ext>
            </a:extLst>
          </p:cNvPr>
          <p:cNvGraphicFramePr/>
          <p:nvPr>
            <p:extLst>
              <p:ext uri="{D42A27DB-BD31-4B8C-83A1-F6EECF244321}">
                <p14:modId xmlns:p14="http://schemas.microsoft.com/office/powerpoint/2010/main" val="2726434827"/>
              </p:ext>
            </p:extLst>
          </p:nvPr>
        </p:nvGraphicFramePr>
        <p:xfrm>
          <a:off x="3507989" y="2575505"/>
          <a:ext cx="5176022" cy="3554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5354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Doppino</a:t>
            </a:r>
            <a:r>
              <a:rPr lang="en-US" sz="4800" dirty="0">
                <a:solidFill>
                  <a:schemeClr val="bg1"/>
                </a:solidFill>
                <a:latin typeface="Print Clearly" panose="02000000000000000000" pitchFamily="50" charset="0"/>
              </a:rPr>
              <a:t> in </a:t>
            </a:r>
            <a:r>
              <a:rPr lang="en-US" sz="4800" dirty="0" err="1">
                <a:solidFill>
                  <a:schemeClr val="bg1"/>
                </a:solidFill>
                <a:latin typeface="Print Clearly" panose="02000000000000000000" pitchFamily="50" charset="0"/>
              </a:rPr>
              <a:t>rame</a:t>
            </a:r>
            <a:endParaRPr lang="it-IT" sz="4800" dirty="0">
              <a:solidFill>
                <a:schemeClr val="bg1"/>
              </a:solidFill>
              <a:latin typeface="Print Clearly" panose="02000000000000000000" pitchFamily="50" charset="0"/>
            </a:endParaRPr>
          </a:p>
        </p:txBody>
      </p:sp>
      <p:sp>
        <p:nvSpPr>
          <p:cNvPr id="3" name="Segnaposto contenuto 2">
            <a:extLst>
              <a:ext uri="{FF2B5EF4-FFF2-40B4-BE49-F238E27FC236}">
                <a16:creationId xmlns:a16="http://schemas.microsoft.com/office/drawing/2014/main" id="{B7BA8ADB-3393-4606-B8C7-A18905C3A14C}"/>
              </a:ext>
            </a:extLst>
          </p:cNvPr>
          <p:cNvSpPr>
            <a:spLocks noGrp="1"/>
          </p:cNvSpPr>
          <p:nvPr>
            <p:ph idx="1"/>
          </p:nvPr>
        </p:nvSpPr>
        <p:spPr/>
        <p:txBody>
          <a:bodyPr>
            <a:noAutofit/>
          </a:bodyPr>
          <a:lstStyle/>
          <a:p>
            <a:r>
              <a:rPr lang="it-IT" sz="1800" dirty="0">
                <a:effectLst/>
                <a:ea typeface="MS Mincho" panose="02020609040205080304" pitchFamily="49" charset="-128"/>
                <a:cs typeface="Times" panose="02020603050405020304" pitchFamily="18" charset="0"/>
              </a:rPr>
              <a:t>I cavi Ethernet sono doppini costituiti da 8 fili attorcigliati a coppie (</a:t>
            </a:r>
            <a:r>
              <a:rPr lang="it-IT" sz="1800" dirty="0" err="1">
                <a:effectLst/>
                <a:ea typeface="MS Mincho" panose="02020609040205080304" pitchFamily="49" charset="-128"/>
                <a:cs typeface="Times" panose="02020603050405020304" pitchFamily="18" charset="0"/>
              </a:rPr>
              <a:t>twisted</a:t>
            </a:r>
            <a:r>
              <a:rPr lang="it-IT" sz="1800" dirty="0">
                <a:effectLst/>
                <a:ea typeface="MS Mincho" panose="02020609040205080304" pitchFamily="49" charset="-128"/>
                <a:cs typeface="Times" panose="02020603050405020304" pitchFamily="18" charset="0"/>
              </a:rPr>
              <a:t> </a:t>
            </a:r>
            <a:r>
              <a:rPr lang="it-IT" sz="1800" dirty="0" err="1">
                <a:effectLst/>
                <a:ea typeface="MS Mincho" panose="02020609040205080304" pitchFamily="49" charset="-128"/>
                <a:cs typeface="Times" panose="02020603050405020304" pitchFamily="18" charset="0"/>
              </a:rPr>
              <a:t>pair</a:t>
            </a:r>
            <a:r>
              <a:rPr lang="it-IT" sz="1800" dirty="0">
                <a:effectLst/>
                <a:ea typeface="MS Mincho" panose="02020609040205080304" pitchFamily="49" charset="-128"/>
                <a:cs typeface="Times" panose="02020603050405020304" pitchFamily="18" charset="0"/>
              </a:rPr>
              <a:t>) per ridurre gli effetti dei disturbi elettromagnetici. Si dividono in:</a:t>
            </a:r>
            <a:endParaRPr lang="it-IT" sz="1800" dirty="0">
              <a:effectLst/>
              <a:ea typeface="MS Mincho" panose="02020609040205080304" pitchFamily="49" charset="-128"/>
              <a:cs typeface="Times New Roman" panose="02020603050405020304" pitchFamily="18" charset="0"/>
            </a:endParaRPr>
          </a:p>
          <a:p>
            <a:pPr lvl="0"/>
            <a:r>
              <a:rPr lang="en-US" sz="1800" dirty="0" err="1">
                <a:solidFill>
                  <a:srgbClr val="FF0000"/>
                </a:solidFill>
                <a:effectLst/>
                <a:ea typeface="MS Mincho" panose="02020609040205080304" pitchFamily="49" charset="-128"/>
                <a:cs typeface="Times" panose="02020603050405020304" pitchFamily="18" charset="0"/>
              </a:rPr>
              <a:t>Cavi</a:t>
            </a:r>
            <a:r>
              <a:rPr lang="en-US" sz="1800" dirty="0">
                <a:solidFill>
                  <a:srgbClr val="FF0000"/>
                </a:solidFill>
                <a:effectLst/>
                <a:ea typeface="MS Mincho" panose="02020609040205080304" pitchFamily="49" charset="-128"/>
                <a:cs typeface="Times" panose="02020603050405020304" pitchFamily="18" charset="0"/>
              </a:rPr>
              <a:t> UTP (Unshielded Twisted Pair) </a:t>
            </a:r>
            <a:r>
              <a:rPr lang="en-US" sz="1800" dirty="0">
                <a:effectLst/>
                <a:ea typeface="MS Mincho" panose="02020609040205080304" pitchFamily="49" charset="-128"/>
                <a:cs typeface="Times" panose="02020603050405020304" pitchFamily="18" charset="0"/>
              </a:rPr>
              <a:t>-&gt; </a:t>
            </a:r>
            <a:r>
              <a:rPr lang="it-IT" sz="1800" dirty="0">
                <a:effectLst/>
                <a:ea typeface="MS Mincho" panose="02020609040205080304" pitchFamily="49" charset="-128"/>
                <a:cs typeface="Times" panose="02020603050405020304" pitchFamily="18" charset="0"/>
              </a:rPr>
              <a:t>quattro coppie di fili intrecciati e avvolti da una guaina isolante</a:t>
            </a:r>
            <a:endParaRPr lang="it-IT" sz="1800" dirty="0">
              <a:effectLst/>
              <a:ea typeface="MS Mincho" panose="02020609040205080304" pitchFamily="49" charset="-128"/>
              <a:cs typeface="Times New Roman" panose="02020603050405020304" pitchFamily="18" charset="0"/>
            </a:endParaRPr>
          </a:p>
          <a:p>
            <a:pPr lvl="0"/>
            <a:endParaRPr lang="en-US" sz="1800" dirty="0">
              <a:effectLst/>
              <a:ea typeface="MS Mincho" panose="02020609040205080304" pitchFamily="49" charset="-128"/>
              <a:cs typeface="Times" panose="02020603050405020304" pitchFamily="18" charset="0"/>
            </a:endParaRPr>
          </a:p>
          <a:p>
            <a:pPr lvl="0"/>
            <a:endParaRPr lang="en-US" sz="1800" dirty="0">
              <a:ea typeface="MS Mincho" panose="02020609040205080304" pitchFamily="49" charset="-128"/>
              <a:cs typeface="Times" panose="02020603050405020304" pitchFamily="18" charset="0"/>
            </a:endParaRPr>
          </a:p>
          <a:p>
            <a:pPr lvl="0"/>
            <a:r>
              <a:rPr lang="en-US" sz="1800" dirty="0" err="1">
                <a:solidFill>
                  <a:srgbClr val="FF0000"/>
                </a:solidFill>
                <a:effectLst/>
                <a:ea typeface="MS Mincho" panose="02020609040205080304" pitchFamily="49" charset="-128"/>
                <a:cs typeface="Times" panose="02020603050405020304" pitchFamily="18" charset="0"/>
              </a:rPr>
              <a:t>Cavi</a:t>
            </a:r>
            <a:r>
              <a:rPr lang="en-US" sz="1800" dirty="0">
                <a:solidFill>
                  <a:srgbClr val="FF0000"/>
                </a:solidFill>
                <a:effectLst/>
                <a:ea typeface="MS Mincho" panose="02020609040205080304" pitchFamily="49" charset="-128"/>
                <a:cs typeface="Times" panose="02020603050405020304" pitchFamily="18" charset="0"/>
              </a:rPr>
              <a:t> FTP (Foiled Twisted Pair) </a:t>
            </a:r>
            <a:r>
              <a:rPr lang="en-US" sz="1800" dirty="0">
                <a:effectLst/>
                <a:ea typeface="MS Mincho" panose="02020609040205080304" pitchFamily="49" charset="-128"/>
                <a:cs typeface="Times" panose="02020603050405020304" pitchFamily="18" charset="0"/>
              </a:rPr>
              <a:t>-&gt; </a:t>
            </a:r>
            <a:r>
              <a:rPr lang="it-IT" sz="1800" dirty="0">
                <a:effectLst/>
                <a:ea typeface="MS Mincho" panose="02020609040205080304" pitchFamily="49" charset="-128"/>
                <a:cs typeface="Times" panose="02020603050405020304" pitchFamily="18" charset="0"/>
              </a:rPr>
              <a:t>quattro coppie di fili intrecciati con un’unica schermatura globale costituita da un foglio di alluminio</a:t>
            </a:r>
            <a:endParaRPr lang="en-US" sz="1800" dirty="0">
              <a:effectLst/>
              <a:ea typeface="MS Mincho" panose="02020609040205080304" pitchFamily="49" charset="-128"/>
              <a:cs typeface="Times" panose="02020603050405020304" pitchFamily="18" charset="0"/>
            </a:endParaRPr>
          </a:p>
          <a:p>
            <a:endParaRPr lang="en-US" sz="1800" dirty="0">
              <a:solidFill>
                <a:srgbClr val="FF0000"/>
              </a:solidFill>
              <a:effectLst/>
              <a:ea typeface="MS Mincho" panose="02020609040205080304" pitchFamily="49" charset="-128"/>
              <a:cs typeface="Times" panose="02020603050405020304" pitchFamily="18" charset="0"/>
            </a:endParaRPr>
          </a:p>
          <a:p>
            <a:endParaRPr lang="en-US" sz="1800" dirty="0">
              <a:solidFill>
                <a:srgbClr val="FF0000"/>
              </a:solidFill>
              <a:ea typeface="MS Mincho" panose="02020609040205080304" pitchFamily="49" charset="-128"/>
              <a:cs typeface="Times" panose="02020603050405020304" pitchFamily="18" charset="0"/>
            </a:endParaRPr>
          </a:p>
          <a:p>
            <a:r>
              <a:rPr lang="en-US" sz="1800" dirty="0" err="1">
                <a:solidFill>
                  <a:srgbClr val="FF0000"/>
                </a:solidFill>
                <a:effectLst/>
                <a:ea typeface="MS Mincho" panose="02020609040205080304" pitchFamily="49" charset="-128"/>
                <a:cs typeface="Times" panose="02020603050405020304" pitchFamily="18" charset="0"/>
              </a:rPr>
              <a:t>Cavi</a:t>
            </a:r>
            <a:r>
              <a:rPr lang="en-US" sz="1800" dirty="0">
                <a:solidFill>
                  <a:srgbClr val="FF0000"/>
                </a:solidFill>
                <a:effectLst/>
                <a:ea typeface="MS Mincho" panose="02020609040205080304" pitchFamily="49" charset="-128"/>
                <a:cs typeface="Times" panose="02020603050405020304" pitchFamily="18" charset="0"/>
              </a:rPr>
              <a:t> STP (Shielded Twisted Pair) </a:t>
            </a:r>
            <a:r>
              <a:rPr lang="en-US" sz="1800" dirty="0">
                <a:effectLst/>
                <a:ea typeface="MS Mincho" panose="02020609040205080304" pitchFamily="49" charset="-128"/>
                <a:cs typeface="Times" panose="02020603050405020304" pitchFamily="18" charset="0"/>
              </a:rPr>
              <a:t>-&gt; </a:t>
            </a:r>
            <a:r>
              <a:rPr lang="it-IT" sz="1800" dirty="0">
                <a:effectLst/>
                <a:ea typeface="MS Mincho" panose="02020609040205080304" pitchFamily="49" charset="-128"/>
                <a:cs typeface="Times" panose="02020603050405020304" pitchFamily="18" charset="0"/>
              </a:rPr>
              <a:t>quattro coppie di fili intrecciati e schermati sia per ogni singola coppia, che tutti insieme, e avvolti da una guaina isolante. È usato per velocità dell’ordine dei Gbps ed è più costoso del cavo UTP</a:t>
            </a:r>
            <a:endParaRPr lang="it-IT" sz="1800" dirty="0">
              <a:effectLst/>
              <a:ea typeface="MS Mincho" panose="02020609040205080304" pitchFamily="49" charset="-128"/>
              <a:cs typeface="Times New Roman" panose="02020603050405020304" pitchFamily="18"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6" name="Immagine 5">
            <a:extLst>
              <a:ext uri="{FF2B5EF4-FFF2-40B4-BE49-F238E27FC236}">
                <a16:creationId xmlns:a16="http://schemas.microsoft.com/office/drawing/2014/main" id="{A66EAC5A-D421-6053-0D96-156843096D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34507" y="3858209"/>
            <a:ext cx="1638585" cy="1066669"/>
          </a:xfrm>
          <a:prstGeom prst="rect">
            <a:avLst/>
          </a:prstGeom>
          <a:noFill/>
          <a:ln>
            <a:noFill/>
          </a:ln>
        </p:spPr>
      </p:pic>
      <p:pic>
        <p:nvPicPr>
          <p:cNvPr id="8" name="Immagine 7">
            <a:extLst>
              <a:ext uri="{FF2B5EF4-FFF2-40B4-BE49-F238E27FC236}">
                <a16:creationId xmlns:a16="http://schemas.microsoft.com/office/drawing/2014/main" id="{DDF79C4E-61BE-25EB-BC4C-2AB2CB7C8C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23697" y="5536664"/>
            <a:ext cx="1992858" cy="1280597"/>
          </a:xfrm>
          <a:prstGeom prst="rect">
            <a:avLst/>
          </a:prstGeom>
          <a:noFill/>
          <a:ln>
            <a:noFill/>
          </a:ln>
        </p:spPr>
      </p:pic>
      <p:pic>
        <p:nvPicPr>
          <p:cNvPr id="10" name="Immagine 9">
            <a:extLst>
              <a:ext uri="{FF2B5EF4-FFF2-40B4-BE49-F238E27FC236}">
                <a16:creationId xmlns:a16="http://schemas.microsoft.com/office/drawing/2014/main" id="{69A92875-BA52-3476-ACB5-3599126BC48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48950" y="2364873"/>
            <a:ext cx="1306418" cy="1064127"/>
          </a:xfrm>
          <a:prstGeom prst="rect">
            <a:avLst/>
          </a:prstGeom>
          <a:noFill/>
          <a:ln>
            <a:noFill/>
          </a:ln>
        </p:spPr>
      </p:pic>
    </p:spTree>
    <p:extLst>
      <p:ext uri="{BB962C8B-B14F-4D97-AF65-F5344CB8AC3E}">
        <p14:creationId xmlns:p14="http://schemas.microsoft.com/office/powerpoint/2010/main" val="2844902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a:solidFill>
                  <a:schemeClr val="bg1"/>
                </a:solidFill>
                <a:latin typeface="Print Clearly" panose="02000000000000000000" pitchFamily="50" charset="0"/>
              </a:rPr>
              <a:t>Cavo </a:t>
            </a:r>
            <a:r>
              <a:rPr lang="en-US" sz="4800" dirty="0" err="1">
                <a:solidFill>
                  <a:schemeClr val="bg1"/>
                </a:solidFill>
                <a:latin typeface="Print Clearly" panose="02000000000000000000" pitchFamily="50" charset="0"/>
              </a:rPr>
              <a:t>coassiale</a:t>
            </a:r>
            <a:endParaRPr lang="it-IT" sz="4800" dirty="0">
              <a:solidFill>
                <a:schemeClr val="bg1"/>
              </a:solidFill>
              <a:latin typeface="Print Clearly" panose="02000000000000000000" pitchFamily="50" charset="0"/>
            </a:endParaRPr>
          </a:p>
        </p:txBody>
      </p:sp>
      <p:sp>
        <p:nvSpPr>
          <p:cNvPr id="3" name="Segnaposto contenuto 2">
            <a:extLst>
              <a:ext uri="{FF2B5EF4-FFF2-40B4-BE49-F238E27FC236}">
                <a16:creationId xmlns:a16="http://schemas.microsoft.com/office/drawing/2014/main" id="{A631DD70-82CE-D666-41FB-5E436EABC9B5}"/>
              </a:ext>
            </a:extLst>
          </p:cNvPr>
          <p:cNvSpPr>
            <a:spLocks noGrp="1"/>
          </p:cNvSpPr>
          <p:nvPr>
            <p:ph idx="1"/>
          </p:nvPr>
        </p:nvSpPr>
        <p:spPr/>
        <p:txBody>
          <a:bodyPr/>
          <a:lstStyle/>
          <a:p>
            <a:r>
              <a:rPr lang="it-IT" sz="1800" dirty="0">
                <a:latin typeface="Calibri" panose="020F0502020204030204" pitchFamily="34" charset="0"/>
                <a:ea typeface="MS Mincho" panose="02020609040205080304" pitchFamily="49" charset="-128"/>
                <a:cs typeface="Times" panose="02020603050405020304" pitchFamily="18" charset="0"/>
              </a:rPr>
              <a:t>U</a:t>
            </a:r>
            <a:r>
              <a:rPr lang="it-IT" sz="1800" dirty="0">
                <a:effectLst/>
                <a:latin typeface="Calibri" panose="020F0502020204030204" pitchFamily="34" charset="0"/>
                <a:ea typeface="MS Mincho" panose="02020609040205080304" pitchFamily="49" charset="-128"/>
                <a:cs typeface="Times" panose="02020603050405020304" pitchFamily="18" charset="0"/>
              </a:rPr>
              <a:t>n filo conduttore centrale di rame ricoperto da un cilindro di plastica isolante sul quale viene avvolta una maglia costituita da filamenti di rame. Il tutto è ricoperto esternamente da una guaina di plastica.</a:t>
            </a:r>
          </a:p>
          <a:p>
            <a:r>
              <a:rPr lang="it-IT" sz="1800" dirty="0">
                <a:effectLst/>
                <a:latin typeface="Calibri" panose="020F0502020204030204" pitchFamily="34" charset="0"/>
                <a:ea typeface="MS Mincho" panose="02020609040205080304" pitchFamily="49" charset="-128"/>
                <a:cs typeface="Times" panose="02020603050405020304" pitchFamily="18" charset="0"/>
              </a:rPr>
              <a:t>La calza metallica che avvolge il cavo oltre ad essere il conduttore per il ritorno della corrente del segnale realizza una gabbia di Faraday per il conduttore interno, rendendolo immune ai disturbi elettromagnetici.</a:t>
            </a:r>
            <a:endParaRPr lang="it-IT" sz="1800" dirty="0">
              <a:effectLst/>
              <a:latin typeface="Calibri" panose="020F0502020204030204" pitchFamily="34" charset="0"/>
              <a:ea typeface="MS Mincho" panose="02020609040205080304" pitchFamily="49" charset="-128"/>
              <a:cs typeface="Times New Roman" panose="02020603050405020304" pitchFamily="18"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6" name="Immagine 5">
            <a:extLst>
              <a:ext uri="{FF2B5EF4-FFF2-40B4-BE49-F238E27FC236}">
                <a16:creationId xmlns:a16="http://schemas.microsoft.com/office/drawing/2014/main" id="{121F59DD-0C72-A166-20F4-39CEDE4A1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051" y="3429000"/>
            <a:ext cx="3687897" cy="2316892"/>
          </a:xfrm>
          <a:prstGeom prst="rect">
            <a:avLst/>
          </a:prstGeom>
        </p:spPr>
      </p:pic>
    </p:spTree>
    <p:extLst>
      <p:ext uri="{BB962C8B-B14F-4D97-AF65-F5344CB8AC3E}">
        <p14:creationId xmlns:p14="http://schemas.microsoft.com/office/powerpoint/2010/main" val="1926980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Fibra</a:t>
            </a:r>
            <a:r>
              <a:rPr lang="en-US" sz="4800" dirty="0">
                <a:solidFill>
                  <a:schemeClr val="bg1"/>
                </a:solidFill>
                <a:latin typeface="Print Clearly" panose="02000000000000000000" pitchFamily="50" charset="0"/>
              </a:rPr>
              <a:t> </a:t>
            </a:r>
            <a:r>
              <a:rPr lang="en-US" sz="4800" dirty="0" err="1">
                <a:solidFill>
                  <a:schemeClr val="bg1"/>
                </a:solidFill>
                <a:latin typeface="Print Clearly" panose="02000000000000000000" pitchFamily="50" charset="0"/>
              </a:rPr>
              <a:t>ottica</a:t>
            </a:r>
            <a:endParaRPr lang="it-IT" sz="4800" dirty="0">
              <a:solidFill>
                <a:schemeClr val="bg1"/>
              </a:solidFill>
              <a:latin typeface="Print Clearly" panose="02000000000000000000" pitchFamily="50" charset="0"/>
            </a:endParaRPr>
          </a:p>
        </p:txBody>
      </p:sp>
      <p:sp>
        <p:nvSpPr>
          <p:cNvPr id="9" name="Segnaposto contenuto 8">
            <a:extLst>
              <a:ext uri="{FF2B5EF4-FFF2-40B4-BE49-F238E27FC236}">
                <a16:creationId xmlns:a16="http://schemas.microsoft.com/office/drawing/2014/main" id="{8B9C0443-9DC5-6303-0019-6C314B43B002}"/>
              </a:ext>
            </a:extLst>
          </p:cNvPr>
          <p:cNvSpPr>
            <a:spLocks noGrp="1"/>
          </p:cNvSpPr>
          <p:nvPr>
            <p:ph idx="1"/>
          </p:nvPr>
        </p:nvSpPr>
        <p:spPr/>
        <p:txBody>
          <a:bodyPr>
            <a:normAutofit/>
          </a:bodyPr>
          <a:lstStyle/>
          <a:p>
            <a:pPr lvl="0"/>
            <a:r>
              <a:rPr lang="it-IT" sz="1800" dirty="0">
                <a:effectLst/>
                <a:ea typeface="MS Mincho" panose="02020609040205080304" pitchFamily="49" charset="-128"/>
                <a:cs typeface="Times" panose="02020603050405020304" pitchFamily="18" charset="0"/>
              </a:rPr>
              <a:t>È un cavo con un nucleo (core) di vetro del diametro di qualche micrometro. Il core è racchiuso da un mantello esterno (</a:t>
            </a:r>
            <a:r>
              <a:rPr lang="it-IT" sz="1800" dirty="0" err="1">
                <a:effectLst/>
                <a:ea typeface="MS Mincho" panose="02020609040205080304" pitchFamily="49" charset="-128"/>
                <a:cs typeface="Times" panose="02020603050405020304" pitchFamily="18" charset="0"/>
              </a:rPr>
              <a:t>cladding</a:t>
            </a:r>
            <a:r>
              <a:rPr lang="it-IT" sz="1800" dirty="0">
                <a:effectLst/>
                <a:ea typeface="MS Mincho" panose="02020609040205080304" pitchFamily="49" charset="-128"/>
                <a:cs typeface="Times" panose="02020603050405020304" pitchFamily="18" charset="0"/>
              </a:rPr>
              <a:t>) sempre di vetro ma con un indice di rifrazione diverso affinché il raggio luminoso - con frequenze dell’infrarosso - rimanga confinato nel core, riflettendo sulle pareti interne e venendo così guidato fino a destinazione. </a:t>
            </a:r>
            <a:endParaRPr lang="it-IT" sz="1800" dirty="0">
              <a:effectLst/>
              <a:ea typeface="MS Mincho" panose="02020609040205080304" pitchFamily="49" charset="-128"/>
              <a:cs typeface="Times New Roman" panose="02020603050405020304" pitchFamily="18" charset="0"/>
            </a:endParaRPr>
          </a:p>
          <a:p>
            <a:pPr lvl="0"/>
            <a:r>
              <a:rPr lang="it-IT" sz="1800" dirty="0">
                <a:effectLst/>
                <a:ea typeface="MS Mincho" panose="02020609040205080304" pitchFamily="49" charset="-128"/>
                <a:cs typeface="Times" panose="02020603050405020304" pitchFamily="18" charset="0"/>
              </a:rPr>
              <a:t>Core e </a:t>
            </a:r>
            <a:r>
              <a:rPr lang="it-IT" sz="1800" dirty="0" err="1">
                <a:effectLst/>
                <a:ea typeface="MS Mincho" panose="02020609040205080304" pitchFamily="49" charset="-128"/>
                <a:cs typeface="Times" panose="02020603050405020304" pitchFamily="18" charset="0"/>
              </a:rPr>
              <a:t>cladding</a:t>
            </a:r>
            <a:r>
              <a:rPr lang="it-IT" sz="1800" dirty="0">
                <a:effectLst/>
                <a:ea typeface="MS Mincho" panose="02020609040205080304" pitchFamily="49" charset="-128"/>
                <a:cs typeface="Times" panose="02020603050405020304" pitchFamily="18" charset="0"/>
              </a:rPr>
              <a:t> sono ricoperti da due strati di materiale protettivo.</a:t>
            </a:r>
            <a:endParaRPr lang="it-IT" sz="1800" dirty="0">
              <a:effectLst/>
              <a:ea typeface="MS Mincho" panose="02020609040205080304" pitchFamily="49" charset="-128"/>
              <a:cs typeface="Times New Roman" panose="02020603050405020304" pitchFamily="18"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3" name="Immagine 2">
            <a:extLst>
              <a:ext uri="{FF2B5EF4-FFF2-40B4-BE49-F238E27FC236}">
                <a16:creationId xmlns:a16="http://schemas.microsoft.com/office/drawing/2014/main" id="{E05979C3-AF05-2CC2-E5EC-9C891617E9E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37235" y="3665259"/>
            <a:ext cx="2940390" cy="2072182"/>
          </a:xfrm>
          <a:prstGeom prst="rect">
            <a:avLst/>
          </a:prstGeom>
          <a:noFill/>
          <a:ln>
            <a:noFill/>
          </a:ln>
        </p:spPr>
      </p:pic>
      <p:pic>
        <p:nvPicPr>
          <p:cNvPr id="6" name="Immagine 5">
            <a:extLst>
              <a:ext uri="{FF2B5EF4-FFF2-40B4-BE49-F238E27FC236}">
                <a16:creationId xmlns:a16="http://schemas.microsoft.com/office/drawing/2014/main" id="{61BBF617-A825-A815-3B55-F6065011B2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1322" y="3429000"/>
            <a:ext cx="5288781" cy="2544701"/>
          </a:xfrm>
          <a:prstGeom prst="rect">
            <a:avLst/>
          </a:prstGeom>
          <a:noFill/>
          <a:ln>
            <a:noFill/>
          </a:ln>
        </p:spPr>
      </p:pic>
    </p:spTree>
    <p:extLst>
      <p:ext uri="{BB962C8B-B14F-4D97-AF65-F5344CB8AC3E}">
        <p14:creationId xmlns:p14="http://schemas.microsoft.com/office/powerpoint/2010/main" val="37140031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Fibra</a:t>
            </a:r>
            <a:r>
              <a:rPr lang="en-US" sz="4800" dirty="0">
                <a:solidFill>
                  <a:schemeClr val="bg1"/>
                </a:solidFill>
                <a:latin typeface="Print Clearly" panose="02000000000000000000" pitchFamily="50" charset="0"/>
              </a:rPr>
              <a:t> </a:t>
            </a:r>
            <a:r>
              <a:rPr lang="en-US" sz="4800" dirty="0" err="1">
                <a:solidFill>
                  <a:schemeClr val="bg1"/>
                </a:solidFill>
                <a:latin typeface="Print Clearly" panose="02000000000000000000" pitchFamily="50" charset="0"/>
              </a:rPr>
              <a:t>ottica</a:t>
            </a:r>
            <a:endParaRPr lang="it-IT" sz="4800" dirty="0">
              <a:solidFill>
                <a:schemeClr val="bg1"/>
              </a:solidFill>
              <a:latin typeface="Print Clearly" panose="02000000000000000000" pitchFamily="50" charset="0"/>
            </a:endParaRPr>
          </a:p>
        </p:txBody>
      </p:sp>
      <p:sp>
        <p:nvSpPr>
          <p:cNvPr id="9" name="Segnaposto contenuto 8">
            <a:extLst>
              <a:ext uri="{FF2B5EF4-FFF2-40B4-BE49-F238E27FC236}">
                <a16:creationId xmlns:a16="http://schemas.microsoft.com/office/drawing/2014/main" id="{8B9C0443-9DC5-6303-0019-6C314B43B002}"/>
              </a:ext>
            </a:extLst>
          </p:cNvPr>
          <p:cNvSpPr>
            <a:spLocks noGrp="1"/>
          </p:cNvSpPr>
          <p:nvPr>
            <p:ph idx="1"/>
          </p:nvPr>
        </p:nvSpPr>
        <p:spPr/>
        <p:txBody>
          <a:bodyPr>
            <a:normAutofit/>
          </a:bodyPr>
          <a:lstStyle/>
          <a:p>
            <a:pPr lvl="0"/>
            <a:r>
              <a:rPr lang="it-IT" sz="1800" dirty="0">
                <a:effectLst/>
                <a:ea typeface="MS Mincho" panose="02020609040205080304" pitchFamily="49" charset="-128"/>
                <a:cs typeface="Times" panose="02020603050405020304" pitchFamily="18" charset="0"/>
              </a:rPr>
              <a:t>Vantaggi rispetto ai cavi elettrici: </a:t>
            </a:r>
            <a:endParaRPr lang="it-IT" sz="1800" dirty="0">
              <a:ea typeface="MS Mincho" panose="02020609040205080304" pitchFamily="49" charset="-128"/>
              <a:cs typeface="Times New Roman" panose="02020603050405020304" pitchFamily="18" charset="0"/>
            </a:endParaRPr>
          </a:p>
          <a:p>
            <a:pPr lvl="1"/>
            <a:r>
              <a:rPr lang="it-IT" sz="1800" dirty="0">
                <a:effectLst/>
                <a:ea typeface="MS Mincho" panose="02020609040205080304" pitchFamily="49" charset="-128"/>
                <a:cs typeface="Times" panose="02020603050405020304" pitchFamily="18" charset="0"/>
              </a:rPr>
              <a:t>Immunità ai disturbi elettromagnetici</a:t>
            </a:r>
            <a:endParaRPr lang="it-IT" sz="1800" dirty="0">
              <a:ea typeface="MS Mincho" panose="02020609040205080304" pitchFamily="49" charset="-128"/>
              <a:cs typeface="Times" panose="02020603050405020304" pitchFamily="18" charset="0"/>
            </a:endParaRPr>
          </a:p>
          <a:p>
            <a:pPr lvl="1"/>
            <a:r>
              <a:rPr lang="it-IT" sz="1800" dirty="0">
                <a:effectLst/>
                <a:ea typeface="MS Mincho" panose="02020609040205080304" pitchFamily="49" charset="-128"/>
                <a:cs typeface="Times" panose="02020603050405020304" pitchFamily="18" charset="0"/>
              </a:rPr>
              <a:t>Permettono trasmissioni ad alta velocità</a:t>
            </a:r>
            <a:endParaRPr lang="it-IT" sz="1800" dirty="0">
              <a:ea typeface="MS Mincho" panose="02020609040205080304" pitchFamily="49" charset="-128"/>
              <a:cs typeface="Times" panose="02020603050405020304" pitchFamily="18" charset="0"/>
            </a:endParaRPr>
          </a:p>
          <a:p>
            <a:pPr lvl="1"/>
            <a:r>
              <a:rPr lang="it-IT" sz="1800" dirty="0">
                <a:effectLst/>
                <a:ea typeface="MS Mincho" panose="02020609040205080304" pitchFamily="49" charset="-128"/>
                <a:cs typeface="Times" panose="02020603050405020304" pitchFamily="18" charset="0"/>
              </a:rPr>
              <a:t>Hanno una bassa attenuazione del segnale </a:t>
            </a:r>
            <a:endParaRPr lang="it-IT" sz="1800" dirty="0">
              <a:effectLst/>
              <a:ea typeface="MS Mincho" panose="02020609040205080304" pitchFamily="49" charset="-128"/>
              <a:cs typeface="Times New Roman" panose="02020603050405020304" pitchFamily="18" charset="0"/>
            </a:endParaRPr>
          </a:p>
          <a:p>
            <a:pPr lvl="1"/>
            <a:r>
              <a:rPr lang="it-IT" sz="1800" dirty="0">
                <a:effectLst/>
                <a:ea typeface="MS Mincho" panose="02020609040205080304" pitchFamily="49" charset="-128"/>
                <a:cs typeface="Times" panose="02020603050405020304" pitchFamily="18" charset="0"/>
              </a:rPr>
              <a:t>Dimensioni ridotte </a:t>
            </a:r>
            <a:endParaRPr lang="it-IT" sz="1800" dirty="0">
              <a:effectLst/>
              <a:ea typeface="MS Mincho" panose="02020609040205080304" pitchFamily="49" charset="-128"/>
              <a:cs typeface="Times New Roman" panose="02020603050405020304" pitchFamily="18" charset="0"/>
            </a:endParaRPr>
          </a:p>
          <a:p>
            <a:pPr lvl="0"/>
            <a:r>
              <a:rPr lang="it-IT" sz="1800" dirty="0">
                <a:effectLst/>
                <a:ea typeface="MS Mincho" panose="02020609040205080304" pitchFamily="49" charset="-128"/>
                <a:cs typeface="Times" panose="02020603050405020304" pitchFamily="18" charset="0"/>
              </a:rPr>
              <a:t>Svantaggi:</a:t>
            </a:r>
            <a:endParaRPr lang="it-IT" sz="1800" dirty="0">
              <a:effectLst/>
              <a:ea typeface="MS Mincho" panose="02020609040205080304" pitchFamily="49" charset="-128"/>
              <a:cs typeface="Times New Roman" panose="02020603050405020304" pitchFamily="18" charset="0"/>
            </a:endParaRPr>
          </a:p>
          <a:p>
            <a:pPr lvl="1"/>
            <a:r>
              <a:rPr lang="it-IT" sz="1800" dirty="0">
                <a:effectLst/>
                <a:ea typeface="MS Mincho" panose="02020609040205080304" pitchFamily="49" charset="-128"/>
                <a:cs typeface="Times" panose="02020603050405020304" pitchFamily="18" charset="0"/>
              </a:rPr>
              <a:t>Utilizzabili solo per connessioni punto-punto</a:t>
            </a:r>
          </a:p>
          <a:p>
            <a:pPr lvl="1"/>
            <a:r>
              <a:rPr lang="it-IT" sz="1800" dirty="0">
                <a:effectLst/>
                <a:ea typeface="MS Mincho" panose="02020609040205080304" pitchFamily="49" charset="-128"/>
                <a:cs typeface="Times" panose="02020603050405020304" pitchFamily="18" charset="0"/>
              </a:rPr>
              <a:t>Costi più elevati</a:t>
            </a:r>
            <a:endParaRPr lang="it-IT" sz="1800" dirty="0">
              <a:ea typeface="MS Mincho" panose="02020609040205080304" pitchFamily="49" charset="-128"/>
              <a:cs typeface="Times" panose="02020603050405020304" pitchFamily="18" charset="0"/>
            </a:endParaRPr>
          </a:p>
          <a:p>
            <a:pPr lvl="1"/>
            <a:r>
              <a:rPr lang="it-IT" sz="1800" dirty="0">
                <a:effectLst/>
                <a:ea typeface="MS Mincho" panose="02020609040205080304" pitchFamily="49" charset="-128"/>
                <a:cs typeface="Times" panose="02020603050405020304" pitchFamily="18" charset="0"/>
              </a:rPr>
              <a:t>Ricevitori e trasmettitori appositi</a:t>
            </a:r>
            <a:endParaRPr lang="it-IT" sz="1800" dirty="0">
              <a:effectLst/>
              <a:ea typeface="MS Mincho" panose="02020609040205080304" pitchFamily="49" charset="-128"/>
              <a:cs typeface="Times New Roman" panose="02020603050405020304" pitchFamily="18"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spTree>
    <p:extLst>
      <p:ext uri="{BB962C8B-B14F-4D97-AF65-F5344CB8AC3E}">
        <p14:creationId xmlns:p14="http://schemas.microsoft.com/office/powerpoint/2010/main" val="2138148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Trasmissione</a:t>
            </a:r>
            <a:r>
              <a:rPr lang="en-US" sz="4800" dirty="0">
                <a:solidFill>
                  <a:schemeClr val="bg1"/>
                </a:solidFill>
                <a:latin typeface="Print Clearly" panose="02000000000000000000" pitchFamily="50" charset="0"/>
              </a:rPr>
              <a:t> wireless</a:t>
            </a:r>
            <a:endParaRPr lang="it-IT" sz="4800" dirty="0">
              <a:solidFill>
                <a:schemeClr val="bg1"/>
              </a:solidFill>
              <a:latin typeface="Print Clearly" panose="02000000000000000000" pitchFamily="50" charset="0"/>
            </a:endParaRPr>
          </a:p>
        </p:txBody>
      </p:sp>
      <p:sp>
        <p:nvSpPr>
          <p:cNvPr id="9" name="Segnaposto contenuto 8">
            <a:extLst>
              <a:ext uri="{FF2B5EF4-FFF2-40B4-BE49-F238E27FC236}">
                <a16:creationId xmlns:a16="http://schemas.microsoft.com/office/drawing/2014/main" id="{8B9C0443-9DC5-6303-0019-6C314B43B002}"/>
              </a:ext>
            </a:extLst>
          </p:cNvPr>
          <p:cNvSpPr>
            <a:spLocks noGrp="1"/>
          </p:cNvSpPr>
          <p:nvPr>
            <p:ph idx="1"/>
          </p:nvPr>
        </p:nvSpPr>
        <p:spPr/>
        <p:txBody>
          <a:bodyPr>
            <a:noAutofit/>
          </a:bodyPr>
          <a:lstStyle/>
          <a:p>
            <a:pPr lvl="0"/>
            <a:r>
              <a:rPr lang="it-IT" sz="1800" dirty="0">
                <a:solidFill>
                  <a:srgbClr val="000000"/>
                </a:solidFill>
                <a:effectLst/>
                <a:ea typeface="MS Mincho" panose="02020609040205080304" pitchFamily="49" charset="-128"/>
                <a:cs typeface="Times" panose="02020603050405020304" pitchFamily="18" charset="0"/>
              </a:rPr>
              <a:t>Si usano onde radio (</a:t>
            </a:r>
            <a:r>
              <a:rPr lang="it-IT" sz="1800" dirty="0" err="1">
                <a:solidFill>
                  <a:srgbClr val="000000"/>
                </a:solidFill>
                <a:effectLst/>
                <a:ea typeface="MS Mincho" panose="02020609040205080304" pitchFamily="49" charset="-128"/>
                <a:cs typeface="Times" panose="02020603050405020304" pitchFamily="18" charset="0"/>
              </a:rPr>
              <a:t>eletromagnetiche</a:t>
            </a:r>
            <a:r>
              <a:rPr lang="it-IT" sz="1800" dirty="0">
                <a:solidFill>
                  <a:srgbClr val="000000"/>
                </a:solidFill>
                <a:effectLst/>
                <a:ea typeface="MS Mincho" panose="02020609040205080304" pitchFamily="49" charset="-128"/>
                <a:cs typeface="Times" panose="02020603050405020304" pitchFamily="18" charset="0"/>
              </a:rPr>
              <a:t>) che vengono trasmesse e ricevute tramite apposite antenne.</a:t>
            </a:r>
            <a:endParaRPr lang="it-IT" sz="1800" dirty="0">
              <a:effectLst/>
              <a:ea typeface="MS Mincho" panose="02020609040205080304" pitchFamily="49" charset="-128"/>
              <a:cs typeface="Times New Roman" panose="02020603050405020304" pitchFamily="18" charset="0"/>
            </a:endParaRPr>
          </a:p>
          <a:p>
            <a:pPr lvl="0"/>
            <a:r>
              <a:rPr lang="it-IT" sz="1800" dirty="0">
                <a:solidFill>
                  <a:srgbClr val="000000"/>
                </a:solidFill>
                <a:effectLst/>
                <a:ea typeface="MS Mincho" panose="02020609040205080304" pitchFamily="49" charset="-128"/>
                <a:cs typeface="Times" panose="02020603050405020304" pitchFamily="18" charset="0"/>
              </a:rPr>
              <a:t>Esempi di reti wireless:</a:t>
            </a:r>
            <a:endParaRPr lang="it-IT" sz="1800" dirty="0">
              <a:effectLst/>
              <a:ea typeface="MS Mincho" panose="02020609040205080304" pitchFamily="49" charset="-128"/>
              <a:cs typeface="Times New Roman" panose="02020603050405020304" pitchFamily="18" charset="0"/>
            </a:endParaRPr>
          </a:p>
          <a:p>
            <a:pPr lvl="1"/>
            <a:r>
              <a:rPr lang="it-IT" sz="1800" dirty="0">
                <a:solidFill>
                  <a:srgbClr val="000000"/>
                </a:solidFill>
                <a:effectLst/>
                <a:ea typeface="MS Mincho" panose="02020609040205080304" pitchFamily="49" charset="-128"/>
                <a:cs typeface="Times" panose="02020603050405020304" pitchFamily="18" charset="0"/>
              </a:rPr>
              <a:t>WLAN (Wireless LAN) in cui terminali mobili si collegano ad un Access point e tramite questo ad un router</a:t>
            </a:r>
            <a:endParaRPr lang="it-IT" sz="1800" dirty="0">
              <a:effectLst/>
              <a:ea typeface="MS Mincho" panose="02020609040205080304" pitchFamily="49" charset="-128"/>
              <a:cs typeface="Times New Roman" panose="02020603050405020304" pitchFamily="18" charset="0"/>
            </a:endParaRPr>
          </a:p>
          <a:p>
            <a:pPr lvl="1"/>
            <a:r>
              <a:rPr lang="it-IT" sz="1800" dirty="0" err="1">
                <a:solidFill>
                  <a:srgbClr val="000000"/>
                </a:solidFill>
                <a:effectLst/>
                <a:ea typeface="MS Mincho" panose="02020609040205080304" pitchFamily="49" charset="-128"/>
                <a:cs typeface="Times" panose="02020603050405020304" pitchFamily="18" charset="0"/>
              </a:rPr>
              <a:t>WiMAX</a:t>
            </a:r>
            <a:r>
              <a:rPr lang="it-IT" sz="1800" dirty="0">
                <a:solidFill>
                  <a:srgbClr val="000000"/>
                </a:solidFill>
                <a:effectLst/>
                <a:ea typeface="MS Mincho" panose="02020609040205080304" pitchFamily="49" charset="-128"/>
                <a:cs typeface="Times" panose="02020603050405020304" pitchFamily="18" charset="0"/>
              </a:rPr>
              <a:t>, ovvero collegamento wireless a distanza a banda larga</a:t>
            </a:r>
            <a:endParaRPr lang="it-IT" sz="1800" dirty="0">
              <a:effectLst/>
              <a:ea typeface="MS Mincho" panose="02020609040205080304" pitchFamily="49" charset="-128"/>
              <a:cs typeface="Times New Roman" panose="02020603050405020304" pitchFamily="18" charset="0"/>
            </a:endParaRPr>
          </a:p>
          <a:p>
            <a:pPr lvl="1"/>
            <a:r>
              <a:rPr lang="it-IT" sz="1800" dirty="0">
                <a:solidFill>
                  <a:srgbClr val="000000"/>
                </a:solidFill>
                <a:effectLst/>
                <a:ea typeface="MS Mincho" panose="02020609040205080304" pitchFamily="49" charset="-128"/>
                <a:cs typeface="Times" panose="02020603050405020304" pitchFamily="18" charset="0"/>
              </a:rPr>
              <a:t>Reti Bluetooth con copertura di poche decine di metri</a:t>
            </a:r>
            <a:endParaRPr lang="it-IT" sz="1800" dirty="0">
              <a:effectLst/>
              <a:ea typeface="MS Mincho" panose="02020609040205080304" pitchFamily="49" charset="-128"/>
              <a:cs typeface="Times New Roman" panose="02020603050405020304" pitchFamily="18" charset="0"/>
            </a:endParaRPr>
          </a:p>
          <a:p>
            <a:pPr lvl="1"/>
            <a:r>
              <a:rPr lang="it-IT" sz="1800" dirty="0">
                <a:solidFill>
                  <a:srgbClr val="000000"/>
                </a:solidFill>
                <a:effectLst/>
                <a:ea typeface="MS Mincho" panose="02020609040205080304" pitchFamily="49" charset="-128"/>
                <a:cs typeface="Times" panose="02020603050405020304" pitchFamily="18" charset="0"/>
              </a:rPr>
              <a:t>Reti cellulari</a:t>
            </a:r>
            <a:endParaRPr lang="it-IT" sz="1800" dirty="0">
              <a:effectLst/>
              <a:ea typeface="MS Mincho" panose="02020609040205080304" pitchFamily="49" charset="-128"/>
              <a:cs typeface="Times New Roman" panose="02020603050405020304" pitchFamily="18"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7" name="Immagine 6">
            <a:extLst>
              <a:ext uri="{FF2B5EF4-FFF2-40B4-BE49-F238E27FC236}">
                <a16:creationId xmlns:a16="http://schemas.microsoft.com/office/drawing/2014/main" id="{CD100A7E-1549-2C98-A660-DE84E2D3B8BC}"/>
              </a:ext>
            </a:extLst>
          </p:cNvPr>
          <p:cNvPicPr>
            <a:picLocks noChangeAspect="1"/>
          </p:cNvPicPr>
          <p:nvPr/>
        </p:nvPicPr>
        <p:blipFill rotWithShape="1">
          <a:blip r:embed="rId3">
            <a:extLst>
              <a:ext uri="{28A0092B-C50C-407E-A947-70E740481C1C}">
                <a14:useLocalDpi xmlns:a14="http://schemas.microsoft.com/office/drawing/2010/main" val="0"/>
              </a:ext>
            </a:extLst>
          </a:blip>
          <a:srcRect l="6370" t="9182" r="7221" b="11250"/>
          <a:stretch/>
        </p:blipFill>
        <p:spPr>
          <a:xfrm>
            <a:off x="8066902" y="3152166"/>
            <a:ext cx="3570959" cy="2201931"/>
          </a:xfrm>
          <a:prstGeom prst="rect">
            <a:avLst/>
          </a:prstGeom>
        </p:spPr>
      </p:pic>
      <p:pic>
        <p:nvPicPr>
          <p:cNvPr id="10" name="Immagine 9">
            <a:extLst>
              <a:ext uri="{FF2B5EF4-FFF2-40B4-BE49-F238E27FC236}">
                <a16:creationId xmlns:a16="http://schemas.microsoft.com/office/drawing/2014/main" id="{75BA2501-8F17-34EC-C235-168378E006A5}"/>
              </a:ext>
            </a:extLst>
          </p:cNvPr>
          <p:cNvPicPr>
            <a:picLocks noChangeAspect="1"/>
          </p:cNvPicPr>
          <p:nvPr/>
        </p:nvPicPr>
        <p:blipFill rotWithShape="1">
          <a:blip r:embed="rId4">
            <a:extLst>
              <a:ext uri="{28A0092B-C50C-407E-A947-70E740481C1C}">
                <a14:useLocalDpi xmlns:a14="http://schemas.microsoft.com/office/drawing/2010/main" val="0"/>
              </a:ext>
            </a:extLst>
          </a:blip>
          <a:srcRect t="704" b="1091"/>
          <a:stretch/>
        </p:blipFill>
        <p:spPr>
          <a:xfrm>
            <a:off x="2965621" y="3709675"/>
            <a:ext cx="5101281" cy="2817935"/>
          </a:xfrm>
          <a:prstGeom prst="rect">
            <a:avLst/>
          </a:prstGeom>
        </p:spPr>
      </p:pic>
    </p:spTree>
    <p:extLst>
      <p:ext uri="{BB962C8B-B14F-4D97-AF65-F5344CB8AC3E}">
        <p14:creationId xmlns:p14="http://schemas.microsoft.com/office/powerpoint/2010/main" val="2597131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Trasmissione</a:t>
            </a:r>
            <a:r>
              <a:rPr lang="en-US" sz="4800" dirty="0">
                <a:solidFill>
                  <a:schemeClr val="bg1"/>
                </a:solidFill>
                <a:latin typeface="Print Clearly" panose="02000000000000000000" pitchFamily="50" charset="0"/>
              </a:rPr>
              <a:t> wireless</a:t>
            </a:r>
            <a:endParaRPr lang="it-IT" sz="4800" dirty="0">
              <a:solidFill>
                <a:schemeClr val="bg1"/>
              </a:solidFill>
              <a:latin typeface="Print Clearly" panose="02000000000000000000" pitchFamily="50" charset="0"/>
            </a:endParaRPr>
          </a:p>
        </p:txBody>
      </p:sp>
      <p:sp>
        <p:nvSpPr>
          <p:cNvPr id="9" name="Segnaposto contenuto 8">
            <a:extLst>
              <a:ext uri="{FF2B5EF4-FFF2-40B4-BE49-F238E27FC236}">
                <a16:creationId xmlns:a16="http://schemas.microsoft.com/office/drawing/2014/main" id="{8B9C0443-9DC5-6303-0019-6C314B43B002}"/>
              </a:ext>
            </a:extLst>
          </p:cNvPr>
          <p:cNvSpPr>
            <a:spLocks noGrp="1"/>
          </p:cNvSpPr>
          <p:nvPr>
            <p:ph idx="1"/>
          </p:nvPr>
        </p:nvSpPr>
        <p:spPr/>
        <p:txBody>
          <a:bodyPr>
            <a:noAutofit/>
          </a:bodyPr>
          <a:lstStyle/>
          <a:p>
            <a:pPr lvl="0"/>
            <a:r>
              <a:rPr lang="it-IT" sz="1800" dirty="0">
                <a:effectLst/>
                <a:ea typeface="MS Mincho" panose="02020609040205080304" pitchFamily="49" charset="-128"/>
                <a:cs typeface="Times" panose="02020603050405020304" pitchFamily="18" charset="0"/>
              </a:rPr>
              <a:t>Vantaggi:</a:t>
            </a:r>
            <a:endParaRPr lang="it-IT" sz="1800" dirty="0">
              <a:effectLst/>
              <a:ea typeface="MS Mincho" panose="02020609040205080304" pitchFamily="49" charset="-128"/>
              <a:cs typeface="Times New Roman" panose="02020603050405020304" pitchFamily="18" charset="0"/>
            </a:endParaRPr>
          </a:p>
          <a:p>
            <a:pPr lvl="1"/>
            <a:r>
              <a:rPr lang="it-IT" sz="1800" dirty="0">
                <a:effectLst/>
                <a:ea typeface="MS Mincho" panose="02020609040205080304" pitchFamily="49" charset="-128"/>
                <a:cs typeface="Times" panose="02020603050405020304" pitchFamily="18" charset="0"/>
              </a:rPr>
              <a:t>Permette la mobilità dell’end system e richiede meno costi di cablaggio (quasi inesistente) </a:t>
            </a:r>
            <a:endParaRPr lang="it-IT" sz="1800" dirty="0">
              <a:effectLst/>
              <a:ea typeface="MS Mincho" panose="02020609040205080304" pitchFamily="49" charset="-128"/>
              <a:cs typeface="Times New Roman" panose="02020603050405020304" pitchFamily="18" charset="0"/>
            </a:endParaRPr>
          </a:p>
          <a:p>
            <a:pPr lvl="0"/>
            <a:r>
              <a:rPr lang="it-IT" sz="1800" dirty="0">
                <a:effectLst/>
                <a:ea typeface="MS Mincho" panose="02020609040205080304" pitchFamily="49" charset="-128"/>
                <a:cs typeface="Times" panose="02020603050405020304" pitchFamily="18" charset="0"/>
              </a:rPr>
              <a:t>Svantaggi:</a:t>
            </a:r>
            <a:endParaRPr lang="it-IT" sz="1800" dirty="0">
              <a:effectLst/>
              <a:ea typeface="MS Mincho" panose="02020609040205080304" pitchFamily="49" charset="-128"/>
              <a:cs typeface="Times New Roman" panose="02020603050405020304" pitchFamily="18" charset="0"/>
            </a:endParaRPr>
          </a:p>
          <a:p>
            <a:pPr lvl="1"/>
            <a:r>
              <a:rPr lang="it-IT" sz="1800" dirty="0">
                <a:effectLst/>
                <a:ea typeface="MS Mincho" panose="02020609040205080304" pitchFamily="49" charset="-128"/>
                <a:cs typeface="Times" panose="02020603050405020304" pitchFamily="18" charset="0"/>
              </a:rPr>
              <a:t>Il segnale si attenua facilmente a causa della distanza e della presenza di ostacoli</a:t>
            </a:r>
            <a:endParaRPr lang="it-IT" sz="1800" dirty="0">
              <a:effectLst/>
              <a:ea typeface="MS Mincho" panose="02020609040205080304" pitchFamily="49" charset="-128"/>
              <a:cs typeface="Times New Roman" panose="02020603050405020304" pitchFamily="18" charset="0"/>
            </a:endParaRPr>
          </a:p>
          <a:p>
            <a:pPr lvl="1"/>
            <a:r>
              <a:rPr lang="it-IT" sz="1800" dirty="0">
                <a:effectLst/>
                <a:ea typeface="MS Mincho" panose="02020609040205080304" pitchFamily="49" charset="-128"/>
                <a:cs typeface="Times" panose="02020603050405020304" pitchFamily="18" charset="0"/>
              </a:rPr>
              <a:t>La riflessione del segnale su oggetti crea nuovi segnali su cammini diversi che disturbano il segnale che giunge al destinatario</a:t>
            </a:r>
            <a:endParaRPr lang="it-IT" sz="1800" dirty="0">
              <a:effectLst/>
              <a:ea typeface="MS Mincho" panose="02020609040205080304" pitchFamily="49" charset="-128"/>
              <a:cs typeface="Times New Roman" panose="02020603050405020304" pitchFamily="18" charset="0"/>
            </a:endParaRPr>
          </a:p>
          <a:p>
            <a:pPr lvl="1"/>
            <a:r>
              <a:rPr lang="it-IT" sz="1800" dirty="0">
                <a:effectLst/>
                <a:ea typeface="MS Mincho" panose="02020609040205080304" pitchFamily="49" charset="-128"/>
                <a:cs typeface="Times" panose="02020603050405020304" pitchFamily="18" charset="0"/>
              </a:rPr>
              <a:t>Interferenza da altri segnali sulla stessa banda di frequenza </a:t>
            </a:r>
            <a:endParaRPr lang="it-IT" sz="1800" dirty="0">
              <a:effectLst/>
              <a:ea typeface="MS Mincho" panose="02020609040205080304" pitchFamily="49" charset="-128"/>
              <a:cs typeface="Times New Roman" panose="02020603050405020304" pitchFamily="18" charset="0"/>
            </a:endParaRPr>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6" name="Immagine 5">
            <a:extLst>
              <a:ext uri="{FF2B5EF4-FFF2-40B4-BE49-F238E27FC236}">
                <a16:creationId xmlns:a16="http://schemas.microsoft.com/office/drawing/2014/main" id="{4523EC63-3E72-E842-176E-665D4D49BAF4}"/>
              </a:ext>
            </a:extLst>
          </p:cNvPr>
          <p:cNvPicPr>
            <a:picLocks noChangeAspect="1"/>
          </p:cNvPicPr>
          <p:nvPr/>
        </p:nvPicPr>
        <p:blipFill rotWithShape="1">
          <a:blip r:embed="rId3">
            <a:extLst>
              <a:ext uri="{28A0092B-C50C-407E-A947-70E740481C1C}">
                <a14:useLocalDpi xmlns:a14="http://schemas.microsoft.com/office/drawing/2010/main" val="0"/>
              </a:ext>
            </a:extLst>
          </a:blip>
          <a:srcRect b="7608"/>
          <a:stretch/>
        </p:blipFill>
        <p:spPr>
          <a:xfrm>
            <a:off x="4088325" y="4023433"/>
            <a:ext cx="4015350" cy="2504177"/>
          </a:xfrm>
          <a:prstGeom prst="rect">
            <a:avLst/>
          </a:prstGeom>
        </p:spPr>
      </p:pic>
    </p:spTree>
    <p:extLst>
      <p:ext uri="{BB962C8B-B14F-4D97-AF65-F5344CB8AC3E}">
        <p14:creationId xmlns:p14="http://schemas.microsoft.com/office/powerpoint/2010/main" val="39583807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con angoli arrotondati 4">
            <a:extLst>
              <a:ext uri="{FF2B5EF4-FFF2-40B4-BE49-F238E27FC236}">
                <a16:creationId xmlns:a16="http://schemas.microsoft.com/office/drawing/2014/main" id="{9B281B25-3E31-EC1A-BB8F-795A8CC896CB}"/>
              </a:ext>
            </a:extLst>
          </p:cNvPr>
          <p:cNvSpPr/>
          <p:nvPr/>
        </p:nvSpPr>
        <p:spPr>
          <a:xfrm>
            <a:off x="1381897" y="521279"/>
            <a:ext cx="9428206" cy="101325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9482AAA-D49C-41CC-87C3-E210C152BED8}"/>
              </a:ext>
            </a:extLst>
          </p:cNvPr>
          <p:cNvSpPr>
            <a:spLocks noGrp="1"/>
          </p:cNvSpPr>
          <p:nvPr>
            <p:ph type="title"/>
          </p:nvPr>
        </p:nvSpPr>
        <p:spPr/>
        <p:txBody>
          <a:bodyPr>
            <a:normAutofit/>
          </a:bodyPr>
          <a:lstStyle/>
          <a:p>
            <a:pPr algn="ctr"/>
            <a:r>
              <a:rPr lang="en-US" sz="4800" dirty="0" err="1">
                <a:solidFill>
                  <a:schemeClr val="bg1"/>
                </a:solidFill>
                <a:latin typeface="Print Clearly" panose="02000000000000000000" pitchFamily="50" charset="0"/>
              </a:rPr>
              <a:t>Trasmissione</a:t>
            </a:r>
            <a:r>
              <a:rPr lang="en-US" sz="4800" dirty="0">
                <a:solidFill>
                  <a:schemeClr val="bg1"/>
                </a:solidFill>
                <a:latin typeface="Print Clearly" panose="02000000000000000000" pitchFamily="50" charset="0"/>
              </a:rPr>
              <a:t> </a:t>
            </a:r>
            <a:r>
              <a:rPr lang="en-US" sz="4800" dirty="0" err="1">
                <a:solidFill>
                  <a:schemeClr val="bg1"/>
                </a:solidFill>
                <a:latin typeface="Print Clearly" panose="02000000000000000000" pitchFamily="50" charset="0"/>
              </a:rPr>
              <a:t>satellitare</a:t>
            </a:r>
            <a:endParaRPr lang="it-IT" sz="4800" dirty="0">
              <a:solidFill>
                <a:schemeClr val="bg1"/>
              </a:solidFill>
              <a:latin typeface="Print Clearly" panose="02000000000000000000" pitchFamily="50" charset="0"/>
            </a:endParaRPr>
          </a:p>
        </p:txBody>
      </p:sp>
      <p:sp>
        <p:nvSpPr>
          <p:cNvPr id="9" name="Segnaposto contenuto 8">
            <a:extLst>
              <a:ext uri="{FF2B5EF4-FFF2-40B4-BE49-F238E27FC236}">
                <a16:creationId xmlns:a16="http://schemas.microsoft.com/office/drawing/2014/main" id="{8B9C0443-9DC5-6303-0019-6C314B43B002}"/>
              </a:ext>
            </a:extLst>
          </p:cNvPr>
          <p:cNvSpPr>
            <a:spLocks noGrp="1"/>
          </p:cNvSpPr>
          <p:nvPr>
            <p:ph idx="1"/>
          </p:nvPr>
        </p:nvSpPr>
        <p:spPr/>
        <p:txBody>
          <a:bodyPr>
            <a:normAutofit/>
          </a:bodyPr>
          <a:lstStyle/>
          <a:p>
            <a:pPr lvl="0"/>
            <a:r>
              <a:rPr lang="en-US" sz="1800" dirty="0"/>
              <a:t>Il satellite </a:t>
            </a:r>
            <a:r>
              <a:rPr lang="en-US" sz="1800" dirty="0" err="1"/>
              <a:t>viene</a:t>
            </a:r>
            <a:r>
              <a:rPr lang="en-US" sz="1800" dirty="0"/>
              <a:t> </a:t>
            </a:r>
            <a:r>
              <a:rPr lang="en-US" sz="1800" dirty="0" err="1"/>
              <a:t>usato</a:t>
            </a:r>
            <a:r>
              <a:rPr lang="en-US" sz="1800" dirty="0"/>
              <a:t> come mezzo </a:t>
            </a:r>
            <a:r>
              <a:rPr lang="en-US" sz="1800" dirty="0" err="1"/>
              <a:t>trasmissivo</a:t>
            </a:r>
            <a:r>
              <a:rPr lang="en-US" sz="1800" dirty="0"/>
              <a:t> in </a:t>
            </a:r>
            <a:r>
              <a:rPr lang="en-US" sz="1800" dirty="0" err="1"/>
              <a:t>quanto</a:t>
            </a:r>
            <a:r>
              <a:rPr lang="en-US" sz="1800" dirty="0"/>
              <a:t> </a:t>
            </a:r>
            <a:r>
              <a:rPr lang="en-US" sz="1800" dirty="0" err="1"/>
              <a:t>funge</a:t>
            </a:r>
            <a:r>
              <a:rPr lang="en-US" sz="1800" dirty="0"/>
              <a:t> da </a:t>
            </a:r>
            <a:r>
              <a:rPr lang="en-US" sz="1800" dirty="0" err="1"/>
              <a:t>ripetitore</a:t>
            </a:r>
            <a:r>
              <a:rPr lang="en-US" sz="1800" dirty="0"/>
              <a:t> e </a:t>
            </a:r>
            <a:r>
              <a:rPr lang="en-US" sz="1800" dirty="0" err="1"/>
              <a:t>rigeneratore</a:t>
            </a:r>
            <a:r>
              <a:rPr lang="en-US" sz="1800" dirty="0"/>
              <a:t> del </a:t>
            </a:r>
            <a:r>
              <a:rPr lang="en-US" sz="1800" dirty="0" err="1"/>
              <a:t>segnale</a:t>
            </a:r>
            <a:r>
              <a:rPr lang="en-US" sz="1800" dirty="0"/>
              <a:t>.</a:t>
            </a:r>
          </a:p>
          <a:p>
            <a:pPr lvl="0"/>
            <a:r>
              <a:rPr lang="en-US" sz="1800" dirty="0"/>
              <a:t>Ci </a:t>
            </a:r>
            <a:r>
              <a:rPr lang="en-US" sz="1800" dirty="0" err="1"/>
              <a:t>sono</a:t>
            </a:r>
            <a:r>
              <a:rPr lang="en-US" sz="1800" dirty="0"/>
              <a:t> due tipi di </a:t>
            </a:r>
            <a:r>
              <a:rPr lang="en-US" sz="1800" dirty="0" err="1"/>
              <a:t>comunicazione</a:t>
            </a:r>
            <a:r>
              <a:rPr lang="en-US" sz="1800" dirty="0"/>
              <a:t> </a:t>
            </a:r>
            <a:r>
              <a:rPr lang="en-US" sz="1800" dirty="0" err="1"/>
              <a:t>satellitare</a:t>
            </a:r>
            <a:r>
              <a:rPr lang="en-US" sz="1800" dirty="0"/>
              <a:t>:</a:t>
            </a:r>
          </a:p>
          <a:p>
            <a:pPr marL="800100" lvl="1" indent="-342900">
              <a:buFont typeface="+mj-lt"/>
              <a:buAutoNum type="arabicPeriod"/>
            </a:pPr>
            <a:r>
              <a:rPr lang="en-US" sz="1800" dirty="0" err="1">
                <a:solidFill>
                  <a:srgbClr val="FF0000"/>
                </a:solidFill>
              </a:rPr>
              <a:t>Comunicazione</a:t>
            </a:r>
            <a:r>
              <a:rPr lang="en-US" sz="1800" dirty="0">
                <a:solidFill>
                  <a:srgbClr val="FF0000"/>
                </a:solidFill>
              </a:rPr>
              <a:t> </a:t>
            </a:r>
            <a:r>
              <a:rPr lang="en-US" sz="1800" dirty="0" err="1">
                <a:solidFill>
                  <a:srgbClr val="FF0000"/>
                </a:solidFill>
              </a:rPr>
              <a:t>satellitare</a:t>
            </a:r>
            <a:r>
              <a:rPr lang="en-US" sz="1800" dirty="0">
                <a:solidFill>
                  <a:srgbClr val="FF0000"/>
                </a:solidFill>
              </a:rPr>
              <a:t> </a:t>
            </a:r>
            <a:r>
              <a:rPr lang="en-US" sz="1800" dirty="0" err="1">
                <a:solidFill>
                  <a:srgbClr val="FF0000"/>
                </a:solidFill>
              </a:rPr>
              <a:t>unidirezionale</a:t>
            </a:r>
            <a:r>
              <a:rPr lang="en-US" sz="1800" dirty="0">
                <a:solidFill>
                  <a:srgbClr val="FF0000"/>
                </a:solidFill>
              </a:rPr>
              <a:t> </a:t>
            </a:r>
            <a:r>
              <a:rPr lang="en-US" sz="1800" dirty="0"/>
              <a:t>-&gt;</a:t>
            </a:r>
            <a:r>
              <a:rPr lang="en-US" sz="1400" dirty="0"/>
              <a:t> </a:t>
            </a:r>
            <a:r>
              <a:rPr lang="en-US" sz="1800" dirty="0"/>
              <a:t>per le </a:t>
            </a:r>
            <a:r>
              <a:rPr lang="en-US" sz="1800" dirty="0" err="1"/>
              <a:t>richieste</a:t>
            </a:r>
            <a:r>
              <a:rPr lang="en-US" sz="1800" dirty="0"/>
              <a:t> di </a:t>
            </a:r>
            <a:r>
              <a:rPr lang="en-US" sz="1800" dirty="0" err="1"/>
              <a:t>dati</a:t>
            </a:r>
            <a:r>
              <a:rPr lang="en-US" sz="1800" dirty="0"/>
              <a:t> </a:t>
            </a:r>
            <a:r>
              <a:rPr lang="en-US" sz="1800" dirty="0" err="1"/>
              <a:t>comporta</a:t>
            </a:r>
            <a:r>
              <a:rPr lang="en-US" sz="1800" dirty="0"/>
              <a:t> il </a:t>
            </a:r>
            <a:r>
              <a:rPr lang="en-US" sz="1800" dirty="0" err="1"/>
              <a:t>collegamento</a:t>
            </a:r>
            <a:r>
              <a:rPr lang="en-US" sz="1800" dirty="0"/>
              <a:t> via modem </a:t>
            </a:r>
            <a:r>
              <a:rPr lang="en-US" sz="1800" dirty="0" err="1"/>
              <a:t>su</a:t>
            </a:r>
            <a:r>
              <a:rPr lang="en-US" sz="1800" dirty="0"/>
              <a:t> </a:t>
            </a:r>
            <a:r>
              <a:rPr lang="en-US" sz="1800" dirty="0" err="1"/>
              <a:t>linea</a:t>
            </a:r>
            <a:r>
              <a:rPr lang="en-US" sz="1800" dirty="0"/>
              <a:t> Telefonica ad un ISP </a:t>
            </a:r>
            <a:r>
              <a:rPr lang="en-US" sz="1800" dirty="0" err="1"/>
              <a:t>terrestre</a:t>
            </a:r>
            <a:r>
              <a:rPr lang="en-US" sz="1800" dirty="0"/>
              <a:t>, </a:t>
            </a:r>
            <a:r>
              <a:rPr lang="en-US" sz="1800" dirty="0" err="1"/>
              <a:t>che</a:t>
            </a:r>
            <a:r>
              <a:rPr lang="en-US" sz="1800" dirty="0"/>
              <a:t> </a:t>
            </a:r>
            <a:r>
              <a:rPr lang="en-US" sz="1800" dirty="0" err="1"/>
              <a:t>provvede</a:t>
            </a:r>
            <a:r>
              <a:rPr lang="en-US" sz="1800" dirty="0"/>
              <a:t> a </a:t>
            </a:r>
            <a:r>
              <a:rPr lang="en-US" sz="1800" dirty="0" err="1"/>
              <a:t>ricevere</a:t>
            </a:r>
            <a:r>
              <a:rPr lang="en-US" sz="1800" dirty="0"/>
              <a:t> le </a:t>
            </a:r>
            <a:r>
              <a:rPr lang="en-US" sz="1800" dirty="0" err="1"/>
              <a:t>informazioni</a:t>
            </a:r>
            <a:r>
              <a:rPr lang="en-US" sz="1800" dirty="0"/>
              <a:t>. I </a:t>
            </a:r>
            <a:r>
              <a:rPr lang="en-US" sz="1800" dirty="0" err="1"/>
              <a:t>dati</a:t>
            </a:r>
            <a:r>
              <a:rPr lang="en-US" sz="1800" dirty="0"/>
              <a:t> </a:t>
            </a:r>
            <a:r>
              <a:rPr lang="en-US" sz="1800" dirty="0" err="1"/>
              <a:t>vengono</a:t>
            </a:r>
            <a:r>
              <a:rPr lang="en-US" sz="1800" dirty="0"/>
              <a:t> </a:t>
            </a:r>
            <a:r>
              <a:rPr lang="en-US" sz="1800" dirty="0" err="1"/>
              <a:t>inviati</a:t>
            </a:r>
            <a:r>
              <a:rPr lang="en-US" sz="1800" dirty="0"/>
              <a:t> al satellite </a:t>
            </a:r>
            <a:r>
              <a:rPr lang="en-US" sz="1800" dirty="0" err="1"/>
              <a:t>che</a:t>
            </a:r>
            <a:r>
              <a:rPr lang="en-US" sz="1800" dirty="0"/>
              <a:t> a </a:t>
            </a:r>
            <a:r>
              <a:rPr lang="en-US" sz="1800" dirty="0" err="1"/>
              <a:t>sua</a:t>
            </a:r>
            <a:r>
              <a:rPr lang="en-US" sz="1800" dirty="0"/>
              <a:t> volta lo </a:t>
            </a:r>
            <a:r>
              <a:rPr lang="en-US" sz="1800" dirty="0" err="1"/>
              <a:t>invia</a:t>
            </a:r>
            <a:r>
              <a:rPr lang="en-US" sz="1800" dirty="0"/>
              <a:t> a terra </a:t>
            </a:r>
            <a:r>
              <a:rPr lang="en-US" sz="1800" dirty="0" err="1"/>
              <a:t>alla</a:t>
            </a:r>
            <a:r>
              <a:rPr lang="en-US" sz="1800" dirty="0"/>
              <a:t> parabola </a:t>
            </a:r>
            <a:r>
              <a:rPr lang="en-US" sz="1800" dirty="0" err="1"/>
              <a:t>dell’utente</a:t>
            </a:r>
            <a:r>
              <a:rPr lang="en-US" sz="1800" dirty="0"/>
              <a:t>. </a:t>
            </a:r>
          </a:p>
          <a:p>
            <a:pPr marL="800100" lvl="1" indent="-342900">
              <a:buFont typeface="+mj-lt"/>
              <a:buAutoNum type="arabicPeriod"/>
            </a:pPr>
            <a:r>
              <a:rPr lang="en-US" sz="1800" dirty="0" err="1">
                <a:solidFill>
                  <a:srgbClr val="FF0000"/>
                </a:solidFill>
              </a:rPr>
              <a:t>Comunicazione</a:t>
            </a:r>
            <a:r>
              <a:rPr lang="en-US" sz="1800" dirty="0">
                <a:solidFill>
                  <a:srgbClr val="FF0000"/>
                </a:solidFill>
              </a:rPr>
              <a:t> </a:t>
            </a:r>
            <a:r>
              <a:rPr lang="en-US" sz="1800" dirty="0" err="1">
                <a:solidFill>
                  <a:srgbClr val="FF0000"/>
                </a:solidFill>
              </a:rPr>
              <a:t>satelliate</a:t>
            </a:r>
            <a:r>
              <a:rPr lang="en-US" sz="1800" dirty="0">
                <a:solidFill>
                  <a:srgbClr val="FF0000"/>
                </a:solidFill>
              </a:rPr>
              <a:t> </a:t>
            </a:r>
            <a:r>
              <a:rPr lang="en-US" sz="1800" dirty="0" err="1">
                <a:solidFill>
                  <a:srgbClr val="FF0000"/>
                </a:solidFill>
              </a:rPr>
              <a:t>bidirezionale</a:t>
            </a:r>
            <a:r>
              <a:rPr lang="en-US" sz="1800" dirty="0">
                <a:solidFill>
                  <a:srgbClr val="FF0000"/>
                </a:solidFill>
              </a:rPr>
              <a:t> </a:t>
            </a:r>
            <a:r>
              <a:rPr lang="en-US" sz="1800" dirty="0"/>
              <a:t>-&gt; </a:t>
            </a:r>
            <a:r>
              <a:rPr lang="en-US" sz="1800" dirty="0" err="1"/>
              <a:t>si</a:t>
            </a:r>
            <a:r>
              <a:rPr lang="en-US" sz="1800" dirty="0"/>
              <a:t> </a:t>
            </a:r>
            <a:r>
              <a:rPr lang="en-US" sz="1800" dirty="0" err="1"/>
              <a:t>usa</a:t>
            </a:r>
            <a:r>
              <a:rPr lang="en-US" sz="1800" dirty="0"/>
              <a:t> un satellite </a:t>
            </a:r>
            <a:r>
              <a:rPr lang="en-US" sz="1800" dirty="0" err="1"/>
              <a:t>bidirezionale</a:t>
            </a:r>
            <a:r>
              <a:rPr lang="en-US" sz="1800" dirty="0"/>
              <a:t> per </a:t>
            </a:r>
            <a:r>
              <a:rPr lang="en-US" sz="1800" dirty="0" err="1"/>
              <a:t>collegarsi</a:t>
            </a:r>
            <a:r>
              <a:rPr lang="en-US" sz="1800" dirty="0"/>
              <a:t> </a:t>
            </a:r>
            <a:r>
              <a:rPr lang="en-US" sz="1800" dirty="0" err="1"/>
              <a:t>direttamente</a:t>
            </a:r>
            <a:r>
              <a:rPr lang="en-US" sz="1800" dirty="0"/>
              <a:t> </a:t>
            </a:r>
            <a:r>
              <a:rPr lang="en-US" sz="1800" dirty="0" err="1"/>
              <a:t>all’ISP</a:t>
            </a:r>
            <a:r>
              <a:rPr lang="en-US" sz="1800" dirty="0"/>
              <a:t>, </a:t>
            </a:r>
            <a:r>
              <a:rPr lang="en-US" sz="1800" dirty="0" err="1"/>
              <a:t>garantendo</a:t>
            </a:r>
            <a:r>
              <a:rPr lang="en-US" sz="1800" dirty="0"/>
              <a:t> </a:t>
            </a:r>
            <a:r>
              <a:rPr lang="en-US" sz="1800" dirty="0" err="1"/>
              <a:t>buone</a:t>
            </a:r>
            <a:r>
              <a:rPr lang="en-US" sz="1800" dirty="0"/>
              <a:t> </a:t>
            </a:r>
            <a:r>
              <a:rPr lang="en-US" sz="1800" dirty="0" err="1"/>
              <a:t>prestazioni</a:t>
            </a:r>
            <a:r>
              <a:rPr lang="en-US" sz="1800" dirty="0"/>
              <a:t> e non </a:t>
            </a:r>
            <a:r>
              <a:rPr lang="en-US" sz="1800" dirty="0" err="1"/>
              <a:t>richiedendo</a:t>
            </a:r>
            <a:r>
              <a:rPr lang="en-US" sz="1800" dirty="0"/>
              <a:t> </a:t>
            </a:r>
            <a:r>
              <a:rPr lang="en-US" sz="1800" dirty="0" err="1"/>
              <a:t>una</a:t>
            </a:r>
            <a:r>
              <a:rPr lang="en-US" sz="1800" dirty="0"/>
              <a:t> </a:t>
            </a:r>
            <a:r>
              <a:rPr lang="en-US" sz="1800" dirty="0" err="1"/>
              <a:t>linea</a:t>
            </a:r>
            <a:r>
              <a:rPr lang="en-US" sz="1800" dirty="0"/>
              <a:t> Telefonica.</a:t>
            </a:r>
            <a:endParaRPr lang="it-IT" sz="1800" dirty="0"/>
          </a:p>
        </p:txBody>
      </p:sp>
      <p:pic>
        <p:nvPicPr>
          <p:cNvPr id="4" name="Immagine 3">
            <a:extLst>
              <a:ext uri="{FF2B5EF4-FFF2-40B4-BE49-F238E27FC236}">
                <a16:creationId xmlns:a16="http://schemas.microsoft.com/office/drawing/2014/main" id="{D77C5866-A614-48DA-8D6D-4A9AAB8F9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1877" y="6129856"/>
            <a:ext cx="2414146" cy="397754"/>
          </a:xfrm>
          <a:prstGeom prst="rect">
            <a:avLst/>
          </a:prstGeom>
        </p:spPr>
      </p:pic>
      <p:pic>
        <p:nvPicPr>
          <p:cNvPr id="7" name="Immagine 6">
            <a:extLst>
              <a:ext uri="{FF2B5EF4-FFF2-40B4-BE49-F238E27FC236}">
                <a16:creationId xmlns:a16="http://schemas.microsoft.com/office/drawing/2014/main" id="{3A3D27F4-78D1-FEA0-69AB-214C7CD29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4001294"/>
            <a:ext cx="3200400" cy="2400300"/>
          </a:xfrm>
          <a:prstGeom prst="rect">
            <a:avLst/>
          </a:prstGeom>
        </p:spPr>
      </p:pic>
      <p:pic>
        <p:nvPicPr>
          <p:cNvPr id="10" name="Immagine 9" descr="Immagine che contiene natura, cielo notturno&#10;&#10;Descrizione generata automaticamente">
            <a:extLst>
              <a:ext uri="{FF2B5EF4-FFF2-40B4-BE49-F238E27FC236}">
                <a16:creationId xmlns:a16="http://schemas.microsoft.com/office/drawing/2014/main" id="{AF1A1B69-09B3-E1F5-872E-CB9FA1175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5109" y="4135808"/>
            <a:ext cx="3244994" cy="1859111"/>
          </a:xfrm>
          <a:prstGeom prst="rect">
            <a:avLst/>
          </a:prstGeom>
        </p:spPr>
      </p:pic>
    </p:spTree>
    <p:extLst>
      <p:ext uri="{BB962C8B-B14F-4D97-AF65-F5344CB8AC3E}">
        <p14:creationId xmlns:p14="http://schemas.microsoft.com/office/powerpoint/2010/main" val="30761729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592</Words>
  <Application>Microsoft Office PowerPoint</Application>
  <PresentationFormat>Widescreen</PresentationFormat>
  <Paragraphs>56</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Calibri</vt:lpstr>
      <vt:lpstr>Calibri Light</vt:lpstr>
      <vt:lpstr>Print Clearly</vt:lpstr>
      <vt:lpstr>Tema di Office</vt:lpstr>
      <vt:lpstr>Transmition Technologies</vt:lpstr>
      <vt:lpstr>Mezzi trasmissivi</vt:lpstr>
      <vt:lpstr>Doppino in rame</vt:lpstr>
      <vt:lpstr>Cavo coassiale</vt:lpstr>
      <vt:lpstr>Fibra ottica</vt:lpstr>
      <vt:lpstr>Fibra ottica</vt:lpstr>
      <vt:lpstr>Trasmissione wireless</vt:lpstr>
      <vt:lpstr>Trasmissione wireless</vt:lpstr>
      <vt:lpstr>Trasmissione satellitare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WSL, GitHub &amp; coding</dc:title>
  <dc:creator>Mattia Pacchin</dc:creator>
  <cp:lastModifiedBy>MATTIA PACCHIN</cp:lastModifiedBy>
  <cp:revision>23</cp:revision>
  <dcterms:created xsi:type="dcterms:W3CDTF">2021-10-18T12:29:57Z</dcterms:created>
  <dcterms:modified xsi:type="dcterms:W3CDTF">2022-12-04T23:55:55Z</dcterms:modified>
</cp:coreProperties>
</file>