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TCP – Transmission Control Protocol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VS UDP (liv. trasporto)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Lo strato di trasporto della rete Internet mette a disposizione delle applicazioni attive in ciascun </a:t>
            </a:r>
            <a:r>
              <a:rPr lang="it-IT" sz="1800" dirty="0" err="1"/>
              <a:t>host</a:t>
            </a:r>
            <a:r>
              <a:rPr lang="it-IT" sz="1800" dirty="0"/>
              <a:t> due distinti protocolli di trasporto: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servizi affidabili orientati alla connessione</a:t>
            </a:r>
            <a:r>
              <a:rPr lang="it-IT" sz="1600" dirty="0"/>
              <a:t>, detti di tipo stream offerti dal TCP (Transmission Control </a:t>
            </a:r>
            <a:r>
              <a:rPr lang="it-IT" sz="1600" dirty="0" err="1"/>
              <a:t>Protocol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servizi  non affidabili senza  connessione,  </a:t>
            </a:r>
            <a:r>
              <a:rPr lang="it-IT" sz="1600" dirty="0"/>
              <a:t>detti  di  tipo  </a:t>
            </a:r>
            <a:r>
              <a:rPr lang="it-IT" sz="1600" dirty="0" err="1"/>
              <a:t>datagram</a:t>
            </a:r>
            <a:r>
              <a:rPr lang="it-IT" sz="1600" dirty="0"/>
              <a:t> offerti dall’UDP (User </a:t>
            </a:r>
            <a:r>
              <a:rPr lang="it-IT" sz="1600" dirty="0" err="1"/>
              <a:t>Datagram</a:t>
            </a:r>
            <a:r>
              <a:rPr lang="it-IT" sz="1600" dirty="0"/>
              <a:t> </a:t>
            </a:r>
            <a:r>
              <a:rPr lang="it-IT" sz="1600" dirty="0" err="1"/>
              <a:t>Protocol</a:t>
            </a:r>
            <a:r>
              <a:rPr lang="it-IT" sz="1600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protocollo TCP offre un trasporto affidabile in quanto consente il controllo dell’integrità dell’informazione contenuta nei pacchetti e il controllo sull’effettiva consegna del messaggio</a:t>
            </a:r>
          </a:p>
          <a:p>
            <a:r>
              <a:rPr lang="it-IT" sz="1800" dirty="0"/>
              <a:t>TCP è dunque un protocollo orientato alla connessione, il software di rete che implementa TCP deve assicurare due condizioni fondamentali: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certezza  che  il  programma  applicativo  destinatario  sia attivo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garanzia   che   tutti   i   pacchetti   inviati   dal   mittente raggiungeranno la loro destinazione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Elementi dell’intestazione TCP: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sorgente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di destinazione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sequenza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conferma di ricezione (ACK)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Somma di controllo TCP (</a:t>
            </a:r>
            <a:r>
              <a:rPr lang="it-IT" sz="1600" dirty="0" err="1"/>
              <a:t>checksum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Dimensioni della finestra a scorrimento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Bit di segnalazione (FLAG)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AA8537-71FC-2B4D-B1ED-920282EB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5" y="2005445"/>
            <a:ext cx="5020548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capire il significato del numero di sequenza, bisogna ricordare che i segmenti TCP viaggiano in un ordine sequenziale numerato, all'interno di pacchetti IP. Il numero di sequenza nell'intestazione TCP stabilisce l'ordine che la destinazione deve usare per riassemblare i segmenti nell’ordine di partenza. </a:t>
            </a:r>
          </a:p>
          <a:p>
            <a:r>
              <a:rPr lang="it-IT" sz="1800" dirty="0"/>
              <a:t>Quando </a:t>
            </a:r>
            <a:r>
              <a:rPr lang="it-IT" sz="1800" dirty="0" err="1"/>
              <a:t>l’host</a:t>
            </a:r>
            <a:r>
              <a:rPr lang="it-IT" sz="1800" dirty="0"/>
              <a:t> ricevente ottiene un segmento TCP, risponde al mittente con un piccolo pacchetto di conferma detto ACK (</a:t>
            </a:r>
            <a:r>
              <a:rPr lang="it-IT" sz="1800" dirty="0" err="1"/>
              <a:t>ACKnowledgment</a:t>
            </a:r>
            <a:r>
              <a:rPr lang="it-IT" sz="1800" dirty="0"/>
              <a:t>) o conferma di ricezione. Il numero di ciascuna conferma di ricezione coincide con il numero di sequenza del pacchetto che è stato ricevuto più uno.</a:t>
            </a:r>
          </a:p>
          <a:p>
            <a:r>
              <a:rPr lang="it-IT" sz="1800" dirty="0"/>
              <a:t>Il mancato ACK viene rilevato dal mittente: se non riceve una conferma di ricezione per ogni pacchetto che ha trasmesso, trascorso un tempo t di </a:t>
            </a:r>
            <a:r>
              <a:rPr lang="it-IT" sz="1800" dirty="0" err="1"/>
              <a:t>timeout</a:t>
            </a:r>
            <a:r>
              <a:rPr lang="it-IT" sz="1800" dirty="0"/>
              <a:t>, il mittente rimanda il pacchetto in questione.</a:t>
            </a:r>
          </a:p>
          <a:p>
            <a:r>
              <a:rPr lang="it-IT" sz="1800" dirty="0"/>
              <a:t>Nella pratica, per ridurre il numero di conferme (ACK) ed ottimizzare lo scambio dei dati, gli </a:t>
            </a:r>
            <a:r>
              <a:rPr lang="it-IT" sz="1800" dirty="0" err="1"/>
              <a:t>host</a:t>
            </a:r>
            <a:r>
              <a:rPr lang="it-IT" sz="1800" dirty="0"/>
              <a:t> scambiano anche un numero relativo alla dimensione della finestra (campo Window): questo numero indica quanti byte possono essere ricevuti e mantenuti nel buffer prima di inviare una conferma (</a:t>
            </a:r>
            <a:r>
              <a:rPr lang="it-IT" sz="1800" dirty="0" err="1"/>
              <a:t>ack</a:t>
            </a:r>
            <a:r>
              <a:rPr lang="it-IT" sz="1800" dirty="0"/>
              <a:t>). La finestra viene adattata in base alle condizioni del trasferimento (es. errori rilevati)regolando il flusso TCP.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 procedimento  per  avviare  una  connessione  TCP  può essere informalmente descritto come segue: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"Iniziamo una connessione, fammi sapere se sei in linea e hai ricevuto questa richiesta"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"Sì, io ho ricevuto la tua richiesta e sono pronto a stabilire il collegamento"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"Va bene, ho ricevuto la tua conferma di ricezione; ecco i primi dati per te" (connessione stabilita)</a:t>
            </a:r>
          </a:p>
          <a:p>
            <a:r>
              <a:rPr lang="it-IT" sz="1800" dirty="0"/>
              <a:t>La sequenza iniziale con cui viene stabilita una connessione è detta </a:t>
            </a:r>
            <a:r>
              <a:rPr lang="it-IT" sz="1800" dirty="0" err="1"/>
              <a:t>three</a:t>
            </a:r>
            <a:r>
              <a:rPr lang="it-IT" sz="1800" dirty="0"/>
              <a:t>-way </a:t>
            </a:r>
            <a:r>
              <a:rPr lang="it-IT" sz="1800" dirty="0" err="1"/>
              <a:t>handshaking</a:t>
            </a:r>
            <a:endParaRPr lang="it-IT" sz="1800" dirty="0"/>
          </a:p>
          <a:p>
            <a:r>
              <a:rPr lang="it-IT" sz="1800" dirty="0"/>
              <a:t>Il primo pacchetto dati ha numero di sequenza uguale all’ACK precedente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AFFDF265-8501-E91E-8F53-EE2A6920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2" y="1825625"/>
            <a:ext cx="3142695" cy="41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Resiste alla instaurazione contemporanea di due connessioni </a:t>
            </a:r>
          </a:p>
          <a:p>
            <a:r>
              <a:rPr lang="it-IT" sz="1800" dirty="0"/>
              <a:t>Ignora pacchetti di apertura ritardatari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F531F7-812A-BA94-A955-89B1F0745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13" y="2609258"/>
            <a:ext cx="2242864" cy="345608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E5FD0-A350-66EF-8727-E957344F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3568"/>
            <a:ext cx="2242863" cy="37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518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Print Clearly</vt:lpstr>
      <vt:lpstr>Tema di Office</vt:lpstr>
      <vt:lpstr>TCP – Transmission Control Protocol</vt:lpstr>
      <vt:lpstr>TCP VS UDP (liv. trasporto)</vt:lpstr>
      <vt:lpstr>TCP</vt:lpstr>
      <vt:lpstr>TCP</vt:lpstr>
      <vt:lpstr>TCP</vt:lpstr>
      <vt:lpstr>TCP – Three Way Handshake</vt:lpstr>
      <vt:lpstr>TCP – Three Way 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71</cp:revision>
  <dcterms:created xsi:type="dcterms:W3CDTF">2021-10-18T12:29:57Z</dcterms:created>
  <dcterms:modified xsi:type="dcterms:W3CDTF">2022-12-13T08:52:10Z</dcterms:modified>
</cp:coreProperties>
</file>