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Ritardo</a:t>
            </a:r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, Traceroute e Throughput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Schema di un router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B56BEA1-1D3C-A0B6-5141-EA65A71B7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" b="65653"/>
          <a:stretch/>
        </p:blipFill>
        <p:spPr>
          <a:xfrm>
            <a:off x="1723767" y="2031599"/>
            <a:ext cx="8744466" cy="3942102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Ritardo di trasmissione dei pacchetti su Internet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F0F0591-7EE7-8758-0463-D57C2446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Esistono 4 fattori che possono causare ritardi nella consegna dei pacchetti: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Elaborazione</a:t>
            </a:r>
            <a:r>
              <a:rPr lang="it-IT" dirty="0"/>
              <a:t> -&gt; tempo necessario per determinare la porta di uscita del router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Accodamento</a:t>
            </a:r>
            <a:r>
              <a:rPr lang="it-IT" dirty="0"/>
              <a:t> -&gt; tempo speso nel buffer prima di essere trasmesso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Trasmissione</a:t>
            </a:r>
            <a:r>
              <a:rPr lang="it-IT" dirty="0"/>
              <a:t> -&gt; dipende dalla velocità di trasmissione e dalla dimensione del pacchetto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Propagazione</a:t>
            </a:r>
            <a:r>
              <a:rPr lang="it-IT" dirty="0"/>
              <a:t> -&gt; tempo necessario per percorrere la distanza verso il router successivo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1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Ordine di grandezza dei ritardi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F0F0591-7EE7-8758-0463-D57C2446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Trasmissioni locali (nazionali) = 10-20ms</a:t>
            </a:r>
          </a:p>
          <a:p>
            <a:r>
              <a:rPr lang="it-IT" dirty="0"/>
              <a:t>Trasmissioni internazionali (stesso continente) = 30-50ms</a:t>
            </a:r>
          </a:p>
          <a:p>
            <a:r>
              <a:rPr lang="it-IT" dirty="0"/>
              <a:t>Trasmissioni intercontinentali = 100-150ms</a:t>
            </a:r>
          </a:p>
          <a:p>
            <a:r>
              <a:rPr lang="it-IT" dirty="0"/>
              <a:t>Quando giocate online, dove si trovano i server a cui siete connessi?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80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Print Clearly" panose="02000000000000000000" pitchFamily="50" charset="0"/>
              </a:rPr>
              <a:t>Come misuro il ritardo?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F0F0591-7EE7-8758-0463-D57C2446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Ping</a:t>
            </a:r>
            <a:r>
              <a:rPr lang="it-IT" dirty="0"/>
              <a:t> -&gt; dato un indirizzo di destinazione, il calcolatore manda una serie di messaggi e misura il tempo che intercorre tra l’invio e la ricezione della risposta = </a:t>
            </a:r>
            <a:r>
              <a:rPr lang="it-IT" dirty="0">
                <a:solidFill>
                  <a:srgbClr val="FF0000"/>
                </a:solidFill>
              </a:rPr>
              <a:t>RTT</a:t>
            </a:r>
          </a:p>
          <a:p>
            <a:r>
              <a:rPr lang="it-IT" dirty="0">
                <a:solidFill>
                  <a:srgbClr val="FF0000"/>
                </a:solidFill>
              </a:rPr>
              <a:t>RTT</a:t>
            </a:r>
            <a:r>
              <a:rPr lang="it-IT" dirty="0"/>
              <a:t> = Round Trip Time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FFE3C43-D9D8-59B5-1A9F-0DA0CDBDA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37344" r="26077" b="42479"/>
          <a:stretch/>
        </p:blipFill>
        <p:spPr>
          <a:xfrm>
            <a:off x="5273761" y="3251719"/>
            <a:ext cx="53751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7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Print Clearly" panose="02000000000000000000" pitchFamily="50" charset="0"/>
              </a:rPr>
              <a:t>Traceroute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F0F0591-7EE7-8758-0463-D57C2446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traceroute</a:t>
            </a:r>
            <a:r>
              <a:rPr lang="it-IT" dirty="0"/>
              <a:t> misura il ritardo (RTT) tra la sorgente e tutti gli apparati di rete intermedi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E4FD938-C715-E315-8938-A10605FE2D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2509" r="9061" b="53756"/>
          <a:stretch/>
        </p:blipFill>
        <p:spPr>
          <a:xfrm>
            <a:off x="3720699" y="2394817"/>
            <a:ext cx="5534512" cy="41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1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179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Print Clearly</vt:lpstr>
      <vt:lpstr>Tema di Office</vt:lpstr>
      <vt:lpstr>Ritardo, Traceroute e Throughput</vt:lpstr>
      <vt:lpstr>Schema di un router</vt:lpstr>
      <vt:lpstr>Ritardo di trasmissione dei pacchetti su Internet</vt:lpstr>
      <vt:lpstr>Ordine di grandezza dei ritardi</vt:lpstr>
      <vt:lpstr>Come misuro il ritardo?</vt:lpstr>
      <vt:lpstr>Traceroute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78</cp:revision>
  <dcterms:created xsi:type="dcterms:W3CDTF">2021-10-18T12:29:57Z</dcterms:created>
  <dcterms:modified xsi:type="dcterms:W3CDTF">2023-01-09T10:56:49Z</dcterms:modified>
</cp:coreProperties>
</file>