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First exercises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Enjoy your first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Partendo</a:t>
            </a:r>
            <a:r>
              <a:rPr lang="en-US" sz="2000" dirty="0"/>
              <a:t> da “</a:t>
            </a:r>
            <a:r>
              <a:rPr lang="en-US" sz="2000" dirty="0" err="1"/>
              <a:t>firstprog.c</a:t>
            </a:r>
            <a:r>
              <a:rPr lang="en-US" sz="2000" dirty="0"/>
              <a:t>” visto </a:t>
            </a:r>
            <a:r>
              <a:rPr lang="en-US" sz="2000" dirty="0" err="1"/>
              <a:t>insieme</a:t>
            </a:r>
            <a:r>
              <a:rPr lang="en-US" sz="2000" dirty="0"/>
              <a:t>, </a:t>
            </a:r>
            <a:r>
              <a:rPr lang="en-US" sz="2000" dirty="0" err="1"/>
              <a:t>scrivere</a:t>
            </a:r>
            <a:r>
              <a:rPr lang="en-US" sz="2000" dirty="0"/>
              <a:t> un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stampi</a:t>
            </a:r>
            <a:r>
              <a:rPr lang="en-US" sz="2000" dirty="0"/>
              <a:t> “Hello world!” 10 volte se e solo se il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inserito</a:t>
            </a:r>
            <a:r>
              <a:rPr lang="en-US" sz="2000" dirty="0"/>
              <a:t>  è </a:t>
            </a:r>
            <a:r>
              <a:rPr lang="en-US" sz="2000" dirty="0" err="1"/>
              <a:t>dispari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 </a:t>
            </a:r>
            <a:r>
              <a:rPr lang="en-US" sz="2000" dirty="0" err="1"/>
              <a:t>terminale</a:t>
            </a:r>
            <a:r>
              <a:rPr lang="en-US" sz="2000" dirty="0"/>
              <a:t> </a:t>
            </a:r>
            <a:r>
              <a:rPr lang="en-US" sz="2000" dirty="0" err="1"/>
              <a:t>provare</a:t>
            </a:r>
            <a:r>
              <a:rPr lang="en-US" sz="2000" dirty="0"/>
              <a:t> a </a:t>
            </a:r>
            <a:r>
              <a:rPr lang="en-US" sz="2000" dirty="0" err="1"/>
              <a:t>lanciare</a:t>
            </a:r>
            <a:r>
              <a:rPr lang="en-US" sz="2000" dirty="0"/>
              <a:t> il commando “</a:t>
            </a:r>
            <a:r>
              <a:rPr lang="en-US" sz="2000" dirty="0" err="1"/>
              <a:t>gcc</a:t>
            </a:r>
            <a:r>
              <a:rPr lang="en-US" sz="2000" dirty="0"/>
              <a:t> -S </a:t>
            </a:r>
            <a:r>
              <a:rPr lang="en-US" sz="2000" dirty="0" err="1"/>
              <a:t>nomeEsercizio.c</a:t>
            </a:r>
            <a:r>
              <a:rPr lang="en-US" sz="2000" dirty="0"/>
              <a:t>” e </a:t>
            </a:r>
            <a:r>
              <a:rPr lang="en-US" sz="2000" dirty="0" err="1"/>
              <a:t>vedete</a:t>
            </a:r>
            <a:r>
              <a:rPr lang="en-US" sz="2000" dirty="0"/>
              <a:t> </a:t>
            </a:r>
            <a:r>
              <a:rPr lang="en-US" sz="2000" dirty="0" err="1"/>
              <a:t>cosa</a:t>
            </a:r>
            <a:r>
              <a:rPr lang="en-US" sz="2000" dirty="0"/>
              <a:t> </a:t>
            </a:r>
            <a:r>
              <a:rPr lang="en-US" sz="2000" dirty="0" err="1"/>
              <a:t>succede</a:t>
            </a:r>
            <a:r>
              <a:rPr lang="en-US" sz="2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/>
              <a:t>Scrivere un programma in C che chiede all’utente un numero in virgola mobile. Il programma calcola e visualizza su due righe separate la parte intera e quella decimale di tale numero. </a:t>
            </a:r>
          </a:p>
          <a:p>
            <a:pPr lvl="1"/>
            <a:r>
              <a:rPr lang="it-IT" sz="1800" dirty="0"/>
              <a:t>Ad esempio, nel caso in cui l’utente inserisce il numero 4.14, il programma visualizzerà:</a:t>
            </a:r>
          </a:p>
          <a:p>
            <a:pPr lvl="2"/>
            <a:r>
              <a:rPr lang="it-IT" sz="1400" dirty="0"/>
              <a:t>4</a:t>
            </a:r>
          </a:p>
          <a:p>
            <a:pPr lvl="2"/>
            <a:r>
              <a:rPr lang="it-IT" sz="1400" dirty="0"/>
              <a:t>0.14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Scrivere un programma che, acquisito un valore intero da utente, stampi a video 0 se il valore è pari, 1 se è dispari.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646A1-4E49-4AA8-BAB5-4BB214B9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Enjoy your first hard exercise in C :)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5764A-1CCB-428E-B2F3-8CB65D44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it-IT" sz="2000" dirty="0"/>
              <a:t>Scrivere in linguaggio C un programma per calcolare il numero di bottigliette d’acqua che si possono comprare alla macchinetta. Il programma, dopo aver chiesto all’utente i soldi a disposizione, stampa a video il numero di bottigliette che possono essere acquistate e il resto da ricevere dopo l’acquisto. Il prezzo di ciascuna bottiglietta è di 40 centesimi. Si supponga che la cifra a disposizione sia positiva e che la macchinetta abbia in giacenza un numero illimitato di bottigliette. Per erogare il resto, la macchinetta utilizza pezzi da 20, 10, 5 e 1 centesimi: il programma dovrà calcolare il numero di monete di resto di ciascun taglio, prediligendo l’utilizzo di monete di taglio maggiore (ad esempio, se il resto è di 0.37 €, il programma dovrà restituire: 1*20 cent, 1*10 cent, 1*5 cent, 2*1 cent).</a:t>
            </a:r>
          </a:p>
          <a:p>
            <a:pPr lvl="1"/>
            <a:r>
              <a:rPr lang="it-IT" sz="1800" dirty="0"/>
              <a:t>Suggerimento: moltiplicare il valore della cifra a disposizione per 100 per ottenere il numero di centesimi ed eseguire il cast del valore ad </a:t>
            </a:r>
            <a:r>
              <a:rPr lang="it-IT" sz="1800" dirty="0" err="1"/>
              <a:t>int</a:t>
            </a:r>
            <a:r>
              <a:rPr lang="it-IT" sz="1800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8C1CEF-EA3A-48D8-8F54-D269F6D5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646A1-4E49-4AA8-BAB5-4BB214B9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Enjoy your first recursive exercises in C :)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5764A-1CCB-428E-B2F3-8CB65D44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1800" dirty="0" err="1"/>
              <a:t>Scrivere</a:t>
            </a:r>
            <a:r>
              <a:rPr lang="en-US" sz="1800" dirty="0"/>
              <a:t> una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ricorsiva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calcola</a:t>
            </a:r>
            <a:r>
              <a:rPr lang="en-US" sz="1800" dirty="0"/>
              <a:t> il </a:t>
            </a:r>
            <a:r>
              <a:rPr lang="en-US" sz="1800" dirty="0" err="1"/>
              <a:t>fattoriale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inserito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/>
              <a:t>Dati</a:t>
            </a:r>
            <a:r>
              <a:rPr lang="en-US" sz="1800" dirty="0"/>
              <a:t> base ed </a:t>
            </a:r>
            <a:r>
              <a:rPr lang="en-US" sz="1800" dirty="0" err="1"/>
              <a:t>esponente</a:t>
            </a:r>
            <a:r>
              <a:rPr lang="en-US" sz="1800" dirty="0"/>
              <a:t>, </a:t>
            </a:r>
            <a:r>
              <a:rPr lang="en-US" sz="1800" dirty="0" err="1"/>
              <a:t>scrivere</a:t>
            </a:r>
            <a:r>
              <a:rPr lang="en-US" sz="1800" dirty="0"/>
              <a:t> una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ricorsiva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calcola</a:t>
            </a:r>
            <a:r>
              <a:rPr lang="en-US" sz="1800" dirty="0"/>
              <a:t> la </a:t>
            </a:r>
            <a:r>
              <a:rPr lang="en-US" sz="1800" dirty="0" err="1"/>
              <a:t>potenza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quoto</a:t>
            </a:r>
            <a:r>
              <a:rPr lang="en-US" sz="1800" dirty="0"/>
              <a:t> e </a:t>
            </a:r>
            <a:r>
              <a:rPr lang="en-US" sz="1800" dirty="0" err="1"/>
              <a:t>quoziente</a:t>
            </a:r>
            <a:r>
              <a:rPr lang="en-US" sz="1800" dirty="0"/>
              <a:t>, </a:t>
            </a:r>
            <a:r>
              <a:rPr lang="en-US" sz="1800" dirty="0" err="1"/>
              <a:t>scrivere</a:t>
            </a:r>
            <a:r>
              <a:rPr lang="en-US" sz="1800" dirty="0"/>
              <a:t> una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ricorsiva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calcola</a:t>
            </a:r>
            <a:r>
              <a:rPr lang="en-US" sz="1800" dirty="0"/>
              <a:t> la </a:t>
            </a:r>
            <a:r>
              <a:rPr lang="en-US" sz="1800" dirty="0" err="1"/>
              <a:t>divisione</a:t>
            </a:r>
            <a:r>
              <a:rPr lang="en-US" sz="1800" dirty="0"/>
              <a:t> </a:t>
            </a:r>
            <a:r>
              <a:rPr lang="en-US" sz="1800" dirty="0" err="1"/>
              <a:t>intera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due numeri.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8C1CEF-EA3A-48D8-8F54-D269F6D5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Amatic SC</vt:lpstr>
      <vt:lpstr>Arial</vt:lpstr>
      <vt:lpstr>Bitstream Vera Sans</vt:lpstr>
      <vt:lpstr>Calibri</vt:lpstr>
      <vt:lpstr>Calibri Light</vt:lpstr>
      <vt:lpstr>Tema di Office</vt:lpstr>
      <vt:lpstr>First exercises</vt:lpstr>
      <vt:lpstr>Enjoy your first exercises in C :)</vt:lpstr>
      <vt:lpstr>Enjoy your first hard exercise in C :)</vt:lpstr>
      <vt:lpstr>Enjoy your first recursive exercises in C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12</cp:revision>
  <dcterms:created xsi:type="dcterms:W3CDTF">2021-10-18T12:29:57Z</dcterms:created>
  <dcterms:modified xsi:type="dcterms:W3CDTF">2021-10-19T17:17:59Z</dcterms:modified>
</cp:coreProperties>
</file>