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IT introduction</a:t>
            </a:r>
            <a:endParaRPr lang="it-IT" sz="88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Marco Rocchetto – marco@v-research.it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Bitstream Vera Sans" panose="020B0603030804020204" pitchFamily="34" charset="0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91E0B-5017-4193-BABC-4A503D8E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Useful info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F7CF10-E33E-475C-A63B-B147D3C3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hours: you can always drop us an email to schedule a 1 on 1 meeting</a:t>
            </a:r>
          </a:p>
          <a:p>
            <a:pPr lvl="1"/>
            <a:r>
              <a:rPr lang="en-US" dirty="0"/>
              <a:t>Marco -&gt; marco@v-research.it</a:t>
            </a:r>
          </a:p>
          <a:p>
            <a:pPr lvl="1"/>
            <a:r>
              <a:rPr lang="en-US" dirty="0"/>
              <a:t>Mattia -&gt; mattia@v-research.it</a:t>
            </a:r>
            <a:endParaRPr lang="it-IT" dirty="0"/>
          </a:p>
          <a:p>
            <a:r>
              <a:rPr lang="it-IT" dirty="0"/>
              <a:t>Book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course</a:t>
            </a:r>
            <a:r>
              <a:rPr lang="it-IT" dirty="0"/>
              <a:t> (</a:t>
            </a:r>
            <a:r>
              <a:rPr lang="en-US" dirty="0"/>
              <a:t>~ p. 5-70</a:t>
            </a:r>
            <a:r>
              <a:rPr lang="it-IT" dirty="0"/>
              <a:t>): </a:t>
            </a:r>
          </a:p>
          <a:p>
            <a:pPr lvl="1"/>
            <a:r>
              <a:rPr lang="en-US" dirty="0"/>
              <a:t>Hacking: The Art of Exploitation, 2nd Edition, by Jon Erickson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A513DE-18AE-4647-AF63-49F6F52A4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3671-CA63-49F3-8664-3C5A8714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Topics covered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41BD4C-677D-417C-A272-FEDB4A1D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What is a computer?</a:t>
            </a:r>
          </a:p>
          <a:p>
            <a:pPr lvl="1"/>
            <a:r>
              <a:rPr lang="en-US" dirty="0"/>
              <a:t>What is an algorithm?</a:t>
            </a:r>
          </a:p>
          <a:p>
            <a:pPr lvl="1"/>
            <a:r>
              <a:rPr lang="en-US" dirty="0"/>
              <a:t>What is programming?</a:t>
            </a:r>
          </a:p>
          <a:p>
            <a:pPr lvl="1"/>
            <a:r>
              <a:rPr lang="en-US" dirty="0"/>
              <a:t>ASM intro</a:t>
            </a:r>
          </a:p>
          <a:p>
            <a:pPr lvl="2"/>
            <a:r>
              <a:rPr lang="en-US" dirty="0"/>
              <a:t>x86 processor (0x252)</a:t>
            </a:r>
          </a:p>
          <a:p>
            <a:pPr lvl="2"/>
            <a:r>
              <a:rPr lang="en-US" dirty="0" err="1"/>
              <a:t>Gdb</a:t>
            </a:r>
            <a:endParaRPr lang="en-US" dirty="0"/>
          </a:p>
          <a:p>
            <a:pPr lvl="2"/>
            <a:r>
              <a:rPr lang="en-US" dirty="0"/>
              <a:t>Break</a:t>
            </a:r>
          </a:p>
          <a:p>
            <a:pPr lvl="2"/>
            <a:r>
              <a:rPr lang="en-US" dirty="0"/>
              <a:t>Registers info</a:t>
            </a:r>
          </a:p>
          <a:p>
            <a:pPr lvl="2"/>
            <a:r>
              <a:rPr lang="en-US" dirty="0"/>
              <a:t>ASM vs C</a:t>
            </a:r>
          </a:p>
          <a:p>
            <a:pPr lvl="1"/>
            <a:r>
              <a:rPr lang="en-US" dirty="0"/>
              <a:t>C programming language</a:t>
            </a:r>
          </a:p>
          <a:p>
            <a:pPr lvl="2"/>
            <a:r>
              <a:rPr lang="en-US" dirty="0"/>
              <a:t>Basics</a:t>
            </a:r>
          </a:p>
          <a:p>
            <a:pPr lvl="2"/>
            <a:r>
              <a:rPr lang="en-US" dirty="0"/>
              <a:t>Array 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Command line</a:t>
            </a:r>
          </a:p>
          <a:p>
            <a:pPr lvl="2"/>
            <a:r>
              <a:rPr lang="en-US" dirty="0"/>
              <a:t>Variable scoping</a:t>
            </a:r>
          </a:p>
          <a:p>
            <a:pPr lvl="2"/>
            <a:r>
              <a:rPr lang="en-US" dirty="0" err="1"/>
              <a:t>Dinamically</a:t>
            </a:r>
            <a:r>
              <a:rPr lang="en-US" dirty="0"/>
              <a:t> allocated memory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3709E4-7111-4775-904A-F00BC4CB1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effectLst/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Linux WSL and Ubuntu installation on windows</a:t>
            </a:r>
            <a:endParaRPr lang="it-IT" sz="12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A8ADB-3393-4606-B8C7-A18905C3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aprire “attiva o disattiva funzionalità di windows”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spuntare “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-v” “piattaforma macchina virtuale” e “piattaforma windows 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dare l’ok e attendere fino ad installazione completata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riavviare il pc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 Microsoft Store scaricare “Ubuntu”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avviato Ubuntu: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impostare nome utente “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 password “</a:t>
            </a:r>
            <a:r>
              <a:rPr lang="it-IT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 un aggiornamento del sistema: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 update</a:t>
            </a:r>
            <a:endParaRPr lang="it-IT" sz="1400" dirty="0">
              <a:effectLst/>
              <a:latin typeface="Bitstream Vera Sans" panose="020B06030308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 upgrade</a:t>
            </a:r>
            <a:endParaRPr lang="it-IT" sz="1400" dirty="0">
              <a:effectLst/>
              <a:latin typeface="Bitstream Vera Sans" panose="020B06030308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installare</a:t>
            </a:r>
            <a:r>
              <a:rPr lang="en-US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en-US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400" dirty="0">
              <a:effectLst/>
              <a:latin typeface="Bitstream Vera Sans" panose="020B06030308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400" dirty="0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apt install </a:t>
            </a:r>
            <a:r>
              <a:rPr lang="en-US" sz="1400" dirty="0" err="1">
                <a:effectLst/>
                <a:latin typeface="Bitstream Vera Sans" panose="020B06030308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endParaRPr lang="it-IT" sz="1400" dirty="0">
              <a:effectLst/>
              <a:latin typeface="Bitstream Vera Sans" panose="020B06030308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4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202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Amatic SC</vt:lpstr>
      <vt:lpstr>Arial</vt:lpstr>
      <vt:lpstr>Bitstream Vera Sans</vt:lpstr>
      <vt:lpstr>Calibri</vt:lpstr>
      <vt:lpstr>Calibri Light</vt:lpstr>
      <vt:lpstr>Courier New</vt:lpstr>
      <vt:lpstr>Wingdings</vt:lpstr>
      <vt:lpstr>Tema di Office</vt:lpstr>
      <vt:lpstr>IT introduction</vt:lpstr>
      <vt:lpstr>Useful info</vt:lpstr>
      <vt:lpstr>Topics covered</vt:lpstr>
      <vt:lpstr>Linux WSL and Ubuntu installation on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12</cp:revision>
  <dcterms:created xsi:type="dcterms:W3CDTF">2021-10-18T12:29:57Z</dcterms:created>
  <dcterms:modified xsi:type="dcterms:W3CDTF">2021-10-19T17:17:11Z</dcterms:modified>
</cp:coreProperties>
</file>