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26/10/2021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Other exercises</a:t>
            </a:r>
            <a:endParaRPr lang="it-IT" sz="8800" b="1" dirty="0">
              <a:solidFill>
                <a:schemeClr val="bg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Bitstream Vera Sans" panose="020B0603030804020204" pitchFamily="34" charset="0"/>
                <a:cs typeface="Amatic SC" panose="00000500000000000000" pitchFamily="2" charset="-79"/>
              </a:rPr>
              <a:t>Marco Rocchetto – marco@v-research.it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Bitstream Vera Sans" panose="020B0603030804020204" pitchFamily="34" charset="0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Bitstream Vera Sans" panose="020B0603030804020204" pitchFamily="34" charset="0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1A0F4-9211-4B8B-A0F8-FF55EEEE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Some more exercises in C :)</a:t>
            </a:r>
            <a:endParaRPr lang="it-IT" sz="5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34D2D-C611-473F-98A7-FBB5C10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/>
              <a:t>Dati 10 numeri inseriti da terminale, calcolare quale degli input sono il minimo e il massimo (senza utilizzare gli array).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Calcolare se due numeri inseriti da terminale sono coprimi tra loro. Due numeri si dicono coprimi quando l’unico divisore comune è 1.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Calcolare se un array è palindromo oppure no. Un array si dice palindromo se è la sua lettura da sinistra verso destra e da destra verso sinistra combacia.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Dato un array ordinato, eliminare i duplicati.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E10D63-E4E1-4875-AE95-426E984B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0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1A0F4-9211-4B8B-A0F8-FF55EEEE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Some more exercises in C using pointers :)</a:t>
            </a:r>
            <a:endParaRPr lang="it-IT" sz="5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34D2D-C611-473F-98A7-FBB5C10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it-IT" sz="2000" dirty="0"/>
              <a:t>Scrivere una funzione che riceve due numeri interi positivi e calcola l'elevamento a potenza del primo rispetto al secondo.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it-IT" sz="2000" dirty="0"/>
              <a:t>Scrivere un sottoprogramma che calcola la radice ennesima intera di un numero intero positivo. Il sottoprogramma prende come parametri il numero, il grado della radice, e una variabile, passata per indirizzo, in cui memorizzare la radice intera. Il sottoprogramma restituisce 1 se la radice intera è precisa, in alternativa 0. Scrivere un programma che utilizza tale sottoprogramma per calcolare la radice ennesima intera di un numero e di un grado chiesti all'utente, e ne visualizza il risultato. E’ consigliato sfruttare la funzione potenza definita per il punto precedente.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E10D63-E4E1-4875-AE95-426E984B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16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Amatic SC</vt:lpstr>
      <vt:lpstr>Arial</vt:lpstr>
      <vt:lpstr>Bitstream Vera Sans</vt:lpstr>
      <vt:lpstr>Calibri</vt:lpstr>
      <vt:lpstr>Calibri Light</vt:lpstr>
      <vt:lpstr>Tema di Office</vt:lpstr>
      <vt:lpstr>Other exercises</vt:lpstr>
      <vt:lpstr>Some more exercises in C :)</vt:lpstr>
      <vt:lpstr>Some more exercises in C using pointers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17</cp:revision>
  <dcterms:created xsi:type="dcterms:W3CDTF">2021-10-18T12:29:57Z</dcterms:created>
  <dcterms:modified xsi:type="dcterms:W3CDTF">2021-10-26T14:14:38Z</dcterms:modified>
</cp:coreProperties>
</file>