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05/12/2022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Terminal instructions</a:t>
            </a:r>
            <a:b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</a:br>
            <a:r>
              <a:rPr lang="en-US" sz="36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(fast review)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2DCCDE-145F-004A-6264-07C3B4D5A51A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Comandi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terminale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base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(-l) 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(-</a:t>
            </a: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/Cartella 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touch </a:t>
            </a: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 -&gt; ? 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&gt;, &gt;&gt;  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-&gt; ?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9569913-B99F-68A3-3615-41C2F7E87E4A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Comandi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terminale</a:t>
            </a:r>
            <a:r>
              <a:rPr lang="en-US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base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BA8ADB-3393-4606-B8C7-A18905C3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mostra l’utente con cui stiamo usando il terminale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mostra la posizione attuale nelle directory di sistema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it-IT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directory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crea una directory (cartella)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(-l) </a:t>
            </a: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nomeCartella</a:t>
            </a:r>
            <a:r>
              <a:rPr lang="it-IT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 mostra i file contenuti nella cartella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(-</a:t>
            </a: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/Cartella 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 rimuove il file o la cartella col nome indicato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touch </a:t>
            </a: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nomeFile</a:t>
            </a: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-&gt; crea un file col nome passato in input</a:t>
            </a: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 -&gt; stampa il contenuto del file che gli viene passato</a:t>
            </a:r>
          </a:p>
          <a:p>
            <a:pPr>
              <a:lnSpc>
                <a:spcPct val="107000"/>
              </a:lnSpc>
            </a:pPr>
            <a:r>
              <a:rPr lang="it-IT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&gt;, &gt;&gt;  </a:t>
            </a:r>
            <a:r>
              <a:rPr lang="it-IT" sz="1800" dirty="0">
                <a:ea typeface="Calibri" panose="020F0502020204030204" pitchFamily="34" charset="0"/>
                <a:cs typeface="Times New Roman" panose="02020603050405020304" pitchFamily="18" charset="0"/>
              </a:rPr>
              <a:t>-&gt; permette di reindirizzare un input</a:t>
            </a:r>
          </a:p>
          <a:p>
            <a:pPr>
              <a:lnSpc>
                <a:spcPct val="107000"/>
              </a:lnSpc>
            </a:pPr>
            <a:r>
              <a:rPr lang="it-IT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it-IT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-&gt; ripete ciò che gli viene chiesto di ripetere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0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Print Clearly</vt:lpstr>
      <vt:lpstr>Tema di Office</vt:lpstr>
      <vt:lpstr>Terminal instructions (fast review)</vt:lpstr>
      <vt:lpstr>Comandi terminale base</vt:lpstr>
      <vt:lpstr>Comandi terminale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16</cp:revision>
  <dcterms:created xsi:type="dcterms:W3CDTF">2021-10-18T12:29:57Z</dcterms:created>
  <dcterms:modified xsi:type="dcterms:W3CDTF">2022-12-04T23:56:56Z</dcterms:modified>
</cp:coreProperties>
</file>