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L4 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exercises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1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Proporre un piano di indirizzamento per la rete 172.18.0.0 /16. Le sottoreti di cui necessita l’organizzazione sono:</a:t>
            </a:r>
          </a:p>
          <a:p>
            <a:r>
              <a:rPr lang="it-IT" sz="1800" dirty="0"/>
              <a:t>1 rete da 500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400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60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2 reti da 12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10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2 reti da 2 </a:t>
            </a:r>
            <a:r>
              <a:rPr lang="it-IT" sz="1800" dirty="0" err="1"/>
              <a:t>host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2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</a:t>
            </a:r>
            <a:r>
              <a:rPr lang="it-IT" sz="1800" dirty="0"/>
              <a:t>on Cisco </a:t>
            </a:r>
            <a:r>
              <a:rPr lang="it-IT" sz="1800" dirty="0" err="1"/>
              <a:t>Packet</a:t>
            </a:r>
            <a:r>
              <a:rPr lang="it-IT" sz="1800" dirty="0"/>
              <a:t> </a:t>
            </a:r>
            <a:r>
              <a:rPr lang="it-IT" sz="1800" dirty="0" err="1"/>
              <a:t>Tracer</a:t>
            </a:r>
            <a:r>
              <a:rPr lang="it-IT" sz="1800" dirty="0"/>
              <a:t> creare una rete simile a quella in figura. L’obiettivo è riuscire a </a:t>
            </a:r>
            <a:r>
              <a:rPr lang="it-IT" sz="1800" dirty="0" err="1"/>
              <a:t>pingare</a:t>
            </a:r>
            <a:r>
              <a:rPr lang="it-IT" sz="1800" dirty="0"/>
              <a:t> dispositivi di reti differenti.</a:t>
            </a:r>
          </a:p>
          <a:p>
            <a:r>
              <a:rPr lang="it-IT" sz="1800" dirty="0"/>
              <a:t>Per mettere in piedi la rete è necessario fornire tutti i dispositivi di indirizzi </a:t>
            </a:r>
            <a:r>
              <a:rPr lang="it-IT" sz="1800" dirty="0" err="1"/>
              <a:t>ip</a:t>
            </a:r>
            <a:r>
              <a:rPr lang="it-IT" sz="1800" dirty="0"/>
              <a:t> statici (occorre quindi fare un piano di indirizzamento) e configurare il default gateway delle due LAN.</a:t>
            </a:r>
          </a:p>
          <a:p>
            <a:r>
              <a:rPr lang="it-IT" sz="1800" dirty="0"/>
              <a:t>Per la comunicazione wireless, utilizzare un AP </a:t>
            </a:r>
            <a:r>
              <a:rPr lang="it-IT" sz="1800" dirty="0" err="1"/>
              <a:t>wifi</a:t>
            </a:r>
            <a:r>
              <a:rPr lang="it-IT" sz="1800" dirty="0"/>
              <a:t> e chiudere la rete con una password di tipo WPA2-PSK.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C7D5C2-8979-64FD-D728-83139606C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" t="11495" r="10131" b="16713"/>
          <a:stretch/>
        </p:blipFill>
        <p:spPr>
          <a:xfrm>
            <a:off x="3423004" y="3429000"/>
            <a:ext cx="5345991" cy="29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Print Clearly</vt:lpstr>
      <vt:lpstr>Tema di Office</vt:lpstr>
      <vt:lpstr>L4 exercises</vt:lpstr>
      <vt:lpstr>Esercizio 1</vt:lpstr>
      <vt:lpstr>Esercizio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64</cp:revision>
  <dcterms:created xsi:type="dcterms:W3CDTF">2021-10-18T12:29:57Z</dcterms:created>
  <dcterms:modified xsi:type="dcterms:W3CDTF">2022-12-13T18:41:52Z</dcterms:modified>
</cp:coreProperties>
</file>