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TCP – Transmission Control Protocol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Chiusura normale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900" dirty="0"/>
              <a:t>TCP sceglie di realizzare la chiusura in modalità simplex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le due direzioni vengono rilasciate in modo indipendente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il TCP che intende terminare la trasmissione emette un segmento con FIN=1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quando questo segmento riceve l’ACK la direzione si considera chiusa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se dopo un certo tempo non arriva l’ACK, il mittente del FIN rilascia comunque la connessione, l’altra direzione può continuare a trasmettere dati finché non decide di chiudere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B38395-F460-EF52-401B-A9A5FA91E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9" t="931" r="1711" b="3444"/>
          <a:stretch/>
        </p:blipFill>
        <p:spPr>
          <a:xfrm>
            <a:off x="6096000" y="2211859"/>
            <a:ext cx="5479822" cy="35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Chiusura con ACK perduto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9CC91D-84DD-D140-A780-9BD3B1A6E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" t="1355" r="1135" b="2067"/>
          <a:stretch/>
        </p:blipFill>
        <p:spPr>
          <a:xfrm>
            <a:off x="2478439" y="1690687"/>
            <a:ext cx="7235121" cy="42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Chiusura contemporanea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292983-7107-002A-1E23-4E85D3829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" t="1557" r="5757" b="1458"/>
          <a:stretch/>
        </p:blipFill>
        <p:spPr>
          <a:xfrm>
            <a:off x="2743407" y="1791730"/>
            <a:ext cx="6705186" cy="43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6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- liv. Trasporto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protocollo TCP offre un trasporto affidabile in quanto consente il controllo dell’integrità dell’informazione contenuta nei pacchetti e il controllo sull’effettiva consegna del messaggio</a:t>
            </a:r>
          </a:p>
          <a:p>
            <a:r>
              <a:rPr lang="it-IT" sz="1800" dirty="0"/>
              <a:t>TCP è dunque un protocollo orientato alla connessione</a:t>
            </a:r>
          </a:p>
          <a:p>
            <a:r>
              <a:rPr lang="it-IT" sz="1800" dirty="0"/>
              <a:t>Il software di rete che implementa TCP deve assicurare due condizioni fondamentali: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certezza  che  il  programma  applicativo  destinatario  sia attivo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garanzia   che   tutti   i   pacchetti   inviati   dal   mittente raggiungeranno la loro destinazione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Elementi dell’intestazione TCP: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sorgente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di destinazione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sequenza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conferma di ricezione (ACK)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Somma di controllo TCP (</a:t>
            </a:r>
            <a:r>
              <a:rPr lang="it-IT" sz="1600" dirty="0" err="1"/>
              <a:t>checksum</a:t>
            </a:r>
            <a:r>
              <a:rPr lang="it-IT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Dimensioni della finestra a scorrimento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Bit di segnalazione (FLAG)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2AA8537-71FC-2B4D-B1ED-920282EB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55" y="2005445"/>
            <a:ext cx="5020548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Per capire il significato del numero di sequenza, bisogna ricordare che i segmenti TCP viaggiano in un ordine sequenziale numerato, all'interno di pacchetti IP. Il numero di sequenza nell'intestazione TCP stabilisce l'ordine che la destinazione deve usare per riassemblare i segmenti nell’ordine di partenza. </a:t>
            </a:r>
          </a:p>
          <a:p>
            <a:r>
              <a:rPr lang="it-IT" sz="1800" dirty="0"/>
              <a:t>Quando </a:t>
            </a:r>
            <a:r>
              <a:rPr lang="it-IT" sz="1800" dirty="0" err="1"/>
              <a:t>l’host</a:t>
            </a:r>
            <a:r>
              <a:rPr lang="it-IT" sz="1800" dirty="0"/>
              <a:t> ricevente ottiene un segmento TCP, risponde al mittente con un piccolo pacchetto di conferma detto ACK (</a:t>
            </a:r>
            <a:r>
              <a:rPr lang="it-IT" sz="1800" dirty="0" err="1"/>
              <a:t>ACKnowledgment</a:t>
            </a:r>
            <a:r>
              <a:rPr lang="it-IT" sz="1800" dirty="0"/>
              <a:t>). Il numero di ciascuna conferma di ricezione coincide con il numero di sequenza del pacchetto che è stato ricevuto, più uno.</a:t>
            </a:r>
          </a:p>
          <a:p>
            <a:r>
              <a:rPr lang="it-IT" sz="1800" dirty="0"/>
              <a:t>Il mancato ACK viene rilevato dal mittente: se non riceve una conferma di ricezione per ogni pacchetto che ha trasmesso, trascorso un tempo t di </a:t>
            </a:r>
            <a:r>
              <a:rPr lang="it-IT" sz="1800" dirty="0" err="1"/>
              <a:t>timeout</a:t>
            </a:r>
            <a:r>
              <a:rPr lang="it-IT" sz="1800" dirty="0"/>
              <a:t>, il mittente rimanda il pacchetto in questione.</a:t>
            </a:r>
          </a:p>
          <a:p>
            <a:r>
              <a:rPr lang="it-IT" sz="1800" dirty="0"/>
              <a:t>Nella pratica, per ridurre il numero di conferme (ACK) ed ottimizzare lo scambio dei dati, gli </a:t>
            </a:r>
            <a:r>
              <a:rPr lang="it-IT" sz="1800" dirty="0" err="1"/>
              <a:t>host</a:t>
            </a:r>
            <a:r>
              <a:rPr lang="it-IT" sz="1800" dirty="0"/>
              <a:t> scambiano anche un numero relativo alla dimensione della finestra (campo Window): questo numero indica quanti byte possono essere ricevuti e mantenuti nel buffer prima di inviare un nuovo </a:t>
            </a:r>
            <a:r>
              <a:rPr lang="it-IT" sz="1800" dirty="0" err="1"/>
              <a:t>ack</a:t>
            </a:r>
            <a:r>
              <a:rPr lang="it-IT" sz="1800" dirty="0"/>
              <a:t>. La finestra viene adattata in base alle condizioni del trasferimento (es. errori rilevati) regolando il flusso TCP.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 procedimento  per  avviare  una  connessione  TCP  può essere informalmente descritto come segue: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"Iniziamo una connessione, fammi sapere se sei in linea e hai ricevuto questa richiesta"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"Sì, io ho ricevuto la tua richiesta e sono pronto a stabilire il collegamento"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"Va bene, ho ricevuto la tua conferma di ricezione; ecco i primi dati per te" (connessione stabilita)</a:t>
            </a:r>
          </a:p>
          <a:p>
            <a:r>
              <a:rPr lang="it-IT" sz="1800" dirty="0"/>
              <a:t>Il primo pacchetto dati ha numero di sequenza uguale all’ACK precedente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AFFDF265-8501-E91E-8F53-EE2A6920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2" y="1825625"/>
            <a:ext cx="3142695" cy="41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Resiste alla instaurazione contemporanea di due connessioni </a:t>
            </a:r>
          </a:p>
          <a:p>
            <a:r>
              <a:rPr lang="it-IT" sz="1800" dirty="0"/>
              <a:t>Ignora pacchetti di apertura ritardatari</a:t>
            </a:r>
          </a:p>
          <a:p>
            <a:r>
              <a:rPr lang="it-IT" sz="1800" dirty="0"/>
              <a:t>Stabilita  la  connessione, il  flusso  dei  dati  è  affidabile, in sequenza e bidirezionale</a:t>
            </a:r>
          </a:p>
          <a:p>
            <a:r>
              <a:rPr lang="it-IT" sz="1800" dirty="0"/>
              <a:t>Il flusso di pacchetti viene regolato tramite un buffer d’invio e uno di ricezione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F531F7-812A-BA94-A955-89B1F0745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73884"/>
            <a:ext cx="2502243" cy="3855769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CE5FD0-A350-66EF-8727-E957344F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59" y="1907246"/>
            <a:ext cx="2502242" cy="41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6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-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Socket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TCP utilizza il protocollo IP per trasportare i messaggi ma, rispetto a quest’ultimo, distingue tra più destinazioni all’interno di uno stesso </a:t>
            </a:r>
            <a:r>
              <a:rPr lang="it-IT" sz="1800" dirty="0" err="1"/>
              <a:t>host</a:t>
            </a:r>
            <a:r>
              <a:rPr lang="it-IT" sz="1800" dirty="0"/>
              <a:t> mediante il meccanismo delle porte (</a:t>
            </a:r>
            <a:r>
              <a:rPr lang="it-IT" sz="1800" dirty="0" err="1"/>
              <a:t>socket</a:t>
            </a:r>
            <a:r>
              <a:rPr lang="it-IT" sz="1800" dirty="0"/>
              <a:t>)</a:t>
            </a:r>
          </a:p>
          <a:p>
            <a:r>
              <a:rPr lang="it-IT" sz="1800" dirty="0" err="1">
                <a:solidFill>
                  <a:srgbClr val="FF0000"/>
                </a:solidFill>
              </a:rPr>
              <a:t>Socket</a:t>
            </a:r>
            <a:r>
              <a:rPr lang="it-IT" sz="1800" dirty="0"/>
              <a:t>: astrazione utilizzata per interfacciare i due terminali (endpoint) in gioco in una connessione tra due computer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C038C1-B989-26E1-5360-2B9137CC2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1994" r="885" b="1139"/>
          <a:stretch/>
        </p:blipFill>
        <p:spPr>
          <a:xfrm>
            <a:off x="3043881" y="3060099"/>
            <a:ext cx="6104238" cy="34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1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-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Socket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Una connessione TCP viene dunque identificata univocamente da una quadrupla:</a:t>
            </a:r>
          </a:p>
          <a:p>
            <a:pPr lvl="1"/>
            <a:r>
              <a:rPr lang="it-IT" sz="1600" dirty="0"/>
              <a:t>&lt;IP sorgente; porta sorgente; IP destinazione; porta destinazione&gt; </a:t>
            </a:r>
          </a:p>
          <a:p>
            <a:r>
              <a:rPr lang="it-IT" sz="1800" dirty="0"/>
              <a:t>La notazione per esprimere la &lt;IP, porta&gt; è </a:t>
            </a:r>
            <a:r>
              <a:rPr lang="it-IT" sz="1800" dirty="0" err="1"/>
              <a:t>X.X.X.X:porta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2AAADC-8742-34D3-904A-BC63C7DC2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t="5426" r="2775" b="4955"/>
          <a:stretch/>
        </p:blipFill>
        <p:spPr>
          <a:xfrm>
            <a:off x="2857229" y="3429000"/>
            <a:ext cx="6477541" cy="2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Well-known</a:t>
            </a:r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ports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Le porte con numero inferiore a 1024 sono porte riservate per specifici servizi (</a:t>
            </a:r>
            <a:r>
              <a:rPr lang="it-IT" sz="1800" dirty="0" err="1"/>
              <a:t>well-known</a:t>
            </a:r>
            <a:r>
              <a:rPr lang="it-IT" sz="1800" dirty="0"/>
              <a:t> ports)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EB4B97-01FD-3AC1-0E26-FAB4C5FA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09" y="2276350"/>
            <a:ext cx="6508781" cy="42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2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673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Print Clearly</vt:lpstr>
      <vt:lpstr>Tema di Office</vt:lpstr>
      <vt:lpstr>TCP – Transmission Control Protocol</vt:lpstr>
      <vt:lpstr>TCP - liv. Trasporto</vt:lpstr>
      <vt:lpstr>TCP</vt:lpstr>
      <vt:lpstr>TCP</vt:lpstr>
      <vt:lpstr>TCP – Three Way Handshake</vt:lpstr>
      <vt:lpstr>TCP – Three Way Handshake</vt:lpstr>
      <vt:lpstr>TCP - Socket</vt:lpstr>
      <vt:lpstr>TCP - Socket</vt:lpstr>
      <vt:lpstr>Well-known ports</vt:lpstr>
      <vt:lpstr>TCP – Chiusura normale</vt:lpstr>
      <vt:lpstr>TCP – Chiusura con ACK perduto</vt:lpstr>
      <vt:lpstr>TCP – Chiusura contemporanea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78</cp:revision>
  <dcterms:created xsi:type="dcterms:W3CDTF">2021-10-18T12:29:57Z</dcterms:created>
  <dcterms:modified xsi:type="dcterms:W3CDTF">2022-12-13T16:14:33Z</dcterms:modified>
</cp:coreProperties>
</file>