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5EB74-EC65-424D-ABDB-C83372E0114E}" v="6" dt="2021-01-07T20:28:3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Pacchin" userId="17625a6f-f22d-473c-a16f-047e47adfae5" providerId="ADAL" clId="{4F05EB74-EC65-424D-ABDB-C83372E0114E}"/>
    <pc:docChg chg="addSld delSld modSld">
      <pc:chgData name="Mattia Pacchin" userId="17625a6f-f22d-473c-a16f-047e47adfae5" providerId="ADAL" clId="{4F05EB74-EC65-424D-ABDB-C83372E0114E}" dt="2021-01-07T20:29:20.998" v="15" actId="47"/>
      <pc:docMkLst>
        <pc:docMk/>
      </pc:docMkLst>
      <pc:sldChg chg="addSp modSp mod">
        <pc:chgData name="Mattia Pacchin" userId="17625a6f-f22d-473c-a16f-047e47adfae5" providerId="ADAL" clId="{4F05EB74-EC65-424D-ABDB-C83372E0114E}" dt="2021-01-07T20:01:20.298" v="10" actId="1076"/>
        <pc:sldMkLst>
          <pc:docMk/>
          <pc:sldMk cId="2455514916" sldId="256"/>
        </pc:sldMkLst>
        <pc:spChg chg="mod">
          <ac:chgData name="Mattia Pacchin" userId="17625a6f-f22d-473c-a16f-047e47adfae5" providerId="ADAL" clId="{4F05EB74-EC65-424D-ABDB-C83372E0114E}" dt="2021-01-07T20:01:11.922" v="8" actId="14100"/>
          <ac:spMkLst>
            <pc:docMk/>
            <pc:sldMk cId="2455514916" sldId="256"/>
            <ac:spMk id="2" creationId="{77A70774-E8D7-4FBC-96B0-C1FCC76FE34A}"/>
          </ac:spMkLst>
        </pc:spChg>
        <pc:picChg chg="add mod">
          <ac:chgData name="Mattia Pacchin" userId="17625a6f-f22d-473c-a16f-047e47adfae5" providerId="ADAL" clId="{4F05EB74-EC65-424D-ABDB-C83372E0114E}" dt="2021-01-07T20:01:20.298" v="10" actId="1076"/>
          <ac:picMkLst>
            <pc:docMk/>
            <pc:sldMk cId="2455514916" sldId="256"/>
            <ac:picMk id="5" creationId="{00841D1C-AFD8-4711-8E61-F52E14E0F778}"/>
          </ac:picMkLst>
        </pc:picChg>
      </pc:sldChg>
      <pc:sldChg chg="modSp add del mod setBg">
        <pc:chgData name="Mattia Pacchin" userId="17625a6f-f22d-473c-a16f-047e47adfae5" providerId="ADAL" clId="{4F05EB74-EC65-424D-ABDB-C83372E0114E}" dt="2021-01-07T20:29:20.998" v="15" actId="47"/>
        <pc:sldMkLst>
          <pc:docMk/>
          <pc:sldMk cId="3349310673" sldId="257"/>
        </pc:sldMkLst>
        <pc:spChg chg="mod">
          <ac:chgData name="Mattia Pacchin" userId="17625a6f-f22d-473c-a16f-047e47adfae5" providerId="ADAL" clId="{4F05EB74-EC65-424D-ABDB-C83372E0114E}" dt="2021-01-07T20:28:44.110" v="14" actId="207"/>
          <ac:spMkLst>
            <pc:docMk/>
            <pc:sldMk cId="3349310673" sldId="257"/>
            <ac:spMk id="2" creationId="{77A70774-E8D7-4FBC-96B0-C1FCC76FE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14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8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0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8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5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97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4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D153-0911-406D-8424-680507453ADE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86D8-6064-40D4-8271-677BC06D7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49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70774-E8D7-4FBC-96B0-C1FCC76F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1350"/>
            <a:ext cx="6919356" cy="4575299"/>
          </a:xfrm>
        </p:spPr>
        <p:txBody>
          <a:bodyPr>
            <a:noAutofit/>
          </a:bodyPr>
          <a:lstStyle/>
          <a:p>
            <a:r>
              <a:rPr lang="en-US" sz="31000" dirty="0">
                <a:latin typeface="Book Antiqua" panose="02040602050305030304" pitchFamily="18" charset="0"/>
              </a:rPr>
              <a:t>K</a:t>
            </a:r>
            <a:endParaRPr lang="it-IT" sz="31000" dirty="0">
              <a:latin typeface="Book Antiqua" panose="0204060205030503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841D1C-AFD8-4711-8E61-F52E14E0F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0" y="3429000"/>
            <a:ext cx="1465340" cy="11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K₀</dc:title>
  <dc:creator>Mattia Pacchin</dc:creator>
  <cp:lastModifiedBy>Mattia Pacchin</cp:lastModifiedBy>
  <cp:revision>1</cp:revision>
  <dcterms:created xsi:type="dcterms:W3CDTF">2021-01-07T19:53:47Z</dcterms:created>
  <dcterms:modified xsi:type="dcterms:W3CDTF">2021-01-07T20:29:22Z</dcterms:modified>
</cp:coreProperties>
</file>