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2B823-0DE4-4FC0-B423-ADAA4D6C89D2}" v="31" dt="2021-03-24T16:09:01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Pacchin" userId="17625a6f-f22d-473c-a16f-047e47adfae5" providerId="ADAL" clId="{6072B823-0DE4-4FC0-B423-ADAA4D6C89D2}"/>
    <pc:docChg chg="undo custSel addSld delSld modSld modMainMaster">
      <pc:chgData name="Mattia Pacchin" userId="17625a6f-f22d-473c-a16f-047e47adfae5" providerId="ADAL" clId="{6072B823-0DE4-4FC0-B423-ADAA4D6C89D2}" dt="2021-03-24T16:11:18.294" v="144" actId="47"/>
      <pc:docMkLst>
        <pc:docMk/>
      </pc:docMkLst>
      <pc:sldChg chg="addSp delSp modSp mod setBg delDesignElem">
        <pc:chgData name="Mattia Pacchin" userId="17625a6f-f22d-473c-a16f-047e47adfae5" providerId="ADAL" clId="{6072B823-0DE4-4FC0-B423-ADAA4D6C89D2}" dt="2021-03-24T16:10:31.490" v="143" actId="1037"/>
        <pc:sldMkLst>
          <pc:docMk/>
          <pc:sldMk cId="4153059729" sldId="256"/>
        </pc:sldMkLst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" creationId="{D01D46DB-987A-4109-B5D3-2E97AC1D7998}"/>
          </ac:spMkLst>
        </pc:spChg>
        <pc:spChg chg="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6" creationId="{89A2ED3C-77D3-4DD0-A5A7-12AC5569C742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7" creationId="{A7D39AA6-463F-4F50-975F-6F5EABFDCAAD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8" creationId="{6F914541-E6D6-4C61-ABFC-895F3973A8AF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9" creationId="{0AD677B9-EAF9-46E2-943D-1CA205D73F98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0" creationId="{B22B9605-433D-4274-BF42-0F79FBC52C6F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1" creationId="{1932F262-6CC8-4D0D-B263-09BC342877EC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2" creationId="{91279F32-F9E5-411F-8DC7-F47248180593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3" creationId="{6B4D27BF-2E00-438B-BF7E-07CD7CFCA9F7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4" creationId="{A3E2C557-B290-4609-A90B-CE64E876DF08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5" creationId="{E1427EE6-8618-4C1E-86C1-51A8B2ED7A03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6" creationId="{FE1C628D-BC8C-4B55-9CD9-42339559396A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7" creationId="{8FD99CCA-18ED-4E0F-9FED-8E8F04EA4F08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18" creationId="{D17722CF-19EA-441A-99FB-CC3ED0CE11E6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0" creationId="{C0CF0172-4AA3-45D8-8321-645B20CB58D6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1" creationId="{F877FC77-3329-4B5B-88FC-26E889D87B24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2" creationId="{1C7BD017-9865-4A82-9B9F-4C3BCB9BB286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3" creationId="{56FE0417-68C0-43BF-A96D-356AAA5DAB4B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4" creationId="{190916F8-A693-4511-8954-1AD777999A87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5" creationId="{85435BFD-A265-48E6-8018-F3BFBA9A5CD5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6" creationId="{FE7DFA6B-FD56-43CB-9149-FAC676A40A96}"/>
          </ac:spMkLst>
        </pc:spChg>
        <pc:spChg chg="add mod">
          <ac:chgData name="Mattia Pacchin" userId="17625a6f-f22d-473c-a16f-047e47adfae5" providerId="ADAL" clId="{6072B823-0DE4-4FC0-B423-ADAA4D6C89D2}" dt="2021-03-24T15:32:22.419" v="81"/>
          <ac:spMkLst>
            <pc:docMk/>
            <pc:sldMk cId="4153059729" sldId="256"/>
            <ac:spMk id="27" creationId="{599AD51E-639E-4575-87AB-A9F1D07FB995}"/>
          </ac:spMkLst>
        </pc:spChg>
        <pc:picChg chg="add mod ord modCrop">
          <ac:chgData name="Mattia Pacchin" userId="17625a6f-f22d-473c-a16f-047e47adfae5" providerId="ADAL" clId="{6072B823-0DE4-4FC0-B423-ADAA4D6C89D2}" dt="2021-03-24T16:10:31.490" v="143" actId="1037"/>
          <ac:picMkLst>
            <pc:docMk/>
            <pc:sldMk cId="4153059729" sldId="256"/>
            <ac:picMk id="4" creationId="{135472D4-1598-420F-AA92-FBF8D315EC9B}"/>
          </ac:picMkLst>
        </pc:picChg>
        <pc:picChg chg="mod">
          <ac:chgData name="Mattia Pacchin" userId="17625a6f-f22d-473c-a16f-047e47adfae5" providerId="ADAL" clId="{6072B823-0DE4-4FC0-B423-ADAA4D6C89D2}" dt="2021-03-24T15:32:22.419" v="81"/>
          <ac:picMkLst>
            <pc:docMk/>
            <pc:sldMk cId="4153059729" sldId="256"/>
            <ac:picMk id="5" creationId="{A788AD30-FFC9-422E-867E-0361FB76FE97}"/>
          </ac:picMkLst>
        </pc:picChg>
        <pc:picChg chg="add del mod">
          <ac:chgData name="Mattia Pacchin" userId="17625a6f-f22d-473c-a16f-047e47adfae5" providerId="ADAL" clId="{6072B823-0DE4-4FC0-B423-ADAA4D6C89D2}" dt="2021-03-24T15:32:35.698" v="84"/>
          <ac:picMkLst>
            <pc:docMk/>
            <pc:sldMk cId="4153059729" sldId="256"/>
            <ac:picMk id="19" creationId="{CB607B98-7700-4DC9-8BE8-A876255F9C52}"/>
          </ac:picMkLst>
        </pc:picChg>
      </pc:sldChg>
      <pc:sldChg chg="addSp delSp modSp new del mod setBg delDesignElem">
        <pc:chgData name="Mattia Pacchin" userId="17625a6f-f22d-473c-a16f-047e47adfae5" providerId="ADAL" clId="{6072B823-0DE4-4FC0-B423-ADAA4D6C89D2}" dt="2021-03-24T16:11:18.294" v="144" actId="47"/>
        <pc:sldMkLst>
          <pc:docMk/>
          <pc:sldMk cId="3584260074" sldId="257"/>
        </pc:sldMkLst>
        <pc:spChg chg="del mod">
          <ac:chgData name="Mattia Pacchin" userId="17625a6f-f22d-473c-a16f-047e47adfae5" providerId="ADAL" clId="{6072B823-0DE4-4FC0-B423-ADAA4D6C89D2}" dt="2021-03-24T15:24:07.411" v="74" actId="26606"/>
          <ac:spMkLst>
            <pc:docMk/>
            <pc:sldMk cId="3584260074" sldId="257"/>
            <ac:spMk id="2" creationId="{C74F412C-2DCA-4DC4-B50D-008F41D6D456}"/>
          </ac:spMkLst>
        </pc:spChg>
        <pc:spChg chg="del">
          <ac:chgData name="Mattia Pacchin" userId="17625a6f-f22d-473c-a16f-047e47adfae5" providerId="ADAL" clId="{6072B823-0DE4-4FC0-B423-ADAA4D6C89D2}" dt="2021-03-24T15:23:25.740" v="65" actId="931"/>
          <ac:spMkLst>
            <pc:docMk/>
            <pc:sldMk cId="3584260074" sldId="257"/>
            <ac:spMk id="3" creationId="{54E4983A-3057-4F37-AB49-6E7554C73812}"/>
          </ac:spMkLst>
        </pc:spChg>
        <pc:spChg chg="add del mod">
          <ac:chgData name="Mattia Pacchin" userId="17625a6f-f22d-473c-a16f-047e47adfae5" providerId="ADAL" clId="{6072B823-0DE4-4FC0-B423-ADAA4D6C89D2}" dt="2021-03-24T15:27:27.846" v="76" actId="931"/>
          <ac:spMkLst>
            <pc:docMk/>
            <pc:sldMk cId="3584260074" sldId="257"/>
            <ac:spMk id="7" creationId="{41744BF0-2880-468E-A469-5B69D46F16CA}"/>
          </ac:spMkLst>
        </pc:spChg>
        <pc:spChg chg="add del">
          <ac:chgData name="Mattia Pacchin" userId="17625a6f-f22d-473c-a16f-047e47adfae5" providerId="ADAL" clId="{6072B823-0DE4-4FC0-B423-ADAA4D6C89D2}" dt="2021-03-24T15:23:34.991" v="67" actId="26606"/>
          <ac:spMkLst>
            <pc:docMk/>
            <pc:sldMk cId="3584260074" sldId="257"/>
            <ac:spMk id="9" creationId="{7658FE14-C981-4367-AAB2-348F9BA74027}"/>
          </ac:spMkLst>
        </pc:spChg>
        <pc:spChg chg="add del">
          <ac:chgData name="Mattia Pacchin" userId="17625a6f-f22d-473c-a16f-047e47adfae5" providerId="ADAL" clId="{6072B823-0DE4-4FC0-B423-ADAA4D6C89D2}" dt="2021-03-24T15:23:34.991" v="67" actId="26606"/>
          <ac:spMkLst>
            <pc:docMk/>
            <pc:sldMk cId="3584260074" sldId="257"/>
            <ac:spMk id="12" creationId="{F56F5174-31D9-4DBB-AAB7-A1FD7BDB1352}"/>
          </ac:spMkLst>
        </pc:spChg>
        <pc:spChg chg="add del">
          <ac:chgData name="Mattia Pacchin" userId="17625a6f-f22d-473c-a16f-047e47adfae5" providerId="ADAL" clId="{6072B823-0DE4-4FC0-B423-ADAA4D6C89D2}" dt="2021-03-24T15:23:34.991" v="67" actId="26606"/>
          <ac:spMkLst>
            <pc:docMk/>
            <pc:sldMk cId="3584260074" sldId="257"/>
            <ac:spMk id="16" creationId="{F9A95BEE-6BB1-4A28-A8E6-A34B2E42EF87}"/>
          </ac:spMkLst>
        </pc:spChg>
        <pc:spChg chg="add del">
          <ac:chgData name="Mattia Pacchin" userId="17625a6f-f22d-473c-a16f-047e47adfae5" providerId="ADAL" clId="{6072B823-0DE4-4FC0-B423-ADAA4D6C89D2}" dt="2021-03-24T15:24:07.411" v="74" actId="26606"/>
          <ac:spMkLst>
            <pc:docMk/>
            <pc:sldMk cId="3584260074" sldId="257"/>
            <ac:spMk id="18" creationId="{3873B707-463F-40B0-8227-E8CC6C67EB25}"/>
          </ac:spMkLst>
        </pc:spChg>
        <pc:spChg chg="add del">
          <ac:chgData name="Mattia Pacchin" userId="17625a6f-f22d-473c-a16f-047e47adfae5" providerId="ADAL" clId="{6072B823-0DE4-4FC0-B423-ADAA4D6C89D2}" dt="2021-03-24T15:24:07.411" v="74" actId="26606"/>
          <ac:spMkLst>
            <pc:docMk/>
            <pc:sldMk cId="3584260074" sldId="257"/>
            <ac:spMk id="19" creationId="{201CC55D-ED54-4C5C-95E6-10947BD1103B}"/>
          </ac:spMkLst>
        </pc:spChg>
        <pc:spChg chg="add del">
          <ac:chgData name="Mattia Pacchin" userId="17625a6f-f22d-473c-a16f-047e47adfae5" providerId="ADAL" clId="{6072B823-0DE4-4FC0-B423-ADAA4D6C89D2}" dt="2021-03-24T15:24:07.411" v="74" actId="26606"/>
          <ac:spMkLst>
            <pc:docMk/>
            <pc:sldMk cId="3584260074" sldId="257"/>
            <ac:spMk id="20" creationId="{C13237C8-E62C-4F0D-A318-BD6FB6C2D138}"/>
          </ac:spMkLst>
        </pc:spChg>
        <pc:spChg chg="add del">
          <ac:chgData name="Mattia Pacchin" userId="17625a6f-f22d-473c-a16f-047e47adfae5" providerId="ADAL" clId="{6072B823-0DE4-4FC0-B423-ADAA4D6C89D2}" dt="2021-03-24T15:24:07.411" v="74" actId="26606"/>
          <ac:spMkLst>
            <pc:docMk/>
            <pc:sldMk cId="3584260074" sldId="257"/>
            <ac:spMk id="22" creationId="{19C9EAEA-39D0-4B0E-A0EB-51E7B26740B1}"/>
          </ac:spMkLst>
        </pc:spChg>
        <pc:spChg chg="add del">
          <ac:chgData name="Mattia Pacchin" userId="17625a6f-f22d-473c-a16f-047e47adfae5" providerId="ADAL" clId="{6072B823-0DE4-4FC0-B423-ADAA4D6C89D2}" dt="2021-03-24T15:24:07.411" v="74" actId="26606"/>
          <ac:spMkLst>
            <pc:docMk/>
            <pc:sldMk cId="3584260074" sldId="257"/>
            <ac:spMk id="24" creationId="{658D3F37-080E-446A-8AF3-6551FFF49F64}"/>
          </ac:spMkLst>
        </pc:spChg>
        <pc:spChg chg="add del">
          <ac:chgData name="Mattia Pacchin" userId="17625a6f-f22d-473c-a16f-047e47adfae5" providerId="ADAL" clId="{6072B823-0DE4-4FC0-B423-ADAA4D6C89D2}" dt="2021-03-24T15:24:00.893" v="71" actId="26606"/>
          <ac:spMkLst>
            <pc:docMk/>
            <pc:sldMk cId="3584260074" sldId="257"/>
            <ac:spMk id="29" creationId="{D4771268-CB57-404A-9271-370EB28F6090}"/>
          </ac:spMkLst>
        </pc:spChg>
        <pc:spChg chg="add del">
          <ac:chgData name="Mattia Pacchin" userId="17625a6f-f22d-473c-a16f-047e47adfae5" providerId="ADAL" clId="{6072B823-0DE4-4FC0-B423-ADAA4D6C89D2}" dt="2021-03-24T15:24:07.403" v="73" actId="26606"/>
          <ac:spMkLst>
            <pc:docMk/>
            <pc:sldMk cId="3584260074" sldId="257"/>
            <ac:spMk id="31" creationId="{169CC832-2974-4E8D-90ED-3E2941BA7336}"/>
          </ac:spMkLst>
        </pc:spChg>
        <pc:spChg chg="add del">
          <ac:chgData name="Mattia Pacchin" userId="17625a6f-f22d-473c-a16f-047e47adfae5" providerId="ADAL" clId="{6072B823-0DE4-4FC0-B423-ADAA4D6C89D2}" dt="2021-03-24T15:24:07.403" v="73" actId="26606"/>
          <ac:spMkLst>
            <pc:docMk/>
            <pc:sldMk cId="3584260074" sldId="257"/>
            <ac:spMk id="32" creationId="{DBC6133C-0615-4CE4-9132-37E609A9BDFA}"/>
          </ac:spMkLst>
        </pc:spChg>
        <pc:spChg chg="add del">
          <ac:chgData name="Mattia Pacchin" userId="17625a6f-f22d-473c-a16f-047e47adfae5" providerId="ADAL" clId="{6072B823-0DE4-4FC0-B423-ADAA4D6C89D2}" dt="2021-03-24T15:24:07.403" v="73" actId="26606"/>
          <ac:spMkLst>
            <pc:docMk/>
            <pc:sldMk cId="3584260074" sldId="257"/>
            <ac:spMk id="33" creationId="{55222F96-971A-4F90-B841-6BAB416C7AC1}"/>
          </ac:spMkLst>
        </pc:spChg>
        <pc:spChg chg="add del">
          <ac:chgData name="Mattia Pacchin" userId="17625a6f-f22d-473c-a16f-047e47adfae5" providerId="ADAL" clId="{6072B823-0DE4-4FC0-B423-ADAA4D6C89D2}" dt="2021-03-24T15:24:07.403" v="73" actId="26606"/>
          <ac:spMkLst>
            <pc:docMk/>
            <pc:sldMk cId="3584260074" sldId="257"/>
            <ac:spMk id="34" creationId="{658D3F37-080E-446A-8AF3-6551FFF49F64}"/>
          </ac:spMkLst>
        </pc:spChg>
        <pc:spChg chg="add del">
          <ac:chgData name="Mattia Pacchin" userId="17625a6f-f22d-473c-a16f-047e47adfae5" providerId="ADAL" clId="{6072B823-0DE4-4FC0-B423-ADAA4D6C89D2}" dt="2021-03-24T15:24:07.403" v="73" actId="26606"/>
          <ac:spMkLst>
            <pc:docMk/>
            <pc:sldMk cId="3584260074" sldId="257"/>
            <ac:spMk id="35" creationId="{08980754-6F4B-43C9-B9BE-127B6BED6586}"/>
          </ac:spMkLst>
        </pc:spChg>
        <pc:spChg chg="add del">
          <ac:chgData name="Mattia Pacchin" userId="17625a6f-f22d-473c-a16f-047e47adfae5" providerId="ADAL" clId="{6072B823-0DE4-4FC0-B423-ADAA4D6C89D2}" dt="2021-03-24T15:24:07.403" v="73" actId="26606"/>
          <ac:spMkLst>
            <pc:docMk/>
            <pc:sldMk cId="3584260074" sldId="257"/>
            <ac:spMk id="37" creationId="{2C1BBA94-3F40-40AA-8BB9-E69E25E537C1}"/>
          </ac:spMkLst>
        </pc:spChg>
        <pc:spChg chg="add del mod">
          <ac:chgData name="Mattia Pacchin" userId="17625a6f-f22d-473c-a16f-047e47adfae5" providerId="ADAL" clId="{6072B823-0DE4-4FC0-B423-ADAA4D6C89D2}" dt="2021-03-24T15:32:35.698" v="84"/>
          <ac:spMkLst>
            <pc:docMk/>
            <pc:sldMk cId="3584260074" sldId="257"/>
            <ac:spMk id="39" creationId="{57845966-6EFC-468A-9CC7-BAB4B95854E7}"/>
          </ac:spMkLst>
        </pc:spChg>
        <pc:spChg chg="add del mod">
          <ac:chgData name="Mattia Pacchin" userId="17625a6f-f22d-473c-a16f-047e47adfae5" providerId="ADAL" clId="{6072B823-0DE4-4FC0-B423-ADAA4D6C89D2}" dt="2021-03-24T15:32:35.698" v="84"/>
          <ac:spMkLst>
            <pc:docMk/>
            <pc:sldMk cId="3584260074" sldId="257"/>
            <ac:spMk id="41" creationId="{ADAD1991-FFD1-4E94-ABAB-7560D33008E4}"/>
          </ac:spMkLst>
        </pc:spChg>
        <pc:grpChg chg="add del">
          <ac:chgData name="Mattia Pacchin" userId="17625a6f-f22d-473c-a16f-047e47adfae5" providerId="ADAL" clId="{6072B823-0DE4-4FC0-B423-ADAA4D6C89D2}" dt="2021-03-24T15:24:07.411" v="74" actId="26606"/>
          <ac:grpSpMkLst>
            <pc:docMk/>
            <pc:sldMk cId="3584260074" sldId="257"/>
            <ac:grpSpMk id="21" creationId="{1DE889C7-FAD6-4397-98E2-05D503484459}"/>
          </ac:grpSpMkLst>
        </pc:grpChg>
        <pc:picChg chg="add del mod">
          <ac:chgData name="Mattia Pacchin" userId="17625a6f-f22d-473c-a16f-047e47adfae5" providerId="ADAL" clId="{6072B823-0DE4-4FC0-B423-ADAA4D6C89D2}" dt="2021-03-24T15:26:40.257" v="75" actId="478"/>
          <ac:picMkLst>
            <pc:docMk/>
            <pc:sldMk cId="3584260074" sldId="257"/>
            <ac:picMk id="5" creationId="{43511DFB-D3D2-42A2-9AC0-56B43FC81B81}"/>
          </ac:picMkLst>
        </pc:picChg>
        <pc:picChg chg="add mod">
          <ac:chgData name="Mattia Pacchin" userId="17625a6f-f22d-473c-a16f-047e47adfae5" providerId="ADAL" clId="{6072B823-0DE4-4FC0-B423-ADAA4D6C89D2}" dt="2021-03-24T15:33:09.731" v="86"/>
          <ac:picMkLst>
            <pc:docMk/>
            <pc:sldMk cId="3584260074" sldId="257"/>
            <ac:picMk id="10" creationId="{66C8C1DA-8076-472D-A7C8-B8B625E5AA0A}"/>
          </ac:picMkLst>
        </pc:picChg>
        <pc:picChg chg="add del">
          <ac:chgData name="Mattia Pacchin" userId="17625a6f-f22d-473c-a16f-047e47adfae5" providerId="ADAL" clId="{6072B823-0DE4-4FC0-B423-ADAA4D6C89D2}" dt="2021-03-24T15:23:34.991" v="67" actId="26606"/>
          <ac:picMkLst>
            <pc:docMk/>
            <pc:sldMk cId="3584260074" sldId="257"/>
            <ac:picMk id="14" creationId="{AE113210-7872-481A-ADE6-3A05CCAF5EB2}"/>
          </ac:picMkLst>
        </pc:picChg>
        <pc:picChg chg="add del mod">
          <ac:chgData name="Mattia Pacchin" userId="17625a6f-f22d-473c-a16f-047e47adfae5" providerId="ADAL" clId="{6072B823-0DE4-4FC0-B423-ADAA4D6C89D2}" dt="2021-03-24T15:32:35.698" v="84"/>
          <ac:picMkLst>
            <pc:docMk/>
            <pc:sldMk cId="3584260074" sldId="257"/>
            <ac:picMk id="40" creationId="{75554383-98AF-4A47-BB65-705FAAA4BE6A}"/>
          </ac:picMkLst>
        </pc:picChg>
      </pc:sldChg>
      <pc:sldMasterChg chg="modSp modSldLayout">
        <pc:chgData name="Mattia Pacchin" userId="17625a6f-f22d-473c-a16f-047e47adfae5" providerId="ADAL" clId="{6072B823-0DE4-4FC0-B423-ADAA4D6C89D2}" dt="2021-03-24T15:32:22.419" v="81"/>
        <pc:sldMasterMkLst>
          <pc:docMk/>
          <pc:sldMasterMk cId="1051124026" sldId="2147483660"/>
        </pc:sldMasterMkLst>
        <pc:spChg chg="mod">
          <ac:chgData name="Mattia Pacchin" userId="17625a6f-f22d-473c-a16f-047e47adfae5" providerId="ADAL" clId="{6072B823-0DE4-4FC0-B423-ADAA4D6C89D2}" dt="2021-03-24T15:32:22.419" v="81"/>
          <ac:spMkLst>
            <pc:docMk/>
            <pc:sldMasterMk cId="1051124026" sldId="2147483660"/>
            <ac:spMk id="2" creationId="{00000000-0000-0000-0000-000000000000}"/>
          </ac:spMkLst>
        </pc:spChg>
        <pc:spChg chg="mod">
          <ac:chgData name="Mattia Pacchin" userId="17625a6f-f22d-473c-a16f-047e47adfae5" providerId="ADAL" clId="{6072B823-0DE4-4FC0-B423-ADAA4D6C89D2}" dt="2021-03-24T15:32:22.419" v="81"/>
          <ac:spMkLst>
            <pc:docMk/>
            <pc:sldMasterMk cId="1051124026" sldId="2147483660"/>
            <ac:spMk id="3" creationId="{00000000-0000-0000-0000-000000000000}"/>
          </ac:spMkLst>
        </pc:spChg>
        <pc:spChg chg="mod">
          <ac:chgData name="Mattia Pacchin" userId="17625a6f-f22d-473c-a16f-047e47adfae5" providerId="ADAL" clId="{6072B823-0DE4-4FC0-B423-ADAA4D6C89D2}" dt="2021-03-24T15:32:22.419" v="81"/>
          <ac:spMkLst>
            <pc:docMk/>
            <pc:sldMasterMk cId="1051124026" sldId="2147483660"/>
            <ac:spMk id="4" creationId="{00000000-0000-0000-0000-000000000000}"/>
          </ac:spMkLst>
        </pc:spChg>
        <pc:spChg chg="mod">
          <ac:chgData name="Mattia Pacchin" userId="17625a6f-f22d-473c-a16f-047e47adfae5" providerId="ADAL" clId="{6072B823-0DE4-4FC0-B423-ADAA4D6C89D2}" dt="2021-03-24T15:32:22.419" v="81"/>
          <ac:spMkLst>
            <pc:docMk/>
            <pc:sldMasterMk cId="1051124026" sldId="2147483660"/>
            <ac:spMk id="5" creationId="{00000000-0000-0000-0000-000000000000}"/>
          </ac:spMkLst>
        </pc:spChg>
        <pc:spChg chg="mod">
          <ac:chgData name="Mattia Pacchin" userId="17625a6f-f22d-473c-a16f-047e47adfae5" providerId="ADAL" clId="{6072B823-0DE4-4FC0-B423-ADAA4D6C89D2}" dt="2021-03-24T15:32:22.419" v="81"/>
          <ac:spMkLst>
            <pc:docMk/>
            <pc:sldMasterMk cId="1051124026" sldId="2147483660"/>
            <ac:spMk id="6" creationId="{00000000-0000-0000-0000-000000000000}"/>
          </ac:spMkLst>
        </pc:spChg>
        <pc:sldLayoutChg chg="modSp">
          <pc:chgData name="Mattia Pacchin" userId="17625a6f-f22d-473c-a16f-047e47adfae5" providerId="ADAL" clId="{6072B823-0DE4-4FC0-B423-ADAA4D6C89D2}" dt="2021-03-24T15:32:22.419" v="81"/>
          <pc:sldLayoutMkLst>
            <pc:docMk/>
            <pc:sldMasterMk cId="1051124026" sldId="2147483660"/>
            <pc:sldLayoutMk cId="4240549653" sldId="2147483661"/>
          </pc:sldLayoutMkLst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4240549653" sldId="2147483661"/>
              <ac:spMk id="2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4240549653" sldId="2147483661"/>
              <ac:spMk id="3" creationId="{00000000-0000-0000-0000-000000000000}"/>
            </ac:spMkLst>
          </pc:spChg>
        </pc:sldLayoutChg>
        <pc:sldLayoutChg chg="modSp">
          <pc:chgData name="Mattia Pacchin" userId="17625a6f-f22d-473c-a16f-047e47adfae5" providerId="ADAL" clId="{6072B823-0DE4-4FC0-B423-ADAA4D6C89D2}" dt="2021-03-24T15:32:22.419" v="81"/>
          <pc:sldLayoutMkLst>
            <pc:docMk/>
            <pc:sldMasterMk cId="1051124026" sldId="2147483660"/>
            <pc:sldLayoutMk cId="3667935922" sldId="2147483663"/>
          </pc:sldLayoutMkLst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667935922" sldId="2147483663"/>
              <ac:spMk id="2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667935922" sldId="2147483663"/>
              <ac:spMk id="3" creationId="{00000000-0000-0000-0000-000000000000}"/>
            </ac:spMkLst>
          </pc:spChg>
        </pc:sldLayoutChg>
        <pc:sldLayoutChg chg="modSp">
          <pc:chgData name="Mattia Pacchin" userId="17625a6f-f22d-473c-a16f-047e47adfae5" providerId="ADAL" clId="{6072B823-0DE4-4FC0-B423-ADAA4D6C89D2}" dt="2021-03-24T15:32:22.419" v="81"/>
          <pc:sldLayoutMkLst>
            <pc:docMk/>
            <pc:sldMasterMk cId="1051124026" sldId="2147483660"/>
            <pc:sldLayoutMk cId="1680013037" sldId="2147483664"/>
          </pc:sldLayoutMkLst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1680013037" sldId="2147483664"/>
              <ac:spMk id="3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1680013037" sldId="2147483664"/>
              <ac:spMk id="4" creationId="{00000000-0000-0000-0000-000000000000}"/>
            </ac:spMkLst>
          </pc:spChg>
        </pc:sldLayoutChg>
        <pc:sldLayoutChg chg="modSp">
          <pc:chgData name="Mattia Pacchin" userId="17625a6f-f22d-473c-a16f-047e47adfae5" providerId="ADAL" clId="{6072B823-0DE4-4FC0-B423-ADAA4D6C89D2}" dt="2021-03-24T15:32:22.419" v="81"/>
          <pc:sldLayoutMkLst>
            <pc:docMk/>
            <pc:sldMasterMk cId="1051124026" sldId="2147483660"/>
            <pc:sldLayoutMk cId="3474850034" sldId="2147483665"/>
          </pc:sldLayoutMkLst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474850034" sldId="2147483665"/>
              <ac:spMk id="2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474850034" sldId="2147483665"/>
              <ac:spMk id="3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474850034" sldId="2147483665"/>
              <ac:spMk id="4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474850034" sldId="2147483665"/>
              <ac:spMk id="5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474850034" sldId="2147483665"/>
              <ac:spMk id="6" creationId="{00000000-0000-0000-0000-000000000000}"/>
            </ac:spMkLst>
          </pc:spChg>
        </pc:sldLayoutChg>
        <pc:sldLayoutChg chg="modSp">
          <pc:chgData name="Mattia Pacchin" userId="17625a6f-f22d-473c-a16f-047e47adfae5" providerId="ADAL" clId="{6072B823-0DE4-4FC0-B423-ADAA4D6C89D2}" dt="2021-03-24T15:32:22.419" v="81"/>
          <pc:sldLayoutMkLst>
            <pc:docMk/>
            <pc:sldMasterMk cId="1051124026" sldId="2147483660"/>
            <pc:sldLayoutMk cId="3565187517" sldId="2147483668"/>
          </pc:sldLayoutMkLst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565187517" sldId="2147483668"/>
              <ac:spMk id="2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565187517" sldId="2147483668"/>
              <ac:spMk id="3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565187517" sldId="2147483668"/>
              <ac:spMk id="4" creationId="{00000000-0000-0000-0000-000000000000}"/>
            </ac:spMkLst>
          </pc:spChg>
        </pc:sldLayoutChg>
        <pc:sldLayoutChg chg="modSp">
          <pc:chgData name="Mattia Pacchin" userId="17625a6f-f22d-473c-a16f-047e47adfae5" providerId="ADAL" clId="{6072B823-0DE4-4FC0-B423-ADAA4D6C89D2}" dt="2021-03-24T15:32:22.419" v="81"/>
          <pc:sldLayoutMkLst>
            <pc:docMk/>
            <pc:sldMasterMk cId="1051124026" sldId="2147483660"/>
            <pc:sldLayoutMk cId="3645479402" sldId="2147483669"/>
          </pc:sldLayoutMkLst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645479402" sldId="2147483669"/>
              <ac:spMk id="2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645479402" sldId="2147483669"/>
              <ac:spMk id="3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3645479402" sldId="2147483669"/>
              <ac:spMk id="4" creationId="{00000000-0000-0000-0000-000000000000}"/>
            </ac:spMkLst>
          </pc:spChg>
        </pc:sldLayoutChg>
        <pc:sldLayoutChg chg="modSp">
          <pc:chgData name="Mattia Pacchin" userId="17625a6f-f22d-473c-a16f-047e47adfae5" providerId="ADAL" clId="{6072B823-0DE4-4FC0-B423-ADAA4D6C89D2}" dt="2021-03-24T15:32:22.419" v="81"/>
          <pc:sldLayoutMkLst>
            <pc:docMk/>
            <pc:sldMasterMk cId="1051124026" sldId="2147483660"/>
            <pc:sldLayoutMk cId="2158285904" sldId="2147483671"/>
          </pc:sldLayoutMkLst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2158285904" sldId="2147483671"/>
              <ac:spMk id="2" creationId="{00000000-0000-0000-0000-000000000000}"/>
            </ac:spMkLst>
          </pc:spChg>
          <pc:spChg chg="mod">
            <ac:chgData name="Mattia Pacchin" userId="17625a6f-f22d-473c-a16f-047e47adfae5" providerId="ADAL" clId="{6072B823-0DE4-4FC0-B423-ADAA4D6C89D2}" dt="2021-03-24T15:32:22.419" v="81"/>
            <ac:spMkLst>
              <pc:docMk/>
              <pc:sldMasterMk cId="1051124026" sldId="2147483660"/>
              <pc:sldLayoutMk cId="2158285904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4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50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86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18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21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74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1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98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32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6FDB-7383-483E-861C-0D6427286C06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95B-0FF3-49F9-86F8-56F6391EBA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64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35472D4-1598-420F-AA92-FBF8D315E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" b="4040"/>
          <a:stretch/>
        </p:blipFill>
        <p:spPr>
          <a:xfrm>
            <a:off x="2234163" y="0"/>
            <a:ext cx="7456714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788AD30-FFC9-422E-867E-0361FB76F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1" r="-1" b="5288"/>
          <a:stretch/>
        </p:blipFill>
        <p:spPr>
          <a:xfrm>
            <a:off x="3178223" y="1413653"/>
            <a:ext cx="5835556" cy="40306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A2ED3C-77D3-4DD0-A5A7-12AC5569C742}"/>
              </a:ext>
            </a:extLst>
          </p:cNvPr>
          <p:cNvSpPr txBox="1"/>
          <p:nvPr/>
        </p:nvSpPr>
        <p:spPr>
          <a:xfrm>
            <a:off x="3785534" y="2721114"/>
            <a:ext cx="462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HACKING SOON</a:t>
            </a:r>
            <a:endParaRPr lang="it-IT" sz="4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1D46DB-987A-4109-B5D3-2E97AC1D7998}"/>
              </a:ext>
            </a:extLst>
          </p:cNvPr>
          <p:cNvSpPr txBox="1"/>
          <p:nvPr/>
        </p:nvSpPr>
        <p:spPr>
          <a:xfrm>
            <a:off x="4638205" y="3540449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D39AA6-463F-4F50-975F-6F5EABFDCAAD}"/>
              </a:ext>
            </a:extLst>
          </p:cNvPr>
          <p:cNvSpPr txBox="1"/>
          <p:nvPr/>
        </p:nvSpPr>
        <p:spPr>
          <a:xfrm>
            <a:off x="6096001" y="3823264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914541-E6D6-4C61-ABFC-895F3973A8AF}"/>
              </a:ext>
            </a:extLst>
          </p:cNvPr>
          <p:cNvSpPr txBox="1"/>
          <p:nvPr/>
        </p:nvSpPr>
        <p:spPr>
          <a:xfrm>
            <a:off x="5512133" y="2323928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D677B9-EAF9-46E2-943D-1CA205D73F98}"/>
              </a:ext>
            </a:extLst>
          </p:cNvPr>
          <p:cNvSpPr txBox="1"/>
          <p:nvPr/>
        </p:nvSpPr>
        <p:spPr>
          <a:xfrm>
            <a:off x="5761513" y="1926741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2B9605-433D-4274-BF42-0F79FBC52C6F}"/>
              </a:ext>
            </a:extLst>
          </p:cNvPr>
          <p:cNvSpPr txBox="1"/>
          <p:nvPr/>
        </p:nvSpPr>
        <p:spPr>
          <a:xfrm>
            <a:off x="6470074" y="1926741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32F262-6CC8-4D0D-B263-09BC342877EC}"/>
              </a:ext>
            </a:extLst>
          </p:cNvPr>
          <p:cNvSpPr txBox="1"/>
          <p:nvPr/>
        </p:nvSpPr>
        <p:spPr>
          <a:xfrm>
            <a:off x="6990609" y="3686328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279F32-F9E5-411F-8DC7-F47248180593}"/>
              </a:ext>
            </a:extLst>
          </p:cNvPr>
          <p:cNvSpPr txBox="1"/>
          <p:nvPr/>
        </p:nvSpPr>
        <p:spPr>
          <a:xfrm>
            <a:off x="7469581" y="2126796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B4D27BF-2E00-438B-BF7E-07CD7CFCA9F7}"/>
              </a:ext>
            </a:extLst>
          </p:cNvPr>
          <p:cNvSpPr txBox="1"/>
          <p:nvPr/>
        </p:nvSpPr>
        <p:spPr>
          <a:xfrm>
            <a:off x="5110553" y="3426077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E2C557-B290-4609-A90B-CE64E876DF08}"/>
              </a:ext>
            </a:extLst>
          </p:cNvPr>
          <p:cNvSpPr txBox="1"/>
          <p:nvPr/>
        </p:nvSpPr>
        <p:spPr>
          <a:xfrm>
            <a:off x="4444341" y="1816059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1427EE6-8618-4C1E-86C1-51A8B2ED7A03}"/>
              </a:ext>
            </a:extLst>
          </p:cNvPr>
          <p:cNvSpPr txBox="1"/>
          <p:nvPr/>
        </p:nvSpPr>
        <p:spPr>
          <a:xfrm>
            <a:off x="4200696" y="3733983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1C628D-BC8C-4B55-9CD9-42339559396A}"/>
              </a:ext>
            </a:extLst>
          </p:cNvPr>
          <p:cNvSpPr txBox="1"/>
          <p:nvPr/>
        </p:nvSpPr>
        <p:spPr>
          <a:xfrm>
            <a:off x="5657605" y="3540449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D99CCA-18ED-4E0F-9FED-8E8F04EA4F08}"/>
              </a:ext>
            </a:extLst>
          </p:cNvPr>
          <p:cNvSpPr txBox="1"/>
          <p:nvPr/>
        </p:nvSpPr>
        <p:spPr>
          <a:xfrm>
            <a:off x="5272953" y="3740504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7722CF-19EA-441A-99FB-CC3ED0CE11E6}"/>
              </a:ext>
            </a:extLst>
          </p:cNvPr>
          <p:cNvSpPr txBox="1"/>
          <p:nvPr/>
        </p:nvSpPr>
        <p:spPr>
          <a:xfrm>
            <a:off x="4925496" y="2068839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0CF0172-4AA3-45D8-8321-645B20CB58D6}"/>
              </a:ext>
            </a:extLst>
          </p:cNvPr>
          <p:cNvSpPr txBox="1"/>
          <p:nvPr/>
        </p:nvSpPr>
        <p:spPr>
          <a:xfrm>
            <a:off x="6406740" y="3284671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77FC77-3329-4B5B-88FC-26E889D87B24}"/>
              </a:ext>
            </a:extLst>
          </p:cNvPr>
          <p:cNvSpPr txBox="1"/>
          <p:nvPr/>
        </p:nvSpPr>
        <p:spPr>
          <a:xfrm>
            <a:off x="6531532" y="3823264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C7BD017-9865-4A82-9B9F-4C3BCB9BB286}"/>
              </a:ext>
            </a:extLst>
          </p:cNvPr>
          <p:cNvSpPr txBox="1"/>
          <p:nvPr/>
        </p:nvSpPr>
        <p:spPr>
          <a:xfrm>
            <a:off x="4554190" y="2320228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6FE0417-68C0-43BF-A96D-356AAA5DAB4B}"/>
              </a:ext>
            </a:extLst>
          </p:cNvPr>
          <p:cNvSpPr txBox="1"/>
          <p:nvPr/>
        </p:nvSpPr>
        <p:spPr>
          <a:xfrm>
            <a:off x="6813828" y="2319452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90916F8-A693-4511-8954-1AD777999A87}"/>
              </a:ext>
            </a:extLst>
          </p:cNvPr>
          <p:cNvSpPr txBox="1"/>
          <p:nvPr/>
        </p:nvSpPr>
        <p:spPr>
          <a:xfrm>
            <a:off x="5311734" y="1866547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5435BFD-A265-48E6-8018-F3BFBA9A5CD5}"/>
              </a:ext>
            </a:extLst>
          </p:cNvPr>
          <p:cNvSpPr txBox="1"/>
          <p:nvPr/>
        </p:nvSpPr>
        <p:spPr>
          <a:xfrm>
            <a:off x="6462056" y="2326852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E7DFA6B-FD56-43CB-9149-FAC676A40A96}"/>
              </a:ext>
            </a:extLst>
          </p:cNvPr>
          <p:cNvSpPr txBox="1"/>
          <p:nvPr/>
        </p:nvSpPr>
        <p:spPr>
          <a:xfrm>
            <a:off x="7557453" y="3426077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99AD51E-639E-4575-87AB-A9F1D07FB995}"/>
              </a:ext>
            </a:extLst>
          </p:cNvPr>
          <p:cNvSpPr txBox="1"/>
          <p:nvPr/>
        </p:nvSpPr>
        <p:spPr>
          <a:xfrm>
            <a:off x="7112902" y="2023845"/>
            <a:ext cx="2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5E853"/>
                </a:solidFill>
              </a:rPr>
              <a:t>1</a:t>
            </a:r>
            <a:endParaRPr lang="it-IT" sz="2000" dirty="0">
              <a:solidFill>
                <a:srgbClr val="B5E8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5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Hack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Pacchin</dc:creator>
  <cp:lastModifiedBy>Mattia Pacchin</cp:lastModifiedBy>
  <cp:revision>2</cp:revision>
  <dcterms:created xsi:type="dcterms:W3CDTF">2021-03-24T12:56:06Z</dcterms:created>
  <dcterms:modified xsi:type="dcterms:W3CDTF">2021-03-24T16:11:30Z</dcterms:modified>
</cp:coreProperties>
</file>