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19"/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0" d="100"/>
          <a:sy n="21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10167-E4D3-4C6F-A8F8-867B76C1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831BB9-6CDB-47B6-9022-1C8F4AA4B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C9CC3-681F-4251-87BF-0A700F66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CCCE59-8916-40C3-ABFD-DE779E67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995440-51F5-42DE-8532-75D56C2B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9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557A2-54F5-4DE9-AEE9-90229FBA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309173-F6F1-494D-A254-F6F8CC83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F23752-2DB0-4A89-8AC6-E4897287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E12BE-E793-4273-82CB-08C78213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9D0B3A-5119-4C88-A1A6-84BAC73B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7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801F49-D7FF-4285-BF2A-9196A0EC6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6E1FF8-31F5-43B8-B27D-6D652D8C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803C4-C83C-43B4-A765-31118365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0396A1-B6F1-4B93-A925-3F4700E5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FDE319-2A1B-4AB6-9B13-C1B73BCC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F1859-2345-4F04-8919-55D935A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ACC01-6201-4711-AF9F-CF752876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150E5D-4142-479D-BF63-A1B003A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E4F45-C382-49DE-BE40-52D5398F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05E467-063D-4418-868F-6320CC42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1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8BA4C-3BA2-4B5F-A9EA-8C846D71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85006-5020-4112-980C-3AFBAF67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B4E95-6151-4C04-9CB3-12D56C12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66061-CC3B-4FA5-8777-974ADBA3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04EAAA-5874-43F6-8E19-E21DB3BB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3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CD37C-EB08-47BA-9B04-7536D40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18ADF-B502-4822-A19F-61A8D0951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77FBA0-F31B-4E90-9C98-2E9F3DB1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B62B3C-0203-41EB-9064-3FD262CD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2394F5-BB36-4299-AC50-36A309C8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807D66-A1C2-4ED2-A161-B38E984C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3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494A-D3C4-49F9-ABCE-09728F8C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AD810-E8A7-416C-AB1E-CC46DEF4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2CA9B8-2DBF-43E9-94AD-49233EB7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0DA01C-511C-4EA3-98F9-8F086145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EDB7B0-0D86-4101-9FA3-5F7F95329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66EB71-AA8F-4324-9C30-B1631B8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3E9113-9159-4757-ACF9-BFDBDC09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6BA20A-7DC6-4F2A-9E86-026B6ECA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2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D1B52-610C-4020-AFAA-03720017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DC4088-7EB8-43B8-890A-C04C2F3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BF1F16-8F2D-488C-B524-859EFDE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FE419C-9975-4414-ACA1-027710D9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8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9AC2E5-1127-4B05-B119-44A43A09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F79F66-F6D4-4966-A8F8-2A544EBB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7DA32A-3127-4668-8010-2B488D13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4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3BE88-88E4-4329-91B1-CB4088A9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A81D-67DD-4D2B-9520-C906DE6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364AE-B09F-4011-BA42-4F0E0C08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A3E5E-30A5-4D2F-87E3-E829C7D8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CFA7A3-C30A-4F96-8BBC-5B394610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CE6189-649E-46B1-A644-111BCC24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8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BB2A-0B08-4EE5-B21E-7833CFA2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5E74CD-0C4C-4400-A953-42601AE9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0FF691-3AD4-4171-A6BF-0B84A91A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E328E3-0604-476C-9DDD-52B92789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085AB2-B62A-4005-9B36-F58758EB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9E0BF-6261-4AE1-B8D3-ACC3934D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AA2E1-F054-487C-A21A-495EFFD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2CCE0F-3C3C-470F-B202-0083D745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759F64-260C-4515-8D1D-A043CBEB3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9DFC-49C8-4B2D-9A2F-76C0B7E7E800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2A0BDD-F699-4DE4-874C-5F28F1EB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B0231-8F6D-4654-AF9F-50970EED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A471-CCBD-4371-B5A5-D58F5BEF34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151957-AEA1-4D9F-890F-F0F6D8C2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77468"/>
          <a:stretch/>
        </p:blipFill>
        <p:spPr>
          <a:xfrm>
            <a:off x="2524835" y="3709434"/>
            <a:ext cx="309027" cy="5333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E1B393-C6F8-4221-B197-82A7773B3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6" r="56642"/>
          <a:stretch/>
        </p:blipFill>
        <p:spPr>
          <a:xfrm>
            <a:off x="2815989" y="3709434"/>
            <a:ext cx="345743" cy="5333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1C91F7-D91C-431A-B1B0-AB31FEB6B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2" r="11820"/>
          <a:stretch/>
        </p:blipFill>
        <p:spPr>
          <a:xfrm>
            <a:off x="3116242" y="3709434"/>
            <a:ext cx="400335" cy="53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5A65F9-FE62-429D-A006-0727896B4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60"/>
          <a:stretch/>
        </p:blipFill>
        <p:spPr>
          <a:xfrm>
            <a:off x="1923368" y="3709433"/>
            <a:ext cx="64241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151957-AEA1-4D9F-890F-F0F6D8C2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77468"/>
          <a:stretch/>
        </p:blipFill>
        <p:spPr>
          <a:xfrm>
            <a:off x="2524835" y="3709434"/>
            <a:ext cx="309027" cy="5333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E1B393-C6F8-4221-B197-82A7773B3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6" r="56642"/>
          <a:stretch/>
        </p:blipFill>
        <p:spPr>
          <a:xfrm>
            <a:off x="2815989" y="3709434"/>
            <a:ext cx="345743" cy="5333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1C91F7-D91C-431A-B1B0-AB31FEB6B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2" r="11820"/>
          <a:stretch/>
        </p:blipFill>
        <p:spPr>
          <a:xfrm>
            <a:off x="3116242" y="3709434"/>
            <a:ext cx="400335" cy="53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5A65F9-FE62-429D-A006-0727896B4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60"/>
          <a:stretch/>
        </p:blipFill>
        <p:spPr>
          <a:xfrm>
            <a:off x="1923368" y="3709433"/>
            <a:ext cx="64241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Pacchin</dc:creator>
  <cp:lastModifiedBy>Mattia Pacchin</cp:lastModifiedBy>
  <cp:revision>2</cp:revision>
  <dcterms:created xsi:type="dcterms:W3CDTF">2021-07-15T13:58:15Z</dcterms:created>
  <dcterms:modified xsi:type="dcterms:W3CDTF">2021-07-15T14:45:39Z</dcterms:modified>
</cp:coreProperties>
</file>