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801600" cy="227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05477-95AF-690E-A5AD-F0B81BBDFF50}" v="1265" dt="2021-02-02T12:34:37.523"/>
    <p1510:client id="{3B6FC5FA-4653-4378-AECB-0AA1B0DD0A91}" v="14" dt="2021-02-01T16:15:0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29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Pacchin" userId="17625a6f-f22d-473c-a16f-047e47adfae5" providerId="ADAL" clId="{3B6FC5FA-4653-4378-AECB-0AA1B0DD0A91}"/>
    <pc:docChg chg="undo custSel modSld">
      <pc:chgData name="Mattia Pacchin" userId="17625a6f-f22d-473c-a16f-047e47adfae5" providerId="ADAL" clId="{3B6FC5FA-4653-4378-AECB-0AA1B0DD0A91}" dt="2021-02-01T16:15:30.738" v="723" actId="1076"/>
      <pc:docMkLst>
        <pc:docMk/>
      </pc:docMkLst>
      <pc:sldChg chg="addSp delSp modSp mod">
        <pc:chgData name="Mattia Pacchin" userId="17625a6f-f22d-473c-a16f-047e47adfae5" providerId="ADAL" clId="{3B6FC5FA-4653-4378-AECB-0AA1B0DD0A91}" dt="2021-02-01T16:15:30.738" v="723" actId="1076"/>
        <pc:sldMkLst>
          <pc:docMk/>
          <pc:sldMk cId="2107988548" sldId="256"/>
        </pc:sldMkLst>
        <pc:spChg chg="add mod">
          <ac:chgData name="Mattia Pacchin" userId="17625a6f-f22d-473c-a16f-047e47adfae5" providerId="ADAL" clId="{3B6FC5FA-4653-4378-AECB-0AA1B0DD0A91}" dt="2021-02-01T16:04:27.538" v="435" actId="207"/>
          <ac:spMkLst>
            <pc:docMk/>
            <pc:sldMk cId="2107988548" sldId="256"/>
            <ac:spMk id="4" creationId="{2F114AF9-18D4-465F-BF0D-645F40E480AB}"/>
          </ac:spMkLst>
        </pc:spChg>
        <pc:spChg chg="add mod">
          <ac:chgData name="Mattia Pacchin" userId="17625a6f-f22d-473c-a16f-047e47adfae5" providerId="ADAL" clId="{3B6FC5FA-4653-4378-AECB-0AA1B0DD0A91}" dt="2021-02-01T16:08:02.883" v="491" actId="20577"/>
          <ac:spMkLst>
            <pc:docMk/>
            <pc:sldMk cId="2107988548" sldId="256"/>
            <ac:spMk id="5" creationId="{70F2BEB5-E452-4B21-AC77-63AF325171FD}"/>
          </ac:spMkLst>
        </pc:spChg>
        <pc:spChg chg="mod">
          <ac:chgData name="Mattia Pacchin" userId="17625a6f-f22d-473c-a16f-047e47adfae5" providerId="ADAL" clId="{3B6FC5FA-4653-4378-AECB-0AA1B0DD0A91}" dt="2021-02-01T16:05:37.872" v="442" actId="2711"/>
          <ac:spMkLst>
            <pc:docMk/>
            <pc:sldMk cId="2107988548" sldId="256"/>
            <ac:spMk id="6" creationId="{FE9D2B5E-03D5-434A-A746-1D7C23F8F3B7}"/>
          </ac:spMkLst>
        </pc:spChg>
        <pc:spChg chg="add mod">
          <ac:chgData name="Mattia Pacchin" userId="17625a6f-f22d-473c-a16f-047e47adfae5" providerId="ADAL" clId="{3B6FC5FA-4653-4378-AECB-0AA1B0DD0A91}" dt="2021-02-01T16:13:26.589" v="685" actId="207"/>
          <ac:spMkLst>
            <pc:docMk/>
            <pc:sldMk cId="2107988548" sldId="256"/>
            <ac:spMk id="11" creationId="{EF84F2C3-A7B9-48E6-AE31-01433480EC7F}"/>
          </ac:spMkLst>
        </pc:spChg>
        <pc:spChg chg="add mod">
          <ac:chgData name="Mattia Pacchin" userId="17625a6f-f22d-473c-a16f-047e47adfae5" providerId="ADAL" clId="{3B6FC5FA-4653-4378-AECB-0AA1B0DD0A91}" dt="2021-02-01T16:06:33.904" v="460" actId="20577"/>
          <ac:spMkLst>
            <pc:docMk/>
            <pc:sldMk cId="2107988548" sldId="256"/>
            <ac:spMk id="15" creationId="{987C9E73-0156-46B0-8240-913781361D94}"/>
          </ac:spMkLst>
        </pc:spChg>
        <pc:spChg chg="mod">
          <ac:chgData name="Mattia Pacchin" userId="17625a6f-f22d-473c-a16f-047e47adfae5" providerId="ADAL" clId="{3B6FC5FA-4653-4378-AECB-0AA1B0DD0A91}" dt="2021-02-01T16:05:44.850" v="443" actId="2711"/>
          <ac:spMkLst>
            <pc:docMk/>
            <pc:sldMk cId="2107988548" sldId="256"/>
            <ac:spMk id="16" creationId="{7C64408E-F452-4FA0-943A-BF05D7EDACC3}"/>
          </ac:spMkLst>
        </pc:spChg>
        <pc:spChg chg="mod">
          <ac:chgData name="Mattia Pacchin" userId="17625a6f-f22d-473c-a16f-047e47adfae5" providerId="ADAL" clId="{3B6FC5FA-4653-4378-AECB-0AA1B0DD0A91}" dt="2021-02-01T16:05:17.466" v="439" actId="14100"/>
          <ac:spMkLst>
            <pc:docMk/>
            <pc:sldMk cId="2107988548" sldId="256"/>
            <ac:spMk id="18" creationId="{F72259E7-6297-40E8-9EB6-B9032416E7BA}"/>
          </ac:spMkLst>
        </pc:spChg>
        <pc:spChg chg="mod">
          <ac:chgData name="Mattia Pacchin" userId="17625a6f-f22d-473c-a16f-047e47adfae5" providerId="ADAL" clId="{3B6FC5FA-4653-4378-AECB-0AA1B0DD0A91}" dt="2021-02-01T16:05:28.098" v="441" actId="14100"/>
          <ac:spMkLst>
            <pc:docMk/>
            <pc:sldMk cId="2107988548" sldId="256"/>
            <ac:spMk id="19" creationId="{E77C6E97-DB2C-4B55-9475-7B21A2CF1765}"/>
          </ac:spMkLst>
        </pc:spChg>
        <pc:spChg chg="add mod">
          <ac:chgData name="Mattia Pacchin" userId="17625a6f-f22d-473c-a16f-047e47adfae5" providerId="ADAL" clId="{3B6FC5FA-4653-4378-AECB-0AA1B0DD0A91}" dt="2021-02-01T16:08:29.838" v="510" actId="20577"/>
          <ac:spMkLst>
            <pc:docMk/>
            <pc:sldMk cId="2107988548" sldId="256"/>
            <ac:spMk id="21" creationId="{74E8A66A-77B3-420B-BE10-D1F7FF52FA0F}"/>
          </ac:spMkLst>
        </pc:spChg>
        <pc:spChg chg="add mod">
          <ac:chgData name="Mattia Pacchin" userId="17625a6f-f22d-473c-a16f-047e47adfae5" providerId="ADAL" clId="{3B6FC5FA-4653-4378-AECB-0AA1B0DD0A91}" dt="2021-02-01T16:07:20.297" v="465" actId="1076"/>
          <ac:spMkLst>
            <pc:docMk/>
            <pc:sldMk cId="2107988548" sldId="256"/>
            <ac:spMk id="22" creationId="{E5F9A2D1-9D6F-4C38-B48D-2BE0515AEEAC}"/>
          </ac:spMkLst>
        </pc:spChg>
        <pc:spChg chg="add mod">
          <ac:chgData name="Mattia Pacchin" userId="17625a6f-f22d-473c-a16f-047e47adfae5" providerId="ADAL" clId="{3B6FC5FA-4653-4378-AECB-0AA1B0DD0A91}" dt="2021-02-01T16:08:48.497" v="524" actId="20577"/>
          <ac:spMkLst>
            <pc:docMk/>
            <pc:sldMk cId="2107988548" sldId="256"/>
            <ac:spMk id="24" creationId="{1A6FA446-D77C-46EF-A542-88B508B7F291}"/>
          </ac:spMkLst>
        </pc:spChg>
        <pc:spChg chg="add mod">
          <ac:chgData name="Mattia Pacchin" userId="17625a6f-f22d-473c-a16f-047e47adfae5" providerId="ADAL" clId="{3B6FC5FA-4653-4378-AECB-0AA1B0DD0A91}" dt="2021-02-01T16:07:28.725" v="467" actId="1076"/>
          <ac:spMkLst>
            <pc:docMk/>
            <pc:sldMk cId="2107988548" sldId="256"/>
            <ac:spMk id="25" creationId="{0FDB6766-2EFA-45DF-921A-650191B13D20}"/>
          </ac:spMkLst>
        </pc:spChg>
        <pc:spChg chg="add mod">
          <ac:chgData name="Mattia Pacchin" userId="17625a6f-f22d-473c-a16f-047e47adfae5" providerId="ADAL" clId="{3B6FC5FA-4653-4378-AECB-0AA1B0DD0A91}" dt="2021-02-01T16:08:55.273" v="538" actId="20577"/>
          <ac:spMkLst>
            <pc:docMk/>
            <pc:sldMk cId="2107988548" sldId="256"/>
            <ac:spMk id="27" creationId="{989F3C75-1543-41A3-B81A-E400BD87A3E1}"/>
          </ac:spMkLst>
        </pc:spChg>
        <pc:spChg chg="add mod">
          <ac:chgData name="Mattia Pacchin" userId="17625a6f-f22d-473c-a16f-047e47adfae5" providerId="ADAL" clId="{3B6FC5FA-4653-4378-AECB-0AA1B0DD0A91}" dt="2021-02-01T16:07:37.501" v="469" actId="1076"/>
          <ac:spMkLst>
            <pc:docMk/>
            <pc:sldMk cId="2107988548" sldId="256"/>
            <ac:spMk id="28" creationId="{C038DEDA-C19A-4D9C-ACCE-B4DD637B31B7}"/>
          </ac:spMkLst>
        </pc:spChg>
        <pc:spChg chg="add mod">
          <ac:chgData name="Mattia Pacchin" userId="17625a6f-f22d-473c-a16f-047e47adfae5" providerId="ADAL" clId="{3B6FC5FA-4653-4378-AECB-0AA1B0DD0A91}" dt="2021-02-01T16:09:03.555" v="553" actId="20577"/>
          <ac:spMkLst>
            <pc:docMk/>
            <pc:sldMk cId="2107988548" sldId="256"/>
            <ac:spMk id="30" creationId="{82EE648F-98CE-48B8-9E07-11656B4DF613}"/>
          </ac:spMkLst>
        </pc:spChg>
        <pc:spChg chg="add mod">
          <ac:chgData name="Mattia Pacchin" userId="17625a6f-f22d-473c-a16f-047e47adfae5" providerId="ADAL" clId="{3B6FC5FA-4653-4378-AECB-0AA1B0DD0A91}" dt="2021-02-01T16:07:47.296" v="471" actId="1076"/>
          <ac:spMkLst>
            <pc:docMk/>
            <pc:sldMk cId="2107988548" sldId="256"/>
            <ac:spMk id="31" creationId="{C0158541-4DB2-4A18-8972-8F08745C4A7E}"/>
          </ac:spMkLst>
        </pc:spChg>
        <pc:spChg chg="add mod">
          <ac:chgData name="Mattia Pacchin" userId="17625a6f-f22d-473c-a16f-047e47adfae5" providerId="ADAL" clId="{3B6FC5FA-4653-4378-AECB-0AA1B0DD0A91}" dt="2021-02-01T16:14:19.997" v="689" actId="1076"/>
          <ac:spMkLst>
            <pc:docMk/>
            <pc:sldMk cId="2107988548" sldId="256"/>
            <ac:spMk id="32" creationId="{6B5DA058-8D05-44F9-ACE6-825FC2BE42B8}"/>
          </ac:spMkLst>
        </pc:spChg>
        <pc:spChg chg="add mod">
          <ac:chgData name="Mattia Pacchin" userId="17625a6f-f22d-473c-a16f-047e47adfae5" providerId="ADAL" clId="{3B6FC5FA-4653-4378-AECB-0AA1B0DD0A91}" dt="2021-02-01T16:15:30.738" v="723" actId="1076"/>
          <ac:spMkLst>
            <pc:docMk/>
            <pc:sldMk cId="2107988548" sldId="256"/>
            <ac:spMk id="36" creationId="{C0221799-DEA6-4BCE-84E0-5CAC78AF0B82}"/>
          </ac:spMkLst>
        </pc:spChg>
        <pc:picChg chg="add mod modCrop">
          <ac:chgData name="Mattia Pacchin" userId="17625a6f-f22d-473c-a16f-047e47adfae5" providerId="ADAL" clId="{3B6FC5FA-4653-4378-AECB-0AA1B0DD0A91}" dt="2021-02-01T15:51:17.371" v="222" actId="1076"/>
          <ac:picMkLst>
            <pc:docMk/>
            <pc:sldMk cId="2107988548" sldId="256"/>
            <ac:picMk id="3" creationId="{2B4BCF0D-489B-465E-9C94-CA5124E32151}"/>
          </ac:picMkLst>
        </pc:picChg>
        <pc:picChg chg="add mod">
          <ac:chgData name="Mattia Pacchin" userId="17625a6f-f22d-473c-a16f-047e47adfae5" providerId="ADAL" clId="{3B6FC5FA-4653-4378-AECB-0AA1B0DD0A91}" dt="2021-02-01T16:07:20.297" v="465" actId="1076"/>
          <ac:picMkLst>
            <pc:docMk/>
            <pc:sldMk cId="2107988548" sldId="256"/>
            <ac:picMk id="20" creationId="{E1D7EB48-7EC0-4DE8-847A-84399EDFFEB3}"/>
          </ac:picMkLst>
        </pc:picChg>
        <pc:picChg chg="add mod">
          <ac:chgData name="Mattia Pacchin" userId="17625a6f-f22d-473c-a16f-047e47adfae5" providerId="ADAL" clId="{3B6FC5FA-4653-4378-AECB-0AA1B0DD0A91}" dt="2021-02-01T16:07:28.725" v="467" actId="1076"/>
          <ac:picMkLst>
            <pc:docMk/>
            <pc:sldMk cId="2107988548" sldId="256"/>
            <ac:picMk id="23" creationId="{0240BD3F-FD48-4F2F-B05E-804B54D559FE}"/>
          </ac:picMkLst>
        </pc:picChg>
        <pc:picChg chg="add mod">
          <ac:chgData name="Mattia Pacchin" userId="17625a6f-f22d-473c-a16f-047e47adfae5" providerId="ADAL" clId="{3B6FC5FA-4653-4378-AECB-0AA1B0DD0A91}" dt="2021-02-01T16:07:37.501" v="469" actId="1076"/>
          <ac:picMkLst>
            <pc:docMk/>
            <pc:sldMk cId="2107988548" sldId="256"/>
            <ac:picMk id="26" creationId="{4229A2DA-1491-4E03-BB04-430E220548CE}"/>
          </ac:picMkLst>
        </pc:picChg>
        <pc:picChg chg="add mod">
          <ac:chgData name="Mattia Pacchin" userId="17625a6f-f22d-473c-a16f-047e47adfae5" providerId="ADAL" clId="{3B6FC5FA-4653-4378-AECB-0AA1B0DD0A91}" dt="2021-02-01T16:07:47.296" v="471" actId="1076"/>
          <ac:picMkLst>
            <pc:docMk/>
            <pc:sldMk cId="2107988548" sldId="256"/>
            <ac:picMk id="29" creationId="{1AFD9FEE-F0D5-4193-8760-2AFC3C6B9C61}"/>
          </ac:picMkLst>
        </pc:picChg>
        <pc:cxnChg chg="add del mod">
          <ac:chgData name="Mattia Pacchin" userId="17625a6f-f22d-473c-a16f-047e47adfae5" providerId="ADAL" clId="{3B6FC5FA-4653-4378-AECB-0AA1B0DD0A91}" dt="2021-02-01T15:54:56.550" v="374" actId="478"/>
          <ac:cxnSpMkLst>
            <pc:docMk/>
            <pc:sldMk cId="2107988548" sldId="256"/>
            <ac:cxnSpMk id="9" creationId="{050E3FC3-69AE-43BE-9284-0752F7253A01}"/>
          </ac:cxnSpMkLst>
        </pc:cxnChg>
        <pc:cxnChg chg="add mod">
          <ac:chgData name="Mattia Pacchin" userId="17625a6f-f22d-473c-a16f-047e47adfae5" providerId="ADAL" clId="{3B6FC5FA-4653-4378-AECB-0AA1B0DD0A91}" dt="2021-02-01T16:13:40.582" v="687" actId="1076"/>
          <ac:cxnSpMkLst>
            <pc:docMk/>
            <pc:sldMk cId="2107988548" sldId="256"/>
            <ac:cxnSpMk id="17" creationId="{760C3A5D-0378-44B0-BD05-12064819BEB2}"/>
          </ac:cxnSpMkLst>
        </pc:cxnChg>
        <pc:cxnChg chg="add mod">
          <ac:chgData name="Mattia Pacchin" userId="17625a6f-f22d-473c-a16f-047e47adfae5" providerId="ADAL" clId="{3B6FC5FA-4653-4378-AECB-0AA1B0DD0A91}" dt="2021-02-01T16:15:00.284" v="693" actId="14100"/>
          <ac:cxnSpMkLst>
            <pc:docMk/>
            <pc:sldMk cId="2107988548" sldId="256"/>
            <ac:cxnSpMk id="33" creationId="{D7D60437-60B3-406F-9D35-507261773A51}"/>
          </ac:cxnSpMkLst>
        </pc:cxnChg>
      </pc:sldChg>
    </pc:docChg>
  </pc:docChgLst>
  <pc:docChgLst>
    <pc:chgData name="Marco Rocchetto" userId="S::marco@v-research.it::18e4ff36-8bbb-44e3-8611-2af7dbb48ef0" providerId="AD" clId="Web-{34005477-95AF-690E-A5AD-F0B81BBDFF50}"/>
    <pc:docChg chg="modSld">
      <pc:chgData name="Marco Rocchetto" userId="S::marco@v-research.it::18e4ff36-8bbb-44e3-8611-2af7dbb48ef0" providerId="AD" clId="Web-{34005477-95AF-690E-A5AD-F0B81BBDFF50}" dt="2021-02-02T12:34:37.523" v="815" actId="20577"/>
      <pc:docMkLst>
        <pc:docMk/>
      </pc:docMkLst>
      <pc:sldChg chg="addSp delSp modSp">
        <pc:chgData name="Marco Rocchetto" userId="S::marco@v-research.it::18e4ff36-8bbb-44e3-8611-2af7dbb48ef0" providerId="AD" clId="Web-{34005477-95AF-690E-A5AD-F0B81BBDFF50}" dt="2021-02-02T12:29:44.265" v="537" actId="20577"/>
        <pc:sldMkLst>
          <pc:docMk/>
          <pc:sldMk cId="2107988548" sldId="256"/>
        </pc:sldMkLst>
        <pc:spChg chg="mod">
          <ac:chgData name="Marco Rocchetto" userId="S::marco@v-research.it::18e4ff36-8bbb-44e3-8611-2af7dbb48ef0" providerId="AD" clId="Web-{34005477-95AF-690E-A5AD-F0B81BBDFF50}" dt="2021-02-02T12:27:40.075" v="487" actId="1076"/>
          <ac:spMkLst>
            <pc:docMk/>
            <pc:sldMk cId="2107988548" sldId="256"/>
            <ac:spMk id="4" creationId="{2F114AF9-18D4-465F-BF0D-645F40E480AB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012" v="462" actId="1076"/>
          <ac:spMkLst>
            <pc:docMk/>
            <pc:sldMk cId="2107988548" sldId="256"/>
            <ac:spMk id="5" creationId="{70F2BEB5-E452-4B21-AC77-63AF325171FD}"/>
          </ac:spMkLst>
        </pc:spChg>
        <pc:spChg chg="mod">
          <ac:chgData name="Marco Rocchetto" userId="S::marco@v-research.it::18e4ff36-8bbb-44e3-8611-2af7dbb48ef0" providerId="AD" clId="Web-{34005477-95AF-690E-A5AD-F0B81BBDFF50}" dt="2021-02-02T12:29:24.781" v="533" actId="14100"/>
          <ac:spMkLst>
            <pc:docMk/>
            <pc:sldMk cId="2107988548" sldId="256"/>
            <ac:spMk id="6" creationId="{FE9D2B5E-03D5-434A-A746-1D7C23F8F3B7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293" v="477" actId="1076"/>
          <ac:spMkLst>
            <pc:docMk/>
            <pc:sldMk cId="2107988548" sldId="256"/>
            <ac:spMk id="11" creationId="{EF84F2C3-A7B9-48E6-AE31-01433480EC7F}"/>
          </ac:spMkLst>
        </pc:spChg>
        <pc:spChg chg="add del mod">
          <ac:chgData name="Marco Rocchetto" userId="S::marco@v-research.it::18e4ff36-8bbb-44e3-8611-2af7dbb48ef0" providerId="AD" clId="Web-{34005477-95AF-690E-A5AD-F0B81BBDFF50}" dt="2021-02-02T12:07:29.372" v="23"/>
          <ac:spMkLst>
            <pc:docMk/>
            <pc:sldMk cId="2107988548" sldId="256"/>
            <ac:spMk id="13" creationId="{78E729AC-644F-42CC-B670-265744093BFC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028" v="463" actId="1076"/>
          <ac:spMkLst>
            <pc:docMk/>
            <pc:sldMk cId="2107988548" sldId="256"/>
            <ac:spMk id="15" creationId="{987C9E73-0156-46B0-8240-913781361D94}"/>
          </ac:spMkLst>
        </pc:spChg>
        <pc:spChg chg="mod">
          <ac:chgData name="Marco Rocchetto" userId="S::marco@v-research.it::18e4ff36-8bbb-44e3-8611-2af7dbb48ef0" providerId="AD" clId="Web-{34005477-95AF-690E-A5AD-F0B81BBDFF50}" dt="2021-02-02T12:28:54.733" v="524" actId="1076"/>
          <ac:spMkLst>
            <pc:docMk/>
            <pc:sldMk cId="2107988548" sldId="256"/>
            <ac:spMk id="16" creationId="{7C64408E-F452-4FA0-943A-BF05D7EDACC3}"/>
          </ac:spMkLst>
        </pc:spChg>
        <pc:spChg chg="del">
          <ac:chgData name="Marco Rocchetto" userId="S::marco@v-research.it::18e4ff36-8bbb-44e3-8611-2af7dbb48ef0" providerId="AD" clId="Web-{34005477-95AF-690E-A5AD-F0B81BBDFF50}" dt="2021-02-02T12:15:27.384" v="122"/>
          <ac:spMkLst>
            <pc:docMk/>
            <pc:sldMk cId="2107988548" sldId="256"/>
            <ac:spMk id="18" creationId="{F72259E7-6297-40E8-9EB6-B9032416E7BA}"/>
          </ac:spMkLst>
        </pc:spChg>
        <pc:spChg chg="mod">
          <ac:chgData name="Marco Rocchetto" userId="S::marco@v-research.it::18e4ff36-8bbb-44e3-8611-2af7dbb48ef0" providerId="AD" clId="Web-{34005477-95AF-690E-A5AD-F0B81BBDFF50}" dt="2021-02-02T12:16:06.713" v="141" actId="1076"/>
          <ac:spMkLst>
            <pc:docMk/>
            <pc:sldMk cId="2107988548" sldId="256"/>
            <ac:spMk id="19" creationId="{E77C6E97-DB2C-4B55-9475-7B21A2CF1765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090" v="466" actId="1076"/>
          <ac:spMkLst>
            <pc:docMk/>
            <pc:sldMk cId="2107988548" sldId="256"/>
            <ac:spMk id="21" creationId="{74E8A66A-77B3-420B-BE10-D1F7FF52FA0F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106" v="467" actId="1076"/>
          <ac:spMkLst>
            <pc:docMk/>
            <pc:sldMk cId="2107988548" sldId="256"/>
            <ac:spMk id="22" creationId="{E5F9A2D1-9D6F-4C38-B48D-2BE0515AEEAC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137" v="469" actId="1076"/>
          <ac:spMkLst>
            <pc:docMk/>
            <pc:sldMk cId="2107988548" sldId="256"/>
            <ac:spMk id="24" creationId="{1A6FA446-D77C-46EF-A542-88B508B7F291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168" v="470" actId="1076"/>
          <ac:spMkLst>
            <pc:docMk/>
            <pc:sldMk cId="2107988548" sldId="256"/>
            <ac:spMk id="25" creationId="{0FDB6766-2EFA-45DF-921A-650191B13D20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200" v="472" actId="1076"/>
          <ac:spMkLst>
            <pc:docMk/>
            <pc:sldMk cId="2107988548" sldId="256"/>
            <ac:spMk id="27" creationId="{989F3C75-1543-41A3-B81A-E400BD87A3E1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215" v="473" actId="1076"/>
          <ac:spMkLst>
            <pc:docMk/>
            <pc:sldMk cId="2107988548" sldId="256"/>
            <ac:spMk id="28" creationId="{C038DEDA-C19A-4D9C-ACCE-B4DD637B31B7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262" v="475" actId="1076"/>
          <ac:spMkLst>
            <pc:docMk/>
            <pc:sldMk cId="2107988548" sldId="256"/>
            <ac:spMk id="30" creationId="{82EE648F-98CE-48B8-9E07-11656B4DF613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278" v="476" actId="1076"/>
          <ac:spMkLst>
            <pc:docMk/>
            <pc:sldMk cId="2107988548" sldId="256"/>
            <ac:spMk id="31" creationId="{C0158541-4DB2-4A18-8972-8F08745C4A7E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325" v="478" actId="1076"/>
          <ac:spMkLst>
            <pc:docMk/>
            <pc:sldMk cId="2107988548" sldId="256"/>
            <ac:spMk id="32" creationId="{6B5DA058-8D05-44F9-ACE6-825FC2BE42B8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7:33.371" v="481" actId="1076"/>
          <ac:spMkLst>
            <pc:docMk/>
            <pc:sldMk cId="2107988548" sldId="256"/>
            <ac:spMk id="34" creationId="{D6F2B6C7-DC7A-48E8-B604-1D8FCCD2D40A}"/>
          </ac:spMkLst>
        </pc:spChg>
        <pc:spChg chg="add del mod">
          <ac:chgData name="Marco Rocchetto" userId="S::marco@v-research.it::18e4ff36-8bbb-44e3-8611-2af7dbb48ef0" providerId="AD" clId="Web-{34005477-95AF-690E-A5AD-F0B81BBDFF50}" dt="2021-02-02T12:07:37.638" v="28"/>
          <ac:spMkLst>
            <pc:docMk/>
            <pc:sldMk cId="2107988548" sldId="256"/>
            <ac:spMk id="35" creationId="{85E2BAFA-3956-40DA-A917-E9935985C4AF}"/>
          </ac:spMkLst>
        </pc:spChg>
        <pc:spChg chg="mod">
          <ac:chgData name="Marco Rocchetto" userId="S::marco@v-research.it::18e4ff36-8bbb-44e3-8611-2af7dbb48ef0" providerId="AD" clId="Web-{34005477-95AF-690E-A5AD-F0B81BBDFF50}" dt="2021-02-02T12:27:33.356" v="480" actId="1076"/>
          <ac:spMkLst>
            <pc:docMk/>
            <pc:sldMk cId="2107988548" sldId="256"/>
            <ac:spMk id="36" creationId="{C0221799-DEA6-4BCE-84E0-5CAC78AF0B82}"/>
          </ac:spMkLst>
        </pc:spChg>
        <pc:spChg chg="add del mod">
          <ac:chgData name="Marco Rocchetto" userId="S::marco@v-research.it::18e4ff36-8bbb-44e3-8611-2af7dbb48ef0" providerId="AD" clId="Web-{34005477-95AF-690E-A5AD-F0B81BBDFF50}" dt="2021-02-02T12:07:41.779" v="32"/>
          <ac:spMkLst>
            <pc:docMk/>
            <pc:sldMk cId="2107988548" sldId="256"/>
            <ac:spMk id="37" creationId="{C9819961-5561-4124-84CD-25185F39BC24}"/>
          </ac:spMkLst>
        </pc:spChg>
        <pc:spChg chg="add del mod">
          <ac:chgData name="Marco Rocchetto" userId="S::marco@v-research.it::18e4ff36-8bbb-44e3-8611-2af7dbb48ef0" providerId="AD" clId="Web-{34005477-95AF-690E-A5AD-F0B81BBDFF50}" dt="2021-02-02T12:08:14.576" v="41"/>
          <ac:spMkLst>
            <pc:docMk/>
            <pc:sldMk cId="2107988548" sldId="256"/>
            <ac:spMk id="38" creationId="{AE1922FC-A183-4724-A517-7966AE8B3BB5}"/>
          </ac:spMkLst>
        </pc:spChg>
        <pc:spChg chg="add del">
          <ac:chgData name="Marco Rocchetto" userId="S::marco@v-research.it::18e4ff36-8bbb-44e3-8611-2af7dbb48ef0" providerId="AD" clId="Web-{34005477-95AF-690E-A5AD-F0B81BBDFF50}" dt="2021-02-02T12:13:25.350" v="91"/>
          <ac:spMkLst>
            <pc:docMk/>
            <pc:sldMk cId="2107988548" sldId="256"/>
            <ac:spMk id="45" creationId="{B60081BB-047A-4810-AA81-376E0CA5A735}"/>
          </ac:spMkLst>
        </pc:spChg>
        <pc:spChg chg="add del">
          <ac:chgData name="Marco Rocchetto" userId="S::marco@v-research.it::18e4ff36-8bbb-44e3-8611-2af7dbb48ef0" providerId="AD" clId="Web-{34005477-95AF-690E-A5AD-F0B81BBDFF50}" dt="2021-02-02T12:13:25.350" v="90"/>
          <ac:spMkLst>
            <pc:docMk/>
            <pc:sldMk cId="2107988548" sldId="256"/>
            <ac:spMk id="46" creationId="{D95FCB23-991E-4839-BC7A-8B77EBEC5BE6}"/>
          </ac:spMkLst>
        </pc:spChg>
        <pc:spChg chg="add del">
          <ac:chgData name="Marco Rocchetto" userId="S::marco@v-research.it::18e4ff36-8bbb-44e3-8611-2af7dbb48ef0" providerId="AD" clId="Web-{34005477-95AF-690E-A5AD-F0B81BBDFF50}" dt="2021-02-02T12:13:25.350" v="89"/>
          <ac:spMkLst>
            <pc:docMk/>
            <pc:sldMk cId="2107988548" sldId="256"/>
            <ac:spMk id="47" creationId="{73B598F9-977B-4884-8C55-B82A9E1D0F19}"/>
          </ac:spMkLst>
        </pc:spChg>
        <pc:spChg chg="add del">
          <ac:chgData name="Marco Rocchetto" userId="S::marco@v-research.it::18e4ff36-8bbb-44e3-8611-2af7dbb48ef0" providerId="AD" clId="Web-{34005477-95AF-690E-A5AD-F0B81BBDFF50}" dt="2021-02-02T12:13:25.350" v="88"/>
          <ac:spMkLst>
            <pc:docMk/>
            <pc:sldMk cId="2107988548" sldId="256"/>
            <ac:spMk id="48" creationId="{069A29BD-30DF-41E9-AFFF-3821F47E84A1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8:33.154" v="514" actId="14100"/>
          <ac:spMkLst>
            <pc:docMk/>
            <pc:sldMk cId="2107988548" sldId="256"/>
            <ac:spMk id="49" creationId="{7E0E9C7A-CD7F-4994-95E3-F1F2F63687F4}"/>
          </ac:spMkLst>
        </pc:spChg>
        <pc:spChg chg="add del">
          <ac:chgData name="Marco Rocchetto" userId="S::marco@v-research.it::18e4ff36-8bbb-44e3-8611-2af7dbb48ef0" providerId="AD" clId="Web-{34005477-95AF-690E-A5AD-F0B81BBDFF50}" dt="2021-02-02T12:13:25.350" v="87"/>
          <ac:spMkLst>
            <pc:docMk/>
            <pc:sldMk cId="2107988548" sldId="256"/>
            <ac:spMk id="50" creationId="{400BB03C-45EF-4F26-8C34-CED8746F704D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9:44.265" v="537" actId="20577"/>
          <ac:spMkLst>
            <pc:docMk/>
            <pc:sldMk cId="2107988548" sldId="256"/>
            <ac:spMk id="51" creationId="{716B4071-3CED-4E94-89B9-B861755967ED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3:12.240" v="417" actId="20577"/>
          <ac:spMkLst>
            <pc:docMk/>
            <pc:sldMk cId="2107988548" sldId="256"/>
            <ac:spMk id="52" creationId="{5E5B0D34-3F91-4778-8272-BE926BEAFDBC}"/>
          </ac:spMkLst>
        </pc:spChg>
        <pc:spChg chg="add del mod">
          <ac:chgData name="Marco Rocchetto" userId="S::marco@v-research.it::18e4ff36-8bbb-44e3-8611-2af7dbb48ef0" providerId="AD" clId="Web-{34005477-95AF-690E-A5AD-F0B81BBDFF50}" dt="2021-02-02T12:25:18.759" v="432"/>
          <ac:spMkLst>
            <pc:docMk/>
            <pc:sldMk cId="2107988548" sldId="256"/>
            <ac:spMk id="55" creationId="{B001A646-7215-4B2E-BC73-DA64FBBF9C6B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7:40.106" v="488" actId="1076"/>
          <ac:spMkLst>
            <pc:docMk/>
            <pc:sldMk cId="2107988548" sldId="256"/>
            <ac:spMk id="56" creationId="{73C000BE-ABBA-4DF1-8EA9-E6D2E4A743CD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7:40.122" v="489" actId="1076"/>
          <ac:spMkLst>
            <pc:docMk/>
            <pc:sldMk cId="2107988548" sldId="256"/>
            <ac:spMk id="57" creationId="{68E64A13-1922-4842-8E1B-16A026010BB9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8:25.982" v="512"/>
          <ac:spMkLst>
            <pc:docMk/>
            <pc:sldMk cId="2107988548" sldId="256"/>
            <ac:spMk id="58" creationId="{31492C17-BF9F-4787-9ED4-690CB6120D1A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7:40.169" v="491" actId="1076"/>
          <ac:spMkLst>
            <pc:docMk/>
            <pc:sldMk cId="2107988548" sldId="256"/>
            <ac:spMk id="59" creationId="{8F2EB569-E091-4F3A-B568-CD14F56B7BA2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27:40.184" v="492" actId="1076"/>
          <ac:spMkLst>
            <pc:docMk/>
            <pc:sldMk cId="2107988548" sldId="256"/>
            <ac:spMk id="60" creationId="{36E80598-7CC9-474F-A1E2-1C532FC2B399}"/>
          </ac:spMkLst>
        </pc:spChg>
        <pc:picChg chg="add mod modCrop">
          <ac:chgData name="Marco Rocchetto" userId="S::marco@v-research.it::18e4ff36-8bbb-44e3-8611-2af7dbb48ef0" providerId="AD" clId="Web-{34005477-95AF-690E-A5AD-F0B81BBDFF50}" dt="2021-02-02T12:29:09.327" v="526" actId="1076"/>
          <ac:picMkLst>
            <pc:docMk/>
            <pc:sldMk cId="2107988548" sldId="256"/>
            <ac:picMk id="2" creationId="{5B8AC5BD-3EF6-41F7-BEE4-E493E64393BA}"/>
          </ac:picMkLst>
        </pc:picChg>
        <pc:picChg chg="mod">
          <ac:chgData name="Marco Rocchetto" userId="S::marco@v-research.it::18e4ff36-8bbb-44e3-8611-2af7dbb48ef0" providerId="AD" clId="Web-{34005477-95AF-690E-A5AD-F0B81BBDFF50}" dt="2021-02-02T12:27:32.996" v="461" actId="1076"/>
          <ac:picMkLst>
            <pc:docMk/>
            <pc:sldMk cId="2107988548" sldId="256"/>
            <ac:picMk id="3" creationId="{2B4BCF0D-489B-465E-9C94-CA5124E32151}"/>
          </ac:picMkLst>
        </pc:picChg>
        <pc:picChg chg="add mod">
          <ac:chgData name="Marco Rocchetto" userId="S::marco@v-research.it::18e4ff36-8bbb-44e3-8611-2af7dbb48ef0" providerId="AD" clId="Web-{34005477-95AF-690E-A5AD-F0B81BBDFF50}" dt="2021-02-02T12:29:06.640" v="525" actId="1076"/>
          <ac:picMkLst>
            <pc:docMk/>
            <pc:sldMk cId="2107988548" sldId="256"/>
            <ac:picMk id="7" creationId="{FA611B32-AF3B-485C-83BA-7DDB64302DDA}"/>
          </ac:picMkLst>
        </pc:picChg>
        <pc:picChg chg="mod">
          <ac:chgData name="Marco Rocchetto" userId="S::marco@v-research.it::18e4ff36-8bbb-44e3-8611-2af7dbb48ef0" providerId="AD" clId="Web-{34005477-95AF-690E-A5AD-F0B81BBDFF50}" dt="2021-02-02T12:29:13.515" v="528" actId="1076"/>
          <ac:picMkLst>
            <pc:docMk/>
            <pc:sldMk cId="2107988548" sldId="256"/>
            <ac:picMk id="8" creationId="{9D288826-445C-4187-B7A9-3E6E498399B7}"/>
          </ac:picMkLst>
        </pc:picChg>
        <pc:picChg chg="add mod">
          <ac:chgData name="Marco Rocchetto" userId="S::marco@v-research.it::18e4ff36-8bbb-44e3-8611-2af7dbb48ef0" providerId="AD" clId="Web-{34005477-95AF-690E-A5AD-F0B81BBDFF50}" dt="2021-02-02T12:28:47.076" v="522" actId="1076"/>
          <ac:picMkLst>
            <pc:docMk/>
            <pc:sldMk cId="2107988548" sldId="256"/>
            <ac:picMk id="9" creationId="{A15AEE71-D2E8-4269-B192-E35435DC10B3}"/>
          </ac:picMkLst>
        </pc:picChg>
        <pc:picChg chg="mod">
          <ac:chgData name="Marco Rocchetto" userId="S::marco@v-research.it::18e4ff36-8bbb-44e3-8611-2af7dbb48ef0" providerId="AD" clId="Web-{34005477-95AF-690E-A5AD-F0B81BBDFF50}" dt="2021-02-02T12:29:15.624" v="529" actId="1076"/>
          <ac:picMkLst>
            <pc:docMk/>
            <pc:sldMk cId="2107988548" sldId="256"/>
            <ac:picMk id="10" creationId="{FDB4B298-4177-4551-AB06-A1CDC145E22C}"/>
          </ac:picMkLst>
        </pc:picChg>
        <pc:picChg chg="mod">
          <ac:chgData name="Marco Rocchetto" userId="S::marco@v-research.it::18e4ff36-8bbb-44e3-8611-2af7dbb48ef0" providerId="AD" clId="Web-{34005477-95AF-690E-A5AD-F0B81BBDFF50}" dt="2021-02-02T12:29:11.171" v="527" actId="1076"/>
          <ac:picMkLst>
            <pc:docMk/>
            <pc:sldMk cId="2107988548" sldId="256"/>
            <ac:picMk id="12" creationId="{DB8818B6-9187-40C1-8931-6141AECAE399}"/>
          </ac:picMkLst>
        </pc:picChg>
        <pc:picChg chg="mod">
          <ac:chgData name="Marco Rocchetto" userId="S::marco@v-research.it::18e4ff36-8bbb-44e3-8611-2af7dbb48ef0" providerId="AD" clId="Web-{34005477-95AF-690E-A5AD-F0B81BBDFF50}" dt="2021-02-02T12:27:33.075" v="465" actId="1076"/>
          <ac:picMkLst>
            <pc:docMk/>
            <pc:sldMk cId="2107988548" sldId="256"/>
            <ac:picMk id="20" creationId="{E1D7EB48-7EC0-4DE8-847A-84399EDFFEB3}"/>
          </ac:picMkLst>
        </pc:picChg>
        <pc:picChg chg="mod">
          <ac:chgData name="Marco Rocchetto" userId="S::marco@v-research.it::18e4ff36-8bbb-44e3-8611-2af7dbb48ef0" providerId="AD" clId="Web-{34005477-95AF-690E-A5AD-F0B81BBDFF50}" dt="2021-02-02T12:27:33.121" v="468" actId="1076"/>
          <ac:picMkLst>
            <pc:docMk/>
            <pc:sldMk cId="2107988548" sldId="256"/>
            <ac:picMk id="23" creationId="{0240BD3F-FD48-4F2F-B05E-804B54D559FE}"/>
          </ac:picMkLst>
        </pc:picChg>
        <pc:picChg chg="mod">
          <ac:chgData name="Marco Rocchetto" userId="S::marco@v-research.it::18e4ff36-8bbb-44e3-8611-2af7dbb48ef0" providerId="AD" clId="Web-{34005477-95AF-690E-A5AD-F0B81BBDFF50}" dt="2021-02-02T12:27:33.184" v="471" actId="1076"/>
          <ac:picMkLst>
            <pc:docMk/>
            <pc:sldMk cId="2107988548" sldId="256"/>
            <ac:picMk id="26" creationId="{4229A2DA-1491-4E03-BB04-430E220548CE}"/>
          </ac:picMkLst>
        </pc:picChg>
        <pc:picChg chg="mod">
          <ac:chgData name="Marco Rocchetto" userId="S::marco@v-research.it::18e4ff36-8bbb-44e3-8611-2af7dbb48ef0" providerId="AD" clId="Web-{34005477-95AF-690E-A5AD-F0B81BBDFF50}" dt="2021-02-02T12:27:33.231" v="474" actId="1076"/>
          <ac:picMkLst>
            <pc:docMk/>
            <pc:sldMk cId="2107988548" sldId="256"/>
            <ac:picMk id="29" creationId="{1AFD9FEE-F0D5-4193-8760-2AFC3C6B9C61}"/>
          </ac:picMkLst>
        </pc:picChg>
        <pc:picChg chg="add del mod">
          <ac:chgData name="Marco Rocchetto" userId="S::marco@v-research.it::18e4ff36-8bbb-44e3-8611-2af7dbb48ef0" providerId="AD" clId="Web-{34005477-95AF-690E-A5AD-F0B81BBDFF50}" dt="2021-02-02T12:09:39.016" v="44"/>
          <ac:picMkLst>
            <pc:docMk/>
            <pc:sldMk cId="2107988548" sldId="256"/>
            <ac:picMk id="39" creationId="{952D482E-F3D3-46EA-9461-9E8790F22B0C}"/>
          </ac:picMkLst>
        </pc:picChg>
        <pc:picChg chg="add mod">
          <ac:chgData name="Marco Rocchetto" userId="S::marco@v-research.it::18e4ff36-8bbb-44e3-8611-2af7dbb48ef0" providerId="AD" clId="Web-{34005477-95AF-690E-A5AD-F0B81BBDFF50}" dt="2021-02-02T12:27:33.387" v="482" actId="1076"/>
          <ac:picMkLst>
            <pc:docMk/>
            <pc:sldMk cId="2107988548" sldId="256"/>
            <ac:picMk id="40" creationId="{C0F1D47B-FD7C-4F55-942F-0BFADB0E75DF}"/>
          </ac:picMkLst>
        </pc:picChg>
        <pc:picChg chg="add mod">
          <ac:chgData name="Marco Rocchetto" userId="S::marco@v-research.it::18e4ff36-8bbb-44e3-8611-2af7dbb48ef0" providerId="AD" clId="Web-{34005477-95AF-690E-A5AD-F0B81BBDFF50}" dt="2021-02-02T12:27:33.403" v="483" actId="1076"/>
          <ac:picMkLst>
            <pc:docMk/>
            <pc:sldMk cId="2107988548" sldId="256"/>
            <ac:picMk id="41" creationId="{DB4C457C-28A3-4A58-9C11-9D501210CB62}"/>
          </ac:picMkLst>
        </pc:picChg>
        <pc:picChg chg="add del mod">
          <ac:chgData name="Marco Rocchetto" userId="S::marco@v-research.it::18e4ff36-8bbb-44e3-8611-2af7dbb48ef0" providerId="AD" clId="Web-{34005477-95AF-690E-A5AD-F0B81BBDFF50}" dt="2021-02-02T12:12:03.598" v="78"/>
          <ac:picMkLst>
            <pc:docMk/>
            <pc:sldMk cId="2107988548" sldId="256"/>
            <ac:picMk id="42" creationId="{7D897D71-D088-4520-8290-B0C3C99C03CA}"/>
          </ac:picMkLst>
        </pc:picChg>
        <pc:picChg chg="add mod">
          <ac:chgData name="Marco Rocchetto" userId="S::marco@v-research.it::18e4ff36-8bbb-44e3-8611-2af7dbb48ef0" providerId="AD" clId="Web-{34005477-95AF-690E-A5AD-F0B81BBDFF50}" dt="2021-02-02T12:27:33.418" v="484" actId="1076"/>
          <ac:picMkLst>
            <pc:docMk/>
            <pc:sldMk cId="2107988548" sldId="256"/>
            <ac:picMk id="43" creationId="{67A9C362-1D12-4BE5-BC2A-F2FA2CE59CDA}"/>
          </ac:picMkLst>
        </pc:picChg>
        <pc:picChg chg="add del mod">
          <ac:chgData name="Marco Rocchetto" userId="S::marco@v-research.it::18e4ff36-8bbb-44e3-8611-2af7dbb48ef0" providerId="AD" clId="Web-{34005477-95AF-690E-A5AD-F0B81BBDFF50}" dt="2021-02-02T12:12:05.410" v="79"/>
          <ac:picMkLst>
            <pc:docMk/>
            <pc:sldMk cId="2107988548" sldId="256"/>
            <ac:picMk id="44" creationId="{0DF162FC-5889-48E1-973A-E09754C6DE46}"/>
          </ac:picMkLst>
        </pc:picChg>
        <pc:picChg chg="add mod">
          <ac:chgData name="Marco Rocchetto" userId="S::marco@v-research.it::18e4ff36-8bbb-44e3-8611-2af7dbb48ef0" providerId="AD" clId="Web-{34005477-95AF-690E-A5AD-F0B81BBDFF50}" dt="2021-02-02T12:27:33.465" v="486" actId="1076"/>
          <ac:picMkLst>
            <pc:docMk/>
            <pc:sldMk cId="2107988548" sldId="256"/>
            <ac:picMk id="54" creationId="{93BACB75-EFD1-4DBD-AE06-8E9639F86E49}"/>
          </ac:picMkLst>
        </pc:picChg>
        <pc:cxnChg chg="mod">
          <ac:chgData name="Marco Rocchetto" userId="S::marco@v-research.it::18e4ff36-8bbb-44e3-8611-2af7dbb48ef0" providerId="AD" clId="Web-{34005477-95AF-690E-A5AD-F0B81BBDFF50}" dt="2021-02-02T12:28:54.717" v="523" actId="1076"/>
          <ac:cxnSpMkLst>
            <pc:docMk/>
            <pc:sldMk cId="2107988548" sldId="256"/>
            <ac:cxnSpMk id="14" creationId="{8FB8D0F9-E0A2-4598-84B7-9B331F831AE5}"/>
          </ac:cxnSpMkLst>
        </pc:cxnChg>
        <pc:cxnChg chg="mod">
          <ac:chgData name="Marco Rocchetto" userId="S::marco@v-research.it::18e4ff36-8bbb-44e3-8611-2af7dbb48ef0" providerId="AD" clId="Web-{34005477-95AF-690E-A5AD-F0B81BBDFF50}" dt="2021-02-02T12:27:33.059" v="464" actId="1076"/>
          <ac:cxnSpMkLst>
            <pc:docMk/>
            <pc:sldMk cId="2107988548" sldId="256"/>
            <ac:cxnSpMk id="17" creationId="{760C3A5D-0378-44B0-BD05-12064819BEB2}"/>
          </ac:cxnSpMkLst>
        </pc:cxnChg>
        <pc:cxnChg chg="mod">
          <ac:chgData name="Marco Rocchetto" userId="S::marco@v-research.it::18e4ff36-8bbb-44e3-8611-2af7dbb48ef0" providerId="AD" clId="Web-{34005477-95AF-690E-A5AD-F0B81BBDFF50}" dt="2021-02-02T12:27:33.340" v="479" actId="1076"/>
          <ac:cxnSpMkLst>
            <pc:docMk/>
            <pc:sldMk cId="2107988548" sldId="256"/>
            <ac:cxnSpMk id="33" creationId="{D7D60437-60B3-406F-9D35-507261773A51}"/>
          </ac:cxnSpMkLst>
        </pc:cxnChg>
        <pc:cxnChg chg="add mod">
          <ac:chgData name="Marco Rocchetto" userId="S::marco@v-research.it::18e4ff36-8bbb-44e3-8611-2af7dbb48ef0" providerId="AD" clId="Web-{34005477-95AF-690E-A5AD-F0B81BBDFF50}" dt="2021-02-02T12:23:21.568" v="420" actId="14100"/>
          <ac:cxnSpMkLst>
            <pc:docMk/>
            <pc:sldMk cId="2107988548" sldId="256"/>
            <ac:cxnSpMk id="53" creationId="{F30D2574-9A74-4251-96B3-6C1A83666595}"/>
          </ac:cxnSpMkLst>
        </pc:cxnChg>
      </pc:sldChg>
      <pc:sldChg chg="addSp modSp">
        <pc:chgData name="Marco Rocchetto" userId="S::marco@v-research.it::18e4ff36-8bbb-44e3-8611-2af7dbb48ef0" providerId="AD" clId="Web-{34005477-95AF-690E-A5AD-F0B81BBDFF50}" dt="2021-02-02T12:34:37.523" v="815" actId="20577"/>
        <pc:sldMkLst>
          <pc:docMk/>
          <pc:sldMk cId="2310953829" sldId="257"/>
        </pc:sldMkLst>
        <pc:spChg chg="add">
          <ac:chgData name="Marco Rocchetto" userId="S::marco@v-research.it::18e4ff36-8bbb-44e3-8611-2af7dbb48ef0" providerId="AD" clId="Web-{34005477-95AF-690E-A5AD-F0B81BBDFF50}" dt="2021-02-02T12:30:07.016" v="538"/>
          <ac:spMkLst>
            <pc:docMk/>
            <pc:sldMk cId="2310953829" sldId="257"/>
            <ac:spMk id="3" creationId="{4DFBECB2-240E-47A1-A935-9E2B71405DFA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30:21.626" v="546"/>
          <ac:spMkLst>
            <pc:docMk/>
            <pc:sldMk cId="2310953829" sldId="257"/>
            <ac:spMk id="5" creationId="{02C5339A-7578-4DE6-9AFD-DC2DEA5E30BA}"/>
          </ac:spMkLst>
        </pc:spChg>
        <pc:spChg chg="add">
          <ac:chgData name="Marco Rocchetto" userId="S::marco@v-research.it::18e4ff36-8bbb-44e3-8611-2af7dbb48ef0" providerId="AD" clId="Web-{34005477-95AF-690E-A5AD-F0B81BBDFF50}" dt="2021-02-02T12:30:07.032" v="540"/>
          <ac:spMkLst>
            <pc:docMk/>
            <pc:sldMk cId="2310953829" sldId="257"/>
            <ac:spMk id="7" creationId="{02403B56-ED45-47AF-818E-61DDDE91DA11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30:14.547" v="545"/>
          <ac:spMkLst>
            <pc:docMk/>
            <pc:sldMk cId="2310953829" sldId="257"/>
            <ac:spMk id="9" creationId="{B60CB7E2-F5FC-4C42-A886-E8B4CE58F47A}"/>
          </ac:spMkLst>
        </pc:spChg>
        <pc:spChg chg="add">
          <ac:chgData name="Marco Rocchetto" userId="S::marco@v-research.it::18e4ff36-8bbb-44e3-8611-2af7dbb48ef0" providerId="AD" clId="Web-{34005477-95AF-690E-A5AD-F0B81BBDFF50}" dt="2021-02-02T12:30:07.047" v="542"/>
          <ac:spMkLst>
            <pc:docMk/>
            <pc:sldMk cId="2310953829" sldId="257"/>
            <ac:spMk id="11" creationId="{A17D8BCE-4ADD-41D0-90A0-3689587B9BA7}"/>
          </ac:spMkLst>
        </pc:spChg>
        <pc:spChg chg="add">
          <ac:chgData name="Marco Rocchetto" userId="S::marco@v-research.it::18e4ff36-8bbb-44e3-8611-2af7dbb48ef0" providerId="AD" clId="Web-{34005477-95AF-690E-A5AD-F0B81BBDFF50}" dt="2021-02-02T12:30:07.063" v="543"/>
          <ac:spMkLst>
            <pc:docMk/>
            <pc:sldMk cId="2310953829" sldId="257"/>
            <ac:spMk id="13" creationId="{59D263F0-57C7-478E-9561-267ED9DC3A58}"/>
          </ac:spMkLst>
        </pc:spChg>
        <pc:spChg chg="add mod">
          <ac:chgData name="Marco Rocchetto" userId="S::marco@v-research.it::18e4ff36-8bbb-44e3-8611-2af7dbb48ef0" providerId="AD" clId="Web-{34005477-95AF-690E-A5AD-F0B81BBDFF50}" dt="2021-02-02T12:34:37.523" v="815" actId="20577"/>
          <ac:spMkLst>
            <pc:docMk/>
            <pc:sldMk cId="2310953829" sldId="257"/>
            <ac:spMk id="15" creationId="{AF8EA9CD-2619-4ABD-8C1A-460E0406BD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724582"/>
            <a:ext cx="10881360" cy="7923295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1953430"/>
            <a:ext cx="9601200" cy="549467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41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8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211674"/>
            <a:ext cx="2760345" cy="1928669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211674"/>
            <a:ext cx="8121015" cy="1928669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0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27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5673802"/>
            <a:ext cx="11041380" cy="9466861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5230223"/>
            <a:ext cx="11041380" cy="4978398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92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6058370"/>
            <a:ext cx="5440680" cy="1443999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6058370"/>
            <a:ext cx="5440680" cy="1443999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8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211679"/>
            <a:ext cx="11041380" cy="43989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5578971"/>
            <a:ext cx="5415676" cy="273416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8313138"/>
            <a:ext cx="5415676" cy="1222737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5578971"/>
            <a:ext cx="5442347" cy="273416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8313138"/>
            <a:ext cx="5442347" cy="1222737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55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18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0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517227"/>
            <a:ext cx="4128849" cy="5310293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3276793"/>
            <a:ext cx="6480810" cy="1617321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6827520"/>
            <a:ext cx="4128849" cy="12648825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6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517227"/>
            <a:ext cx="4128849" cy="5310293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3276793"/>
            <a:ext cx="6480810" cy="1617321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6827520"/>
            <a:ext cx="4128849" cy="12648825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56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211679"/>
            <a:ext cx="11041380" cy="439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6058370"/>
            <a:ext cx="11041380" cy="1443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1093670"/>
            <a:ext cx="2880360" cy="1211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EBC8-F072-4FF8-9CE1-A3C54D975217}" type="datetimeFigureOut">
              <a:rPr lang="it-IT" smtClean="0"/>
              <a:t>02/02/2021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1093670"/>
            <a:ext cx="4320540" cy="1211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1093670"/>
            <a:ext cx="2880360" cy="1211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5649-FAB3-4370-857A-9DFBAF33DA9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37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D2B5E-03D5-434A-A746-1D7C23F8F3B7}"/>
              </a:ext>
            </a:extLst>
          </p:cNvPr>
          <p:cNvSpPr txBox="1"/>
          <p:nvPr/>
        </p:nvSpPr>
        <p:spPr>
          <a:xfrm>
            <a:off x="2294565" y="357820"/>
            <a:ext cx="416500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5400">
                <a:solidFill>
                  <a:srgbClr val="FFFF00"/>
                </a:solidFill>
                <a:latin typeface="Hack"/>
              </a:rPr>
              <a:t>V-Research</a:t>
            </a:r>
            <a:endParaRPr lang="en-US"/>
          </a:p>
        </p:txBody>
      </p:sp>
      <p:pic>
        <p:nvPicPr>
          <p:cNvPr id="8" name="Immagine 7" descr="Immagine che contiene testo, kit da pronto soccorso&#10;&#10;Descrizione generata automaticamente">
            <a:extLst>
              <a:ext uri="{FF2B5EF4-FFF2-40B4-BE49-F238E27FC236}">
                <a16:creationId xmlns:a16="http://schemas.microsoft.com/office/drawing/2014/main" id="{9D288826-445C-4187-B7A9-3E6E49839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0" t="5239" r="15215" b="6239"/>
          <a:stretch/>
        </p:blipFill>
        <p:spPr>
          <a:xfrm>
            <a:off x="3967716" y="1837766"/>
            <a:ext cx="190796" cy="190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DB4B298-4177-4551-AB06-A1CDC145E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0" t="6845" r="15752" b="6240"/>
          <a:stretch/>
        </p:blipFill>
        <p:spPr>
          <a:xfrm>
            <a:off x="4317402" y="1837766"/>
            <a:ext cx="189654" cy="1907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B8818B6-9187-40C1-8931-6141AECAE3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7" t="5585" r="15040" b="5893"/>
          <a:stretch/>
        </p:blipFill>
        <p:spPr>
          <a:xfrm>
            <a:off x="3583393" y="1837767"/>
            <a:ext cx="189654" cy="190796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FB8D0F9-E0A2-4598-84B7-9B331F831AE5}"/>
              </a:ext>
            </a:extLst>
          </p:cNvPr>
          <p:cNvCxnSpPr>
            <a:cxnSpLocks/>
          </p:cNvCxnSpPr>
          <p:nvPr/>
        </p:nvCxnSpPr>
        <p:spPr>
          <a:xfrm>
            <a:off x="6078897" y="1951340"/>
            <a:ext cx="745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C64408E-F452-4FA0-943A-BF05D7EDACC3}"/>
              </a:ext>
            </a:extLst>
          </p:cNvPr>
          <p:cNvSpPr txBox="1"/>
          <p:nvPr/>
        </p:nvSpPr>
        <p:spPr>
          <a:xfrm>
            <a:off x="7044097" y="1729976"/>
            <a:ext cx="343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Stesso colore del logo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77C6E97-DB2C-4B55-9475-7B21A2CF1765}"/>
              </a:ext>
            </a:extLst>
          </p:cNvPr>
          <p:cNvSpPr txBox="1"/>
          <p:nvPr/>
        </p:nvSpPr>
        <p:spPr>
          <a:xfrm>
            <a:off x="2294564" y="1269198"/>
            <a:ext cx="4251164" cy="3812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bg2"/>
                </a:solidFill>
                <a:latin typeface="Hack"/>
                <a:ea typeface="Hack" panose="020B0609030202020204" pitchFamily="49" charset="0"/>
                <a:cs typeface="Hack" panose="020B0609030202020204" pitchFamily="49" charset="0"/>
              </a:rPr>
              <a:t>R&amp;D for Cybersecurity Engineering</a:t>
            </a:r>
            <a:endParaRPr lang="en-US">
              <a:solidFill>
                <a:schemeClr val="bg2"/>
              </a:solidFill>
              <a:latin typeface="Hack"/>
            </a:endParaRPr>
          </a:p>
        </p:txBody>
      </p:sp>
      <p:pic>
        <p:nvPicPr>
          <p:cNvPr id="3" name="Immagine 2" descr="Immagine che contiene testo, grafica vettoriale, bigliettodavisita&#10;&#10;Descrizione generata automaticamente">
            <a:extLst>
              <a:ext uri="{FF2B5EF4-FFF2-40B4-BE49-F238E27FC236}">
                <a16:creationId xmlns:a16="http://schemas.microsoft.com/office/drawing/2014/main" id="{2B4BCF0D-489B-465E-9C94-CA5124E321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r="13579"/>
          <a:stretch/>
        </p:blipFill>
        <p:spPr>
          <a:xfrm>
            <a:off x="2318391" y="5388661"/>
            <a:ext cx="1291591" cy="14016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114AF9-18D4-465F-BF0D-645F40E480AB}"/>
              </a:ext>
            </a:extLst>
          </p:cNvPr>
          <p:cNvSpPr txBox="1"/>
          <p:nvPr/>
        </p:nvSpPr>
        <p:spPr>
          <a:xfrm>
            <a:off x="314325" y="2781997"/>
            <a:ext cx="1217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</a:rPr>
              <a:t>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F2BEB5-E452-4B21-AC77-63AF325171FD}"/>
              </a:ext>
            </a:extLst>
          </p:cNvPr>
          <p:cNvSpPr txBox="1"/>
          <p:nvPr/>
        </p:nvSpPr>
        <p:spPr>
          <a:xfrm>
            <a:off x="4341078" y="5442183"/>
            <a:ext cx="509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Francesco Beltramini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7C9E73-0156-46B0-8240-913781361D94}"/>
              </a:ext>
            </a:extLst>
          </p:cNvPr>
          <p:cNvSpPr txBox="1"/>
          <p:nvPr/>
        </p:nvSpPr>
        <p:spPr>
          <a:xfrm>
            <a:off x="4341075" y="5842292"/>
            <a:ext cx="686752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&gt;&gt; 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 piace programmare, passeggiare, leggere e 	ho studiato informatica.</a:t>
            </a:r>
          </a:p>
          <a:p>
            <a:r>
              <a:rPr lang="it-IT">
                <a:solidFill>
                  <a:schemeClr val="bg1"/>
                </a:solidFill>
                <a:latin typeface="Hack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it-IT">
                <a:solidFill>
                  <a:schemeClr val="bg1">
                    <a:lumMod val="75000"/>
                  </a:schemeClr>
                </a:solidFill>
                <a:latin typeface="Hack"/>
                <a:ea typeface="Hack" panose="020B0609030202020204" pitchFamily="49" charset="0"/>
                <a:cs typeface="Hack" panose="020B0609030202020204" pitchFamily="49" charset="0"/>
              </a:rPr>
              <a:t>READ MORE</a:t>
            </a:r>
            <a:r>
              <a:rPr lang="it-IT" dirty="0">
                <a:solidFill>
                  <a:schemeClr val="bg1"/>
                </a:solidFill>
                <a:latin typeface="Hack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</a:p>
        </p:txBody>
      </p: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760C3A5D-0378-44B0-BD05-12064819BEB2}"/>
              </a:ext>
            </a:extLst>
          </p:cNvPr>
          <p:cNvCxnSpPr>
            <a:cxnSpLocks/>
          </p:cNvCxnSpPr>
          <p:nvPr/>
        </p:nvCxnSpPr>
        <p:spPr>
          <a:xfrm>
            <a:off x="5217379" y="6708885"/>
            <a:ext cx="3438525" cy="3022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testo, grafica vettoriale, bigliettodavisita&#10;&#10;Descrizione generata automaticamente">
            <a:extLst>
              <a:ext uri="{FF2B5EF4-FFF2-40B4-BE49-F238E27FC236}">
                <a16:creationId xmlns:a16="http://schemas.microsoft.com/office/drawing/2014/main" id="{E1D7EB48-7EC0-4DE8-847A-84399EDFFE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r="13579"/>
          <a:stretch/>
        </p:blipFill>
        <p:spPr>
          <a:xfrm>
            <a:off x="2318391" y="7190397"/>
            <a:ext cx="1291591" cy="140162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4E8A66A-77B3-420B-BE10-D1F7FF52FA0F}"/>
              </a:ext>
            </a:extLst>
          </p:cNvPr>
          <p:cNvSpPr txBox="1"/>
          <p:nvPr/>
        </p:nvSpPr>
        <p:spPr>
          <a:xfrm>
            <a:off x="4341078" y="7243919"/>
            <a:ext cx="509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Federico De Meo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5F9A2D1-9D6F-4C38-B48D-2BE0515AEEAC}"/>
              </a:ext>
            </a:extLst>
          </p:cNvPr>
          <p:cNvSpPr txBox="1"/>
          <p:nvPr/>
        </p:nvSpPr>
        <p:spPr>
          <a:xfrm>
            <a:off x="4341075" y="7644029"/>
            <a:ext cx="6867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&gt;&gt; 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 piace programmare, passeggiare, leggere e 	ho studiato informatica.</a:t>
            </a:r>
          </a:p>
          <a:p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[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 MORE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</a:p>
        </p:txBody>
      </p:sp>
      <p:pic>
        <p:nvPicPr>
          <p:cNvPr id="23" name="Immagine 22" descr="Immagine che contiene testo, grafica vettoriale, bigliettodavisita&#10;&#10;Descrizione generata automaticamente">
            <a:extLst>
              <a:ext uri="{FF2B5EF4-FFF2-40B4-BE49-F238E27FC236}">
                <a16:creationId xmlns:a16="http://schemas.microsoft.com/office/drawing/2014/main" id="{0240BD3F-FD48-4F2F-B05E-804B54D559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r="13579"/>
          <a:stretch/>
        </p:blipFill>
        <p:spPr>
          <a:xfrm>
            <a:off x="2318391" y="8964344"/>
            <a:ext cx="1291591" cy="140162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A6FA446-D77C-46EF-A542-88B508B7F291}"/>
              </a:ext>
            </a:extLst>
          </p:cNvPr>
          <p:cNvSpPr txBox="1"/>
          <p:nvPr/>
        </p:nvSpPr>
        <p:spPr>
          <a:xfrm>
            <a:off x="4341078" y="9017866"/>
            <a:ext cx="509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Oliviero Nardi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FDB6766-2EFA-45DF-921A-650191B13D20}"/>
              </a:ext>
            </a:extLst>
          </p:cNvPr>
          <p:cNvSpPr txBox="1"/>
          <p:nvPr/>
        </p:nvSpPr>
        <p:spPr>
          <a:xfrm>
            <a:off x="4341075" y="9417976"/>
            <a:ext cx="6867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&gt;&gt; 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 piace programmare, passeggiare, leggere e 	ho studiato informatica.</a:t>
            </a:r>
          </a:p>
          <a:p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[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 MORE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</a:p>
        </p:txBody>
      </p:sp>
      <p:pic>
        <p:nvPicPr>
          <p:cNvPr id="26" name="Immagine 25" descr="Immagine che contiene testo, grafica vettoriale, bigliettodavisita&#10;&#10;Descrizione generata automaticamente">
            <a:extLst>
              <a:ext uri="{FF2B5EF4-FFF2-40B4-BE49-F238E27FC236}">
                <a16:creationId xmlns:a16="http://schemas.microsoft.com/office/drawing/2014/main" id="{4229A2DA-1491-4E03-BB04-430E220548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r="13579"/>
          <a:stretch/>
        </p:blipFill>
        <p:spPr>
          <a:xfrm>
            <a:off x="2318391" y="10738182"/>
            <a:ext cx="1291591" cy="140162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89F3C75-1543-41A3-B81A-E400BD87A3E1}"/>
              </a:ext>
            </a:extLst>
          </p:cNvPr>
          <p:cNvSpPr txBox="1"/>
          <p:nvPr/>
        </p:nvSpPr>
        <p:spPr>
          <a:xfrm>
            <a:off x="4341078" y="10791703"/>
            <a:ext cx="509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Mattia Pacchin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038DEDA-C19A-4D9C-ACCE-B4DD637B31B7}"/>
              </a:ext>
            </a:extLst>
          </p:cNvPr>
          <p:cNvSpPr txBox="1"/>
          <p:nvPr/>
        </p:nvSpPr>
        <p:spPr>
          <a:xfrm>
            <a:off x="4341075" y="11191813"/>
            <a:ext cx="6867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&gt;&gt; 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 piace programmare, passeggiare, leggere e 	ho studiato informatica.</a:t>
            </a:r>
          </a:p>
          <a:p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[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 MORE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</a:p>
        </p:txBody>
      </p:sp>
      <p:pic>
        <p:nvPicPr>
          <p:cNvPr id="29" name="Immagine 28" descr="Immagine che contiene testo, grafica vettoriale, bigliettodavisita&#10;&#10;Descrizione generata automaticamente">
            <a:extLst>
              <a:ext uri="{FF2B5EF4-FFF2-40B4-BE49-F238E27FC236}">
                <a16:creationId xmlns:a16="http://schemas.microsoft.com/office/drawing/2014/main" id="{1AFD9FEE-F0D5-4193-8760-2AFC3C6B9C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r="13579"/>
          <a:stretch/>
        </p:blipFill>
        <p:spPr>
          <a:xfrm>
            <a:off x="2318391" y="12512020"/>
            <a:ext cx="1291591" cy="1401626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2EE648F-98CE-48B8-9E07-11656B4DF613}"/>
              </a:ext>
            </a:extLst>
          </p:cNvPr>
          <p:cNvSpPr txBox="1"/>
          <p:nvPr/>
        </p:nvSpPr>
        <p:spPr>
          <a:xfrm>
            <a:off x="4341078" y="12565542"/>
            <a:ext cx="509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Marco Rocchetto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0158541-4DB2-4A18-8972-8F08745C4A7E}"/>
              </a:ext>
            </a:extLst>
          </p:cNvPr>
          <p:cNvSpPr txBox="1"/>
          <p:nvPr/>
        </p:nvSpPr>
        <p:spPr>
          <a:xfrm>
            <a:off x="4341075" y="12965651"/>
            <a:ext cx="6867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&gt;&gt; 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 piace programmare, passeggiare, leggere e 	ho studiato informatica.</a:t>
            </a:r>
          </a:p>
          <a:p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[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 MORE</a:t>
            </a:r>
            <a:r>
              <a:rPr lang="it-IT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]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F84F2C3-A7B9-48E6-AE31-01433480EC7F}"/>
              </a:ext>
            </a:extLst>
          </p:cNvPr>
          <p:cNvSpPr txBox="1"/>
          <p:nvPr/>
        </p:nvSpPr>
        <p:spPr>
          <a:xfrm>
            <a:off x="8601155" y="6418457"/>
            <a:ext cx="412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Apertura popup in sovra impressione con descrizione più completa ed eventuali link e pagine personali esterne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B5DA058-8D05-44F9-ACE6-825FC2BE42B8}"/>
              </a:ext>
            </a:extLst>
          </p:cNvPr>
          <p:cNvSpPr txBox="1"/>
          <p:nvPr/>
        </p:nvSpPr>
        <p:spPr>
          <a:xfrm>
            <a:off x="350104" y="14129090"/>
            <a:ext cx="1217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</a:rPr>
              <a:t>---------------------------------------------------------------------------------------------------------------------------------------------------------------------------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D7D60437-60B3-406F-9D35-507261773A51}"/>
              </a:ext>
            </a:extLst>
          </p:cNvPr>
          <p:cNvCxnSpPr>
            <a:cxnSpLocks/>
          </p:cNvCxnSpPr>
          <p:nvPr/>
        </p:nvCxnSpPr>
        <p:spPr>
          <a:xfrm>
            <a:off x="8112979" y="9818086"/>
            <a:ext cx="1150201" cy="5597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0221799-DEA6-4BCE-84E0-5CAC78AF0B82}"/>
              </a:ext>
            </a:extLst>
          </p:cNvPr>
          <p:cNvSpPr txBox="1"/>
          <p:nvPr/>
        </p:nvSpPr>
        <p:spPr>
          <a:xfrm>
            <a:off x="9267941" y="10213042"/>
            <a:ext cx="3445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Testo allineato a sinistra</a:t>
            </a:r>
          </a:p>
        </p:txBody>
      </p:sp>
      <p:pic>
        <p:nvPicPr>
          <p:cNvPr id="2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5B8AC5BD-3EF6-41F7-BEE4-E493E64393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043" t="18605" r="23560" b="21489"/>
          <a:stretch/>
        </p:blipFill>
        <p:spPr>
          <a:xfrm>
            <a:off x="3122866" y="1821483"/>
            <a:ext cx="305327" cy="193096"/>
          </a:xfrm>
          <a:prstGeom prst="rect">
            <a:avLst/>
          </a:prstGeom>
        </p:spPr>
      </p:pic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FA611B32-AF3B-485C-83BA-7DDB64302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135" y="1826666"/>
            <a:ext cx="209178" cy="22113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A15AEE71-D2E8-4269-B192-E35435DC10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0651" y="1831840"/>
            <a:ext cx="209176" cy="1852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F2B6C7-DC7A-48E8-B604-1D8FCCD2D40A}"/>
              </a:ext>
            </a:extLst>
          </p:cNvPr>
          <p:cNvSpPr txBox="1"/>
          <p:nvPr/>
        </p:nvSpPr>
        <p:spPr>
          <a:xfrm>
            <a:off x="5064979" y="131542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40" name="Picture 40" descr="Logo, icon&#10;&#10;Description automatically generated">
            <a:extLst>
              <a:ext uri="{FF2B5EF4-FFF2-40B4-BE49-F238E27FC236}">
                <a16:creationId xmlns:a16="http://schemas.microsoft.com/office/drawing/2014/main" id="{C0F1D47B-FD7C-4F55-942F-0BFADB0E7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333" y="6419964"/>
            <a:ext cx="352611" cy="324531"/>
          </a:xfrm>
          <a:prstGeom prst="rect">
            <a:avLst/>
          </a:prstGeom>
        </p:spPr>
      </p:pic>
      <p:pic>
        <p:nvPicPr>
          <p:cNvPr id="41" name="Picture 12" descr="Icon&#10;&#10;Description automatically generated">
            <a:extLst>
              <a:ext uri="{FF2B5EF4-FFF2-40B4-BE49-F238E27FC236}">
                <a16:creationId xmlns:a16="http://schemas.microsoft.com/office/drawing/2014/main" id="{DB4C457C-28A3-4A58-9C11-9D501210C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7648" y="6459369"/>
            <a:ext cx="280894" cy="268942"/>
          </a:xfrm>
          <a:prstGeom prst="rect">
            <a:avLst/>
          </a:prstGeom>
        </p:spPr>
      </p:pic>
      <p:pic>
        <p:nvPicPr>
          <p:cNvPr id="43" name="Immagine 9">
            <a:extLst>
              <a:ext uri="{FF2B5EF4-FFF2-40B4-BE49-F238E27FC236}">
                <a16:creationId xmlns:a16="http://schemas.microsoft.com/office/drawing/2014/main" id="{67A9C362-1D12-4BE5-BC2A-F2FA2CE59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0" t="6845" r="15752" b="6240"/>
          <a:stretch/>
        </p:blipFill>
        <p:spPr>
          <a:xfrm>
            <a:off x="6631690" y="6441442"/>
            <a:ext cx="261372" cy="26251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E0E9C7A-CD7F-4994-95E3-F1F2F63687F4}"/>
              </a:ext>
            </a:extLst>
          </p:cNvPr>
          <p:cNvSpPr/>
          <p:nvPr/>
        </p:nvSpPr>
        <p:spPr>
          <a:xfrm>
            <a:off x="8446916" y="270648"/>
            <a:ext cx="3942416" cy="120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Use data from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1400" dirty="0">
                <a:ea typeface="+mn-lt"/>
                <a:cs typeface="+mn-lt"/>
              </a:rPr>
              <a:t>https://vresearchit.sharepoint.com/:w:/s/KnowledgeZero/Ed0iA7SzwI5Mlr0SgnO_NUUBVw4eDBM1SS7CiD2D5UUPNg?e=1UMkt8</a:t>
            </a:r>
            <a:endParaRPr lang="en-US" sz="1400">
              <a:cs typeface="Calibri"/>
            </a:endParaRPr>
          </a:p>
        </p:txBody>
      </p:sp>
      <p:sp>
        <p:nvSpPr>
          <p:cNvPr id="51" name="CasellaDiTesto 15">
            <a:extLst>
              <a:ext uri="{FF2B5EF4-FFF2-40B4-BE49-F238E27FC236}">
                <a16:creationId xmlns:a16="http://schemas.microsoft.com/office/drawing/2014/main" id="{716B4071-3CED-4E94-89B9-B861755967ED}"/>
              </a:ext>
            </a:extLst>
          </p:cNvPr>
          <p:cNvSpPr txBox="1"/>
          <p:nvPr/>
        </p:nvSpPr>
        <p:spPr>
          <a:xfrm>
            <a:off x="2214262" y="3841223"/>
            <a:ext cx="995181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The Science Club</a:t>
            </a:r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 – </a:t>
            </a:r>
            <a:r>
              <a:rPr lang="en-US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 research team who love critical thinking and is currently trying to adopt a scientific approach to life and cybersecurity.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We are a diverse team with interests in cybersecurity and computer science, but also in logic, mereo-topology, AI, philosophy of science, coding, teaching, engineering,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and multi-agent-systems. </a:t>
            </a:r>
          </a:p>
        </p:txBody>
      </p:sp>
      <p:sp>
        <p:nvSpPr>
          <p:cNvPr id="52" name="CasellaDiTesto 10">
            <a:extLst>
              <a:ext uri="{FF2B5EF4-FFF2-40B4-BE49-F238E27FC236}">
                <a16:creationId xmlns:a16="http://schemas.microsoft.com/office/drawing/2014/main" id="{5E5B0D34-3F91-4778-8272-BE926BEAFDBC}"/>
              </a:ext>
            </a:extLst>
          </p:cNvPr>
          <p:cNvSpPr txBox="1"/>
          <p:nvPr/>
        </p:nvSpPr>
        <p:spPr>
          <a:xfrm>
            <a:off x="264999" y="873045"/>
            <a:ext cx="151858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solidFill>
                  <a:srgbClr val="FF0000"/>
                </a:solidFill>
                <a:latin typeface="Hack"/>
                <a:ea typeface="Hack" panose="020B0609030202020204" pitchFamily="49" charset="0"/>
                <a:cs typeface="Hack" panose="020B0609030202020204" pitchFamily="49" charset="0"/>
              </a:rPr>
              <a:t>Ci caratterizza o ci limita?</a:t>
            </a:r>
          </a:p>
        </p:txBody>
      </p:sp>
      <p:cxnSp>
        <p:nvCxnSpPr>
          <p:cNvPr id="53" name="Connettore a gomito 16">
            <a:extLst>
              <a:ext uri="{FF2B5EF4-FFF2-40B4-BE49-F238E27FC236}">
                <a16:creationId xmlns:a16="http://schemas.microsoft.com/office/drawing/2014/main" id="{F30D2574-9A74-4251-96B3-6C1A83666595}"/>
              </a:ext>
            </a:extLst>
          </p:cNvPr>
          <p:cNvCxnSpPr>
            <a:cxnSpLocks/>
          </p:cNvCxnSpPr>
          <p:nvPr/>
        </p:nvCxnSpPr>
        <p:spPr>
          <a:xfrm flipH="1">
            <a:off x="1526782" y="1461682"/>
            <a:ext cx="768911" cy="392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4" descr="Icon&#10;&#10;Description automatically generated">
            <a:extLst>
              <a:ext uri="{FF2B5EF4-FFF2-40B4-BE49-F238E27FC236}">
                <a16:creationId xmlns:a16="http://schemas.microsoft.com/office/drawing/2014/main" id="{93BACB75-EFD1-4DBD-AE06-8E9639F86E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6665" y="6417822"/>
            <a:ext cx="292848" cy="28089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3C000BE-ABBA-4DF1-8EA9-E6D2E4A743CD}"/>
              </a:ext>
            </a:extLst>
          </p:cNvPr>
          <p:cNvSpPr txBox="1"/>
          <p:nvPr/>
        </p:nvSpPr>
        <p:spPr>
          <a:xfrm>
            <a:off x="842841" y="2766199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Research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E64A13-1922-4842-8E1B-16A026010BB9}"/>
              </a:ext>
            </a:extLst>
          </p:cNvPr>
          <p:cNvSpPr txBox="1"/>
          <p:nvPr/>
        </p:nvSpPr>
        <p:spPr>
          <a:xfrm>
            <a:off x="2512817" y="2766499"/>
            <a:ext cx="10697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Tools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492C17-BF9F-4787-9ED4-690CB6120D1A}"/>
              </a:ext>
            </a:extLst>
          </p:cNvPr>
          <p:cNvSpPr txBox="1"/>
          <p:nvPr/>
        </p:nvSpPr>
        <p:spPr>
          <a:xfrm>
            <a:off x="4158941" y="2766799"/>
            <a:ext cx="11176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Team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2EB569-E091-4F3A-B568-CD14F56B7BA2}"/>
              </a:ext>
            </a:extLst>
          </p:cNvPr>
          <p:cNvSpPr txBox="1"/>
          <p:nvPr/>
        </p:nvSpPr>
        <p:spPr>
          <a:xfrm>
            <a:off x="5781212" y="2767099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Contacts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E80598-7CC9-474F-A1E2-1C532FC2B399}"/>
              </a:ext>
            </a:extLst>
          </p:cNvPr>
          <p:cNvSpPr txBox="1"/>
          <p:nvPr/>
        </p:nvSpPr>
        <p:spPr>
          <a:xfrm>
            <a:off x="7391557" y="2767399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0798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3">
            <a:extLst>
              <a:ext uri="{FF2B5EF4-FFF2-40B4-BE49-F238E27FC236}">
                <a16:creationId xmlns:a16="http://schemas.microsoft.com/office/drawing/2014/main" id="{4DFBECB2-240E-47A1-A935-9E2B71405DFA}"/>
              </a:ext>
            </a:extLst>
          </p:cNvPr>
          <p:cNvSpPr txBox="1"/>
          <p:nvPr/>
        </p:nvSpPr>
        <p:spPr>
          <a:xfrm>
            <a:off x="314325" y="2781997"/>
            <a:ext cx="1217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</a:rPr>
              <a:t>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5339A-7578-4DE6-9AFD-DC2DEA5E30BA}"/>
              </a:ext>
            </a:extLst>
          </p:cNvPr>
          <p:cNvSpPr txBox="1"/>
          <p:nvPr/>
        </p:nvSpPr>
        <p:spPr>
          <a:xfrm>
            <a:off x="842841" y="2766199"/>
            <a:ext cx="1117600" cy="369332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03B56-ED45-47AF-818E-61DDDE91DA11}"/>
              </a:ext>
            </a:extLst>
          </p:cNvPr>
          <p:cNvSpPr txBox="1"/>
          <p:nvPr/>
        </p:nvSpPr>
        <p:spPr>
          <a:xfrm>
            <a:off x="2512817" y="2766499"/>
            <a:ext cx="10697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CB7E2-F5FC-4C42-A886-E8B4CE58F47A}"/>
              </a:ext>
            </a:extLst>
          </p:cNvPr>
          <p:cNvSpPr txBox="1"/>
          <p:nvPr/>
        </p:nvSpPr>
        <p:spPr>
          <a:xfrm>
            <a:off x="4158941" y="2766799"/>
            <a:ext cx="1117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D8BCE-4ADD-41D0-90A0-3689587B9BA7}"/>
              </a:ext>
            </a:extLst>
          </p:cNvPr>
          <p:cNvSpPr txBox="1"/>
          <p:nvPr/>
        </p:nvSpPr>
        <p:spPr>
          <a:xfrm>
            <a:off x="5781212" y="2767099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Contacts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D263F0-57C7-478E-9561-267ED9DC3A58}"/>
              </a:ext>
            </a:extLst>
          </p:cNvPr>
          <p:cNvSpPr txBox="1"/>
          <p:nvPr/>
        </p:nvSpPr>
        <p:spPr>
          <a:xfrm>
            <a:off x="7391557" y="2767399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About</a:t>
            </a:r>
          </a:p>
        </p:txBody>
      </p:sp>
      <p:sp>
        <p:nvSpPr>
          <p:cNvPr id="15" name="CasellaDiTesto 15">
            <a:extLst>
              <a:ext uri="{FF2B5EF4-FFF2-40B4-BE49-F238E27FC236}">
                <a16:creationId xmlns:a16="http://schemas.microsoft.com/office/drawing/2014/main" id="{AF8EA9CD-2619-4ABD-8C1A-460E0406BD2B}"/>
              </a:ext>
            </a:extLst>
          </p:cNvPr>
          <p:cNvSpPr txBox="1"/>
          <p:nvPr/>
        </p:nvSpPr>
        <p:spPr>
          <a:xfrm>
            <a:off x="413397" y="3721960"/>
            <a:ext cx="1211530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KnowledgeZero </a:t>
            </a:r>
            <a:r>
              <a:rPr lang="it-IT">
                <a:solidFill>
                  <a:schemeClr val="bg1"/>
                </a:solidFill>
                <a:latin typeface="Arial"/>
                <a:cs typeface="Arial"/>
              </a:rPr>
              <a:t>: publication platform …</a:t>
            </a:r>
            <a:endParaRPr lang="it-IT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The-practical-men</a:t>
            </a:r>
            <a:r>
              <a:rPr lang="it-IT">
                <a:solidFill>
                  <a:schemeClr val="bg1"/>
                </a:solidFill>
                <a:latin typeface="Arial"/>
                <a:cs typeface="Arial"/>
              </a:rPr>
              <a:t>: gamified learning platform for hackers who want to discover how cybersecurity engineering works</a:t>
            </a: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R&amp;D: </a:t>
            </a:r>
            <a:r>
              <a:rPr lang="it-IT">
                <a:solidFill>
                  <a:schemeClr val="bg1"/>
                </a:solidFill>
                <a:latin typeface="Arial"/>
                <a:cs typeface="Arial"/>
              </a:rPr>
              <a:t>hard-core scientific research and prototypes</a:t>
            </a:r>
            <a:endParaRPr lang="it-IT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solidFill>
                  <a:schemeClr val="bg1"/>
                </a:solidFill>
                <a:latin typeface="Arial"/>
                <a:cs typeface="Arial"/>
              </a:rPr>
              <a:t>Edu: a collection of thesis proposals, courses, and presentations for educational purposes</a:t>
            </a:r>
            <a:endParaRPr lang="it-IT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095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04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138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di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Pacchin</dc:creator>
  <cp:lastModifiedBy>Mattia Pacchin</cp:lastModifiedBy>
  <cp:revision>142</cp:revision>
  <dcterms:created xsi:type="dcterms:W3CDTF">2021-02-01T11:27:41Z</dcterms:created>
  <dcterms:modified xsi:type="dcterms:W3CDTF">2021-02-02T12:34:47Z</dcterms:modified>
</cp:coreProperties>
</file>