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04A47-CC5B-40C4-AD0C-0A6B65029C73}" v="219" dt="2023-06-25T01:28:26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9FDF-45C0-444E-480E-D112AADCF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CFE2A-685E-6B44-4D68-6EF18C621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DAC0-469F-D208-DC9A-1321DD40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CE89-F140-AF6C-7311-2FFE44D4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5F69E-062D-9A73-E286-1258D0A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3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7FF-E95F-58CF-3423-3955781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9EFF8-4D45-7658-BC29-6CE81EF6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CDBD-6E24-61F4-CDF5-9A6D5131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5F14-007D-6E35-976F-E9B4BC6C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CC62-CC03-C47C-C519-441A42C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577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B8D65-B2BA-A981-2CBF-42992D56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D5548-9362-1269-F74D-7CF64E9E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3175-6144-6B1F-DDB0-34A9FBA9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D191-4DF9-52DC-829B-5AB29045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D8F8-A296-BC9E-CD73-C019E4B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90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26BB-9058-7454-8C22-8AB87F0E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AAF4-8FF2-9239-E1D2-43745CF9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8156-A5C1-9065-3E98-708B4F40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A86A-AC5A-8505-2299-DA3D0A60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FF06-B6FB-4466-2A8D-5848D957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10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24A1-B472-CB3D-59DB-AB60F761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F664-35C0-A8F5-E4B3-CC1ABDFB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EAF6-6E04-AA3C-4CDE-5F64145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99A2-A352-DA30-62D4-CA73F769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4767-13D1-9A1F-15D6-B770F04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16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C030-2492-130C-96DB-7AEBF8FF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BA08-623E-AD81-4159-1AB16FE8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8837-347B-BD81-9927-0004027A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C5D5-0442-BE97-D34D-8B04949A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BCEF-FDD9-788C-219A-A6349BEC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0C57-7292-B073-54E5-D981BFF1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19CB-3D5E-7769-C36F-47F96FB6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E5B2-5C35-4A1C-BD96-9C26EAE6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27FEC-6A01-2CBC-B546-5BCCC947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DEFF4-E570-4FEA-8474-C6B809D2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EAA1E-3710-DD5F-FFC4-091F9802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AE0A5-5EB7-8FA7-62A7-A7BCAC7D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BBDC8-8D79-BD1B-35F0-A12C48B8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3DC90-2411-1BE1-FF20-089EB6B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31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733-E924-5106-60B8-B16784D7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4DD1F-1701-97DA-1D57-D76D498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42CC6-7C36-4E87-83C6-1A58DE27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E999C-E79B-AED9-C980-CBB28D8E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94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43AAB-5ECB-24CE-86AB-D380FEF5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C6A13-47FE-BD27-8392-CC4E5631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114A-1CCA-BB04-12AB-C5E1371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08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3424-44DA-BB36-1645-C725D301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8918-0564-B264-5927-9DAD48E8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8C39-B9D1-C27E-F5C2-3779B36F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8C308-673D-41CC-328E-51BFCF89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099A-EADF-71B2-9120-2659F114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5318B-FC15-7B0A-6B02-D009E51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276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A6F6-5CAB-71DC-745B-C584795E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68B9A-D939-B050-7851-B2D739469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02654-4454-719C-5380-7D0CD89D2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8D71-E2D3-9459-ABA0-15DC10BB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323C-8431-414A-1D59-1796AB8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AF47E-6CD3-5EC1-5424-5260B469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290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E1BE3-DD35-E9E1-DAEA-8430B628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10B20-C500-8573-1F7F-9CAFFEDA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FB16-CE7B-26F9-4A94-895BABEFD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2C33-9814-48FE-BC19-8EDF686A72F6}" type="datetimeFigureOut">
              <a:rPr lang="id-ID" smtClean="0"/>
              <a:t>24/06/2023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D251-E62C-0E79-8CFC-A452E9CDD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26FF-AEBC-3905-F924-0ADCB762A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AA4D-9E3C-4EF6-BE80-78B7176146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44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02A4-113C-C686-3D88-C7401FC27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PRESENTASI HACKATHON SEVIMA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DF101-9161-0497-FEF5-5D5AAFD8A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87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ambar 3" descr="Sebuah gambar berisi teks, cuplikan layar, software, Software multimedia&#10;&#10;Deskripsi dibuat secara otomatis">
            <a:extLst>
              <a:ext uri="{FF2B5EF4-FFF2-40B4-BE49-F238E27FC236}">
                <a16:creationId xmlns:a16="http://schemas.microsoft.com/office/drawing/2014/main" id="{2AEA6CDF-5DEF-5F80-A7FE-D616D21EA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ambar 3" descr="Sebuah gambar berisi teks, cuplikan layar, software, Sistem operasi&#10;&#10;Deskripsi dibuat secara otomatis">
            <a:extLst>
              <a:ext uri="{FF2B5EF4-FFF2-40B4-BE49-F238E27FC236}">
                <a16:creationId xmlns:a16="http://schemas.microsoft.com/office/drawing/2014/main" id="{4BC610B7-75BD-CEC4-DE50-CC5A5A75D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4283-F59C-E141-F6A7-1FD33E2D9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065"/>
            <a:ext cx="9144000" cy="1442434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Awal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1C2F7-E99C-CF42-25FD-BEA5D615B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Saya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Online Learning </a:t>
            </a:r>
            <a:r>
              <a:rPr lang="en-US" dirty="0" err="1"/>
              <a:t>Dengan</a:t>
            </a:r>
            <a:r>
              <a:rPr lang="en-US" dirty="0"/>
              <a:t> 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AI, dan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task di calendar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memonitoring</a:t>
            </a:r>
            <a:r>
              <a:rPr lang="en-US" dirty="0"/>
              <a:t> task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61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0886-3B83-B94B-C90F-4369F534B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6671"/>
            <a:ext cx="9144000" cy="1655762"/>
          </a:xfrm>
        </p:spPr>
        <p:txBody>
          <a:bodyPr/>
          <a:lstStyle/>
          <a:p>
            <a:r>
              <a:rPr lang="en-US" dirty="0"/>
              <a:t>Bagian Yang </a:t>
            </a:r>
            <a:r>
              <a:rPr lang="en-US" dirty="0" err="1"/>
              <a:t>Terealisasi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EADB-CE29-8EE9-1C5D-036676DDB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6687"/>
            <a:ext cx="9144000" cy="2141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Bagian yang </a:t>
            </a:r>
            <a:r>
              <a:rPr lang="en-US" dirty="0" err="1"/>
              <a:t>terealisasi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Calendar 100% dan OpenAI 100%,  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development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345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0886-3B83-B94B-C90F-4369F534B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6671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Bagian Yang Belum </a:t>
            </a:r>
            <a:r>
              <a:rPr lang="en-US" dirty="0" err="1"/>
              <a:t>Terealisasi</a:t>
            </a:r>
            <a:endParaRPr lang="id-ID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EADB-CE29-8EE9-1C5D-036676DDB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6687"/>
            <a:ext cx="9144000" cy="2141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Bagian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terealisasi</a:t>
            </a: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1. Master data </a:t>
            </a:r>
            <a:r>
              <a:rPr lang="en-US" dirty="0" err="1">
                <a:ea typeface="Calibri"/>
                <a:cs typeface="Calibri"/>
              </a:rPr>
              <a:t>untuk</a:t>
            </a:r>
            <a:r>
              <a:rPr lang="en-US" dirty="0">
                <a:ea typeface="Calibri"/>
                <a:cs typeface="Calibri"/>
              </a:rPr>
              <a:t> User </a:t>
            </a:r>
            <a:r>
              <a:rPr lang="en-US" dirty="0" err="1">
                <a:ea typeface="Calibri"/>
                <a:cs typeface="Calibri"/>
              </a:rPr>
              <a:t>siswa</a:t>
            </a:r>
            <a:r>
              <a:rPr lang="en-US" dirty="0">
                <a:ea typeface="Calibri"/>
                <a:cs typeface="Calibri"/>
              </a:rPr>
              <a:t>, role, classroom</a:t>
            </a:r>
          </a:p>
          <a:p>
            <a:r>
              <a:rPr lang="en-US" dirty="0">
                <a:ea typeface="Calibri"/>
                <a:cs typeface="Calibri"/>
              </a:rPr>
              <a:t>2. Guru </a:t>
            </a:r>
            <a:r>
              <a:rPr lang="en-US" dirty="0" err="1">
                <a:ea typeface="Calibri"/>
                <a:cs typeface="Calibri"/>
              </a:rPr>
              <a:t>memonitoring</a:t>
            </a:r>
            <a:r>
              <a:rPr lang="en-US" dirty="0">
                <a:ea typeface="Calibri"/>
                <a:cs typeface="Calibri"/>
              </a:rPr>
              <a:t> task</a:t>
            </a:r>
          </a:p>
          <a:p>
            <a:r>
              <a:rPr lang="en-US" dirty="0">
                <a:ea typeface="Calibri"/>
                <a:cs typeface="Calibri"/>
              </a:rPr>
              <a:t>3. Guru </a:t>
            </a:r>
            <a:r>
              <a:rPr lang="en-US" dirty="0" err="1">
                <a:ea typeface="Calibri"/>
                <a:cs typeface="Calibri"/>
              </a:rPr>
              <a:t>menilai</a:t>
            </a:r>
            <a:r>
              <a:rPr lang="en-US" dirty="0">
                <a:ea typeface="Calibri"/>
                <a:cs typeface="Calibri"/>
              </a:rPr>
              <a:t> task yang </a:t>
            </a:r>
            <a:r>
              <a:rPr lang="en-US" dirty="0" err="1">
                <a:ea typeface="Calibri"/>
                <a:cs typeface="Calibri"/>
              </a:rPr>
              <a:t>sudah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dikerjakan</a:t>
            </a:r>
          </a:p>
        </p:txBody>
      </p:sp>
    </p:spTree>
    <p:extLst>
      <p:ext uri="{BB962C8B-B14F-4D97-AF65-F5344CB8AC3E}">
        <p14:creationId xmlns:p14="http://schemas.microsoft.com/office/powerpoint/2010/main" val="223696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ambar 3" descr="Sebuah gambar berisi teks, cuplikan layar, Sistem operasi, desain grafis&#10;&#10;Deskripsi dibuat secara otomatis">
            <a:extLst>
              <a:ext uri="{FF2B5EF4-FFF2-40B4-BE49-F238E27FC236}">
                <a16:creationId xmlns:a16="http://schemas.microsoft.com/office/drawing/2014/main" id="{5717A2FE-3173-3D81-A27A-BD4FD7D2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ambar 3" descr="Sebuah gambar berisi teks, cuplikan layar, tampilan, software&#10;&#10;Deskripsi dibuat secara otomatis">
            <a:extLst>
              <a:ext uri="{FF2B5EF4-FFF2-40B4-BE49-F238E27FC236}">
                <a16:creationId xmlns:a16="http://schemas.microsoft.com/office/drawing/2014/main" id="{BA0235EE-4056-9097-AD26-9666C22E0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ambar 3" descr="Sebuah gambar berisi teks, cuplikan layar, software, tampilan&#10;&#10;Deskripsi dibuat secara otomatis">
            <a:extLst>
              <a:ext uri="{FF2B5EF4-FFF2-40B4-BE49-F238E27FC236}">
                <a16:creationId xmlns:a16="http://schemas.microsoft.com/office/drawing/2014/main" id="{FDD7647E-4747-1FDA-514A-3BAE164E3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ambar 3" descr="Sebuah gambar berisi teks, cuplikan layar, software, Software multimedia&#10;&#10;Deskripsi dibuat secara otomatis">
            <a:extLst>
              <a:ext uri="{FF2B5EF4-FFF2-40B4-BE49-F238E27FC236}">
                <a16:creationId xmlns:a16="http://schemas.microsoft.com/office/drawing/2014/main" id="{234EAD14-B3C5-C985-4F58-18B0DCDEE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ambar 2" descr="Sebuah gambar berisi teks, cuplikan layar, software, Software multimedia&#10;&#10;Deskripsi dibuat secara otomatis">
            <a:extLst>
              <a:ext uri="{FF2B5EF4-FFF2-40B4-BE49-F238E27FC236}">
                <a16:creationId xmlns:a16="http://schemas.microsoft.com/office/drawing/2014/main" id="{30FFD1D2-F478-C5FD-BD81-3CBB5A97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Layar Lebar</PresentationFormat>
  <Paragraphs>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2" baseType="lpstr">
      <vt:lpstr>Office Theme</vt:lpstr>
      <vt:lpstr>PRESENTASI HACKATHON SEVIMA</vt:lpstr>
      <vt:lpstr>Tujuan Pembuatan Awal</vt:lpstr>
      <vt:lpstr>Bagian Yang Terealisasi</vt:lpstr>
      <vt:lpstr>Bagian Yang Belum Terealisasi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HACKATHON SEVIMA</dc:title>
  <dc:creator>Rafida Aziz</dc:creator>
  <cp:lastModifiedBy>Rafida Aziz</cp:lastModifiedBy>
  <cp:revision>54</cp:revision>
  <dcterms:created xsi:type="dcterms:W3CDTF">2022-06-26T01:31:43Z</dcterms:created>
  <dcterms:modified xsi:type="dcterms:W3CDTF">2023-06-25T01:28:44Z</dcterms:modified>
</cp:coreProperties>
</file>