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58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24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917E76A-989C-4E90-8518-8B44B44B05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4955808-ED11-4221-8177-F032BDA5F2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95A84D7-B0E8-4924-BE72-9A9545AF51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718788-BD53-40A0-8651-2C17047FA2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7B92F-CB75-4FE8-87ED-0BC1C2F7E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42725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34C70-0C49-45C3-B6FB-B796D1725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69852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24/08/2023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863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24/08/2023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423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24/08/2023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868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24/08/2023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570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24/08/2023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508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24/08/2023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251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24/08/2023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785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24/08/2023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057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24/08/2023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153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24/08/2023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282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24/08/2023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796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144CC-60A9-4064-9DA2-EB019371278B}" type="datetimeFigureOut">
              <a:rPr lang="pt-BR" smtClean="0"/>
              <a:t>24/08/2023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499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7772400" cy="1470025"/>
          </a:xfrm>
        </p:spPr>
        <p:txBody>
          <a:bodyPr/>
          <a:lstStyle/>
          <a:p>
            <a:r>
              <a:rPr lang="pt-BR" dirty="0"/>
              <a:t>Resolução Estruturada de Problemas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Alisson Kuhn</a:t>
            </a:r>
          </a:p>
          <a:p>
            <a:r>
              <a:rPr lang="pt-BR" sz="2400" dirty="0"/>
              <a:t>alissonkuhn@hotmail.com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8399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Vetores na Linguagem 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tamanho de um vetor é pré-definido, ou seja, após a compilação, não pode ser mudado.  </a:t>
            </a:r>
          </a:p>
          <a:p>
            <a:r>
              <a:rPr lang="pt-BR" dirty="0"/>
              <a:t>Portanto, vetores são chamadas estruturas de dados estáticas, pois mantém o mesmo tamanho ao longo de toda a execução do programa.</a:t>
            </a:r>
          </a:p>
        </p:txBody>
      </p:sp>
    </p:spTree>
    <p:extLst>
      <p:ext uri="{BB962C8B-B14F-4D97-AF65-F5344CB8AC3E}">
        <p14:creationId xmlns:p14="http://schemas.microsoft.com/office/powerpoint/2010/main" val="3835487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Vetores na Linguagem 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Exemplos:</a:t>
            </a:r>
          </a:p>
          <a:p>
            <a:pPr lvl="1"/>
            <a:r>
              <a:rPr lang="pt-BR" dirty="0"/>
              <a:t>Atribuir valores na declaração do vetor:    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80" y="3645024"/>
            <a:ext cx="7931468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4598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Vetores na Linguagem 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Exemplos:</a:t>
            </a:r>
          </a:p>
          <a:p>
            <a:pPr lvl="1"/>
            <a:r>
              <a:rPr lang="pt-BR" dirty="0"/>
              <a:t>Colocar os números de 1 a 5 num vetor:    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Colocar os números de 5 a 1 num vetor: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42" y="2722240"/>
            <a:ext cx="72199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901530"/>
            <a:ext cx="721042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6076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Vetores na Linguagem 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Exemplos:</a:t>
            </a:r>
          </a:p>
          <a:p>
            <a:pPr lvl="1"/>
            <a:r>
              <a:rPr lang="pt-BR" dirty="0"/>
              <a:t>Copiar dados de um vetor para outro:   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Boa prática de programação: </a:t>
            </a:r>
          </a:p>
          <a:p>
            <a:pPr lvl="2"/>
            <a:r>
              <a:rPr lang="pt-BR" dirty="0"/>
              <a:t>Definir o tamanho de vetores com constantes flexibiliza a manutenção do código.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90" y="2708920"/>
            <a:ext cx="779145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4076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Vetores na Linguagem 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Exemplos:</a:t>
            </a:r>
          </a:p>
          <a:p>
            <a:pPr lvl="1"/>
            <a:r>
              <a:rPr lang="pt-BR" dirty="0"/>
              <a:t>Leitura dos dados de um vetor: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83" y="3429000"/>
            <a:ext cx="72104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525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Lista 9 (Exercícios de Vetor)</a:t>
            </a:r>
          </a:p>
          <a:p>
            <a:r>
              <a:rPr lang="pt-BR" dirty="0"/>
              <a:t>Lista 10 (Exercícios de Vetor - Complementar)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493904"/>
            <a:ext cx="3701910" cy="2180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264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Conteúdo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Estruturas de Dados Homogêneas</a:t>
            </a:r>
          </a:p>
          <a:p>
            <a:pPr lvl="1"/>
            <a:r>
              <a:rPr lang="pt-BR" dirty="0"/>
              <a:t>Vetores</a:t>
            </a:r>
            <a:endParaRPr lang="pt-BR" sz="12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137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Compostas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um conjunto de variáveis identificadas por um </a:t>
            </a:r>
            <a:r>
              <a:rPr lang="pt-BR" b="1" dirty="0"/>
              <a:t>mesmo nome</a:t>
            </a:r>
            <a:r>
              <a:rPr lang="pt-BR" dirty="0"/>
              <a:t>.  </a:t>
            </a:r>
          </a:p>
          <a:p>
            <a:pPr lvl="1"/>
            <a:r>
              <a:rPr lang="pt-BR" b="1" dirty="0"/>
              <a:t>Homogêneas</a:t>
            </a:r>
            <a:r>
              <a:rPr lang="pt-BR" dirty="0"/>
              <a:t> (vetores e matrizes)  </a:t>
            </a:r>
          </a:p>
          <a:p>
            <a:pPr lvl="1"/>
            <a:r>
              <a:rPr lang="pt-BR" b="1" dirty="0"/>
              <a:t>Heterogêneas</a:t>
            </a:r>
            <a:r>
              <a:rPr lang="pt-BR" dirty="0"/>
              <a:t> (estruturas) </a:t>
            </a:r>
          </a:p>
        </p:txBody>
      </p:sp>
    </p:spTree>
    <p:extLst>
      <p:ext uri="{BB962C8B-B14F-4D97-AF65-F5344CB8AC3E}">
        <p14:creationId xmlns:p14="http://schemas.microsoft.com/office/powerpoint/2010/main" val="153165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Compostas Homogêneas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Correspondem a posições da memória:</a:t>
            </a:r>
          </a:p>
          <a:p>
            <a:pPr lvl="1"/>
            <a:r>
              <a:rPr lang="pt-BR" dirty="0"/>
              <a:t>identificadas por um </a:t>
            </a:r>
            <a:r>
              <a:rPr lang="pt-BR" b="1" dirty="0"/>
              <a:t>único nome</a:t>
            </a:r>
          </a:p>
          <a:p>
            <a:pPr lvl="1"/>
            <a:r>
              <a:rPr lang="pt-BR" dirty="0"/>
              <a:t>individualizadas por </a:t>
            </a:r>
            <a:r>
              <a:rPr lang="pt-BR" b="1" dirty="0"/>
              <a:t>índices</a:t>
            </a:r>
          </a:p>
          <a:p>
            <a:pPr lvl="1"/>
            <a:r>
              <a:rPr lang="pt-BR" dirty="0"/>
              <a:t>cujo conteúdo é de um </a:t>
            </a:r>
            <a:r>
              <a:rPr lang="pt-BR" b="1" dirty="0"/>
              <a:t>mesmo tipo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4165823"/>
            <a:ext cx="889635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080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Arranjos Unidimensionais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Utilizados para armazenar conjuntos de dados cujos elementos podem ser endereçados por </a:t>
            </a:r>
            <a:r>
              <a:rPr lang="pt-BR" b="1" dirty="0"/>
              <a:t>um único índice</a:t>
            </a:r>
            <a:r>
              <a:rPr lang="pt-BR" dirty="0"/>
              <a:t>.  </a:t>
            </a:r>
          </a:p>
          <a:p>
            <a:r>
              <a:rPr lang="pt-BR" dirty="0"/>
              <a:t>Também são conhecidos como </a:t>
            </a:r>
            <a:r>
              <a:rPr lang="pt-BR" b="1" dirty="0"/>
              <a:t>vetores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33193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Vetores na Linguagem 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declarar: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39" y="2244055"/>
            <a:ext cx="831532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9993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Vetores na Linguagem 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compilador C aloca uma porção </a:t>
            </a:r>
            <a:r>
              <a:rPr lang="pt-BR" b="1" dirty="0"/>
              <a:t>contígua</a:t>
            </a:r>
            <a:r>
              <a:rPr lang="pt-BR" dirty="0"/>
              <a:t> da memória para armazenar os elementos das vetores.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16" y="3220575"/>
            <a:ext cx="4800568" cy="2872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094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Vetores na Linguagem 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 algn="ctr">
              <a:buNone/>
            </a:pPr>
            <a:r>
              <a:rPr lang="pt-BR" sz="2000" dirty="0"/>
              <a:t>Índice do </a:t>
            </a:r>
            <a:r>
              <a:rPr lang="pt-BR" sz="2000" b="1" dirty="0"/>
              <a:t>primeiro</a:t>
            </a:r>
            <a:r>
              <a:rPr lang="pt-BR" sz="2000" dirty="0"/>
              <a:t> elemento: </a:t>
            </a:r>
            <a:r>
              <a:rPr lang="pt-BR" sz="2000" dirty="0">
                <a:solidFill>
                  <a:srgbClr val="FF0000"/>
                </a:solidFill>
              </a:rPr>
              <a:t>zero </a:t>
            </a:r>
          </a:p>
          <a:p>
            <a:pPr marL="0" indent="0" algn="ctr">
              <a:buNone/>
            </a:pPr>
            <a:r>
              <a:rPr lang="pt-BR" sz="2000" dirty="0"/>
              <a:t>Índice do </a:t>
            </a:r>
            <a:r>
              <a:rPr lang="pt-BR" sz="2000" b="1" dirty="0"/>
              <a:t>último</a:t>
            </a:r>
            <a:r>
              <a:rPr lang="pt-BR" sz="2000" dirty="0"/>
              <a:t> elemento: </a:t>
            </a:r>
            <a:r>
              <a:rPr lang="pt-BR" sz="2000" dirty="0">
                <a:solidFill>
                  <a:srgbClr val="FF0000"/>
                </a:solidFill>
              </a:rPr>
              <a:t>n – 1 </a:t>
            </a:r>
          </a:p>
          <a:p>
            <a:pPr marL="0" indent="0" algn="ctr">
              <a:buNone/>
            </a:pPr>
            <a:r>
              <a:rPr lang="pt-BR" sz="2000" b="1" dirty="0"/>
              <a:t>Quantidade</a:t>
            </a:r>
            <a:r>
              <a:rPr lang="pt-BR" sz="2000" dirty="0"/>
              <a:t> de elementos:  </a:t>
            </a:r>
            <a:r>
              <a:rPr lang="pt-BR" sz="2000" dirty="0">
                <a:solidFill>
                  <a:srgbClr val="FF0000"/>
                </a:solidFill>
              </a:rPr>
              <a:t>n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72" y="1412776"/>
            <a:ext cx="83439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51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Vetores na Linguagem 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Índices fora dos limites podem causar comportamento </a:t>
            </a:r>
            <a:r>
              <a:rPr lang="pt-BR" b="1" dirty="0"/>
              <a:t>anômalo</a:t>
            </a:r>
            <a:r>
              <a:rPr lang="pt-BR" dirty="0"/>
              <a:t> do código.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24944"/>
            <a:ext cx="5620537" cy="3235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78696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305</Words>
  <Application>Microsoft Office PowerPoint</Application>
  <PresentationFormat>Apresentação na tela (4:3)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Calibri</vt:lpstr>
      <vt:lpstr>Tema do Office</vt:lpstr>
      <vt:lpstr>Resolução Estruturada de Problemas</vt:lpstr>
      <vt:lpstr>Conteúdo</vt:lpstr>
      <vt:lpstr>Variáveis Compostas</vt:lpstr>
      <vt:lpstr>Variáveis Compostas Homogêneas</vt:lpstr>
      <vt:lpstr>Arranjos Unidimensionais</vt:lpstr>
      <vt:lpstr>Vetores na Linguagem C</vt:lpstr>
      <vt:lpstr>Vetores na Linguagem C</vt:lpstr>
      <vt:lpstr>Vetores na Linguagem C</vt:lpstr>
      <vt:lpstr>Vetores na Linguagem C</vt:lpstr>
      <vt:lpstr>Vetores na Linguagem C</vt:lpstr>
      <vt:lpstr>Vetores na Linguagem C</vt:lpstr>
      <vt:lpstr>Vetores na Linguagem C</vt:lpstr>
      <vt:lpstr>Vetores na Linguagem C</vt:lpstr>
      <vt:lpstr>Vetores na Linguagem C</vt:lpstr>
      <vt:lpstr>Exercícios</vt:lpstr>
    </vt:vector>
  </TitlesOfParts>
  <Company>Toledo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Marketing</dc:creator>
  <cp:lastModifiedBy>ALISSON AUGUSTO CARNELOS KUHN</cp:lastModifiedBy>
  <cp:revision>16</cp:revision>
  <dcterms:created xsi:type="dcterms:W3CDTF">2014-09-02T19:41:53Z</dcterms:created>
  <dcterms:modified xsi:type="dcterms:W3CDTF">2023-08-24T23:03:41Z</dcterms:modified>
</cp:coreProperties>
</file>