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e994a5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e994a5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e994a5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e994a5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f220533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f220533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5f9d2707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5f9d2707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5f9d270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5f9d270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45f9d2707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45f9d2707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5f9d27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5f9d27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f40644c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f40644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5f9d270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5f9d270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1f916b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1f916b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e994a5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e994a5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84f1adb44c6497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84f1adb44c6497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e994a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e994a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5f9d2707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5f9d2707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e994a5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e994a5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5f9d270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5f9d27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f220533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f220533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e994a5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e994a5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e994a5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e994a5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insystems.com/cloud-fog-and-edge-computing-whats-the-difference/" TargetMode="External"/><Relationship Id="rId4" Type="http://schemas.openxmlformats.org/officeDocument/2006/relationships/hyperlink" Target="http://www.diva-portal.org/smash/get/diva2:1118965/FULLTEXT0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451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solidFill>
                  <a:schemeClr val="lt1"/>
                </a:solidFill>
              </a:rPr>
              <a:t>IoT Technologies for Embedded Computing: A Survey</a:t>
            </a:r>
            <a:endParaRPr b="0"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4400" y="4074250"/>
            <a:ext cx="40092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Presented by: Sachin Bharadwaj, Vinay Sawant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68375" y="393750"/>
            <a:ext cx="716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Processing and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computing layers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168375" y="1498875"/>
            <a:ext cx="25248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Device Centric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Gateway Centric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Fog Centric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Cloud Centric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Hybrid Approach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00" y="1498875"/>
            <a:ext cx="4631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Approximate vs Exact computing 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052550" y="1307850"/>
            <a:ext cx="70389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Approximate computing is a computation which gives in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ac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curate but acceptable results.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relaxes the requirement of exact equivalence between the specification and implementation to gain more energy efficiency.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an approximate multi-bit adder,  error-resilient algorithms like image, sound and video processing, data mining.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Approximate vs Exact computing : (cntd.)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Q. Why not exact computing everywhere??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exact solutions comes at a high energy cost.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unnecessary accuracy is wasteful.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final output or QoS should be in a certain range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even though the tolerable error can be accepted at hardware and software parts.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565950"/>
            <a:ext cx="70389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IoT specific characteristics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nteraction with physical world (by means of sensors and actuators).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Communication ability (intra and inter devices communication).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IOT Sensors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994650"/>
            <a:ext cx="70389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Ambient/Object Temperature, Humidity,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Accelerometers and Gyroscopes,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Magnetometer,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Light,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Chemical Sensors,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Location-GPS,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Imaging,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Acoustic,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Ultra Violet (UV),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Ultrasonic,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RF radio modules,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Health Monitoring Sensors- Heart Rate, ECG, EMG, EEG, Blood Pressure, Respiration Rate, SpO2, Skin Conductivity.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rate generation by different sensors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6950"/>
            <a:ext cx="7038900" cy="30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84075" y="528050"/>
            <a:ext cx="70389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Wireless Communication Technologies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0" y="1586175"/>
            <a:ext cx="8238826" cy="26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177775" y="501200"/>
            <a:ext cx="70389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Wireless Communication Technologies (cntd.)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5" y="1645775"/>
            <a:ext cx="8588726" cy="28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Timing schemes of data transmission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1735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For designing an efficient IoT system, the timing scheme of data transmission matters, especially for managing low power modes (deep sleep, standby, active).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iming Scheme: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Continuous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Sporadic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On-demand: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 driven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Event driven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514625"/>
            <a:ext cx="70389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Takeaways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195225" y="1168325"/>
            <a:ext cx="75648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N. Kaur and S. K. Sood. An energy-efficient architecture for the Internet of Things (IoT). IEEE Systems Journal.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L. Atzori and A. Iera and G. Morabito. The Internet of Things: A survey. Computer networks, 54(15):2787{2805,2010.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S. Li and L. Da Xu and X. Wang. Compressed sensing signal and data acquisition in wireless sensor networks and Internet of Things. IEEE Transactions on Industrial Informatics, 9(4):2177{2186, 2013.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M. T. Ghoneim and M. M. Hussain. Review on physically flexible nonvolatile memory for internet of everything electronics. Electronics, 4(3):424{479, 2015.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https://www.winsystems.com/cloud-fog-and-edge-computing-whats-the-difference/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http://www.diva-portal.org/smash/get/diva2:1118965/FULLTEXT02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EURASIP Journal on Wireless Communications and Networking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Smartcitizen. Online: https://smartcitizen.me/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1700" y="606800"/>
            <a:ext cx="8520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AGENDA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709500" y="1438525"/>
            <a:ext cx="77250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IoT application domains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Devices vs Application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General architecture of an IoT embedded device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Operation stages of IOT applications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Processing and  computing layers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Approximate vs Exact computing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IOT sensors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rate generation by different sensors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Wireless Communication Technologies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Timing schemes of data transmission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Takeaway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84075" y="172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529450" y="1315925"/>
            <a:ext cx="83205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IOT : A multidisciplinary pattern where objects/devices are networked and connected to Internet.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Emergence of Internet-of-Things brings a whole new class of applications and higher efficiency for existing services.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Connectivity (wired or wireless) is what distinguishes embedded IoT systems from conventional  embedded systems.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Internet connectivity, lets devices and smart objects (also known as machines) communicate and interact with (i) other machines and devices, or (ii) humans.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research efforts on IoT from the perspective of networking, object identification, security and privacy have been presented.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However, it has gained less attention from the perspective of embedded computing.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31525"/>
            <a:ext cx="7038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IoT Application Domains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Healthcare - personal health monitoring, patient monitoring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Assisted Living - for aged/ disabled/ spl abled people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Smart Building and Home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Smart City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Smart Industry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Devices vs Applications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35277"/>
            <a:ext cx="2695575" cy="206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275" y="1835275"/>
            <a:ext cx="2779575" cy="2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Devices vs Applications (contd)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57850"/>
            <a:ext cx="2571600" cy="23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00" y="1557850"/>
            <a:ext cx="2689458" cy="23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IoT embedded designer faces some questions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Q. Which wireless communication technology 1) covers the required range, 2) provides the required data rate, 3) is still (ultra) low-power and meets energy constraints?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Q. What trade-offs to make between 1) Quality of Service(QoS) and energy consumption, 2) on-board processing and computation offloading, etc.?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How to handle the uncertainty and unpredictability of IoT systems (mainly caused by communication)?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56250" y="393750"/>
            <a:ext cx="728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General Architecture of an IoT Embedded Device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902300" y="1567538"/>
            <a:ext cx="343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Components and units :</a:t>
            </a:r>
            <a:endParaRPr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Power unit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Processing unit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RF communication modules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On-chip/Off-chip sensors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Storage unit</a:t>
            </a:r>
            <a:endParaRPr sz="16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1800400"/>
            <a:ext cx="4072575" cy="24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Stages of IOT applications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242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1) Data Acquisition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2) Data Processing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3) Data Storage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4) Data Transmission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25" y="1880125"/>
            <a:ext cx="4448175" cy="15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