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9" r:id="rId4"/>
    <p:sldId id="258" r:id="rId5"/>
    <p:sldId id="274" r:id="rId6"/>
    <p:sldId id="275" r:id="rId7"/>
    <p:sldId id="273" r:id="rId8"/>
    <p:sldId id="280" r:id="rId9"/>
    <p:sldId id="26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7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image" Target="../media/image12.jpeg"/><Relationship Id="rId6" Type="http://schemas.openxmlformats.org/officeDocument/2006/relationships/image" Target="../media/image11.png"/><Relationship Id="rId5" Type="http://schemas.openxmlformats.org/officeDocument/2006/relationships/tags" Target="../tags/tag158.xml"/><Relationship Id="rId4" Type="http://schemas.openxmlformats.org/officeDocument/2006/relationships/image" Target="../media/image10.png"/><Relationship Id="rId3" Type="http://schemas.openxmlformats.org/officeDocument/2006/relationships/tags" Target="../tags/tag157.xml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9.xml"/><Relationship Id="rId6" Type="http://schemas.openxmlformats.org/officeDocument/2006/relationships/image" Target="../media/image14.jpeg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image" Target="../media/image13.jpeg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Relationship Id="rId3" Type="http://schemas.openxmlformats.org/officeDocument/2006/relationships/image" Target="../media/image15.jpeg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en-US" altLang="zh-CN" dirty="0"/>
              <a:t>V-Show</a:t>
            </a:r>
            <a:r>
              <a:rPr lang="zh-CN" altLang="en-US" dirty="0"/>
              <a:t>互动展示平台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750570" y="4093330"/>
            <a:ext cx="2463645" cy="9761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汇报人：李飞扬</a:t>
            </a:r>
            <a:endParaRPr lang="zh-CN" altLang="en-US" sz="2400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序号"/>
          <p:cNvSpPr txBox="1"/>
          <p:nvPr>
            <p:custDataLst>
              <p:tags r:id="rId1"/>
            </p:custDataLst>
          </p:nvPr>
        </p:nvSpPr>
        <p:spPr>
          <a:xfrm>
            <a:off x="6299200" y="127889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1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38670" y="1350645"/>
            <a:ext cx="4683760" cy="8229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问题的发现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序号"/>
          <p:cNvSpPr txBox="1"/>
          <p:nvPr>
            <p:custDataLst>
              <p:tags r:id="rId3"/>
            </p:custDataLst>
          </p:nvPr>
        </p:nvSpPr>
        <p:spPr>
          <a:xfrm>
            <a:off x="6299200" y="246507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2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4"/>
            </p:custDataLst>
          </p:nvPr>
        </p:nvSpPr>
        <p:spPr>
          <a:xfrm>
            <a:off x="7138670" y="253682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问题分析及解决方案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序号"/>
          <p:cNvSpPr txBox="1"/>
          <p:nvPr>
            <p:custDataLst>
              <p:tags r:id="rId5"/>
            </p:custDataLst>
          </p:nvPr>
        </p:nvSpPr>
        <p:spPr>
          <a:xfrm>
            <a:off x="6299200" y="3653155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3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6"/>
            </p:custDataLst>
          </p:nvPr>
        </p:nvSpPr>
        <p:spPr>
          <a:xfrm>
            <a:off x="7138670" y="3724910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功能介绍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7"/>
            </p:custDataLst>
          </p:nvPr>
        </p:nvSpPr>
        <p:spPr>
          <a:xfrm>
            <a:off x="6299200" y="484124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4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8"/>
            </p:custDataLst>
          </p:nvPr>
        </p:nvSpPr>
        <p:spPr>
          <a:xfrm>
            <a:off x="7138670" y="491299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实验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标题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226820" y="2446668"/>
            <a:ext cx="2880000" cy="1081088"/>
          </a:xfrm>
        </p:spPr>
        <p:txBody>
          <a:bodyPr/>
          <a:lstStyle/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目录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1226821" y="3616668"/>
            <a:ext cx="2880000" cy="504000"/>
          </a:xfrm>
        </p:spPr>
        <p:txBody>
          <a:bodyPr/>
          <a:lstStyle/>
          <a:p>
            <a:r>
              <a:rPr lang="en-US" altLang="zh-CN" dirty="0">
                <a:solidFill>
                  <a:schemeClr val="lt1">
                    <a:lumMod val="100000"/>
                  </a:schemeClr>
                </a:solidFill>
              </a:rPr>
              <a:t>CONTENTS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4430"/>
            <a:ext cx="10515600" cy="864000"/>
          </a:xfrm>
        </p:spPr>
        <p:txBody>
          <a:bodyPr/>
          <a:lstStyle/>
          <a:p>
            <a:r>
              <a:rPr lang="zh-CN" altLang="en-US" dirty="0"/>
              <a:t>问题的发现</a:t>
            </a:r>
            <a:endParaRPr lang="zh-CN" altLang="en-US" dirty="0"/>
          </a:p>
        </p:txBody>
      </p:sp>
      <p:pic>
        <p:nvPicPr>
          <p:cNvPr id="4" name="内容占位符 3" descr="151684CB42FFA0DA0D304A7D3F6_357BF889_45DB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" y="1032510"/>
            <a:ext cx="4864735" cy="3648075"/>
          </a:xfrm>
          <a:prstGeom prst="rect">
            <a:avLst/>
          </a:prstGeom>
        </p:spPr>
      </p:pic>
      <p:pic>
        <p:nvPicPr>
          <p:cNvPr id="5" name="图片 4" descr="R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0" y="2755900"/>
            <a:ext cx="6834505" cy="3545840"/>
          </a:xfrm>
          <a:prstGeom prst="rect">
            <a:avLst/>
          </a:prstGeom>
        </p:spPr>
      </p:pic>
      <p:sp>
        <p:nvSpPr>
          <p:cNvPr id="15" name="项标题"/>
          <p:cNvSpPr txBox="1"/>
          <p:nvPr>
            <p:custDataLst>
              <p:tags r:id="rId4"/>
            </p:custDataLst>
          </p:nvPr>
        </p:nvSpPr>
        <p:spPr>
          <a:xfrm>
            <a:off x="838200" y="478853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学术汇报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项标题"/>
          <p:cNvSpPr txBox="1"/>
          <p:nvPr>
            <p:custDataLst>
              <p:tags r:id="rId5"/>
            </p:custDataLst>
          </p:nvPr>
        </p:nvSpPr>
        <p:spPr>
          <a:xfrm>
            <a:off x="6439535" y="2198370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党建汇报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" y="3616325"/>
            <a:ext cx="6002020" cy="3041650"/>
          </a:xfrm>
          <a:prstGeom prst="rect">
            <a:avLst/>
          </a:prstGeom>
        </p:spPr>
      </p:pic>
      <p:pic>
        <p:nvPicPr>
          <p:cNvPr id="5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780" y="832485"/>
            <a:ext cx="5177155" cy="278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53125" y="510540"/>
            <a:ext cx="5827395" cy="3427730"/>
          </a:xfrm>
          <a:prstGeom prst="rect">
            <a:avLst/>
          </a:prstGeom>
        </p:spPr>
      </p:pic>
      <p:pic>
        <p:nvPicPr>
          <p:cNvPr id="7" name="图片 6" descr="R-C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605" y="3840480"/>
            <a:ext cx="5796915" cy="2722880"/>
          </a:xfrm>
          <a:prstGeom prst="rect">
            <a:avLst/>
          </a:prstGeom>
        </p:spPr>
      </p:pic>
      <p:sp>
        <p:nvSpPr>
          <p:cNvPr id="15" name="项标题"/>
          <p:cNvSpPr txBox="1"/>
          <p:nvPr>
            <p:custDataLst>
              <p:tags r:id="rId8"/>
            </p:custDataLst>
          </p:nvPr>
        </p:nvSpPr>
        <p:spPr>
          <a:xfrm>
            <a:off x="259080" y="83248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时间轴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项标题"/>
          <p:cNvSpPr txBox="1"/>
          <p:nvPr>
            <p:custDataLst>
              <p:tags r:id="rId9"/>
            </p:custDataLst>
          </p:nvPr>
        </p:nvSpPr>
        <p:spPr>
          <a:xfrm>
            <a:off x="1470025" y="366331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思维导图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9" name="项标题"/>
          <p:cNvSpPr txBox="1"/>
          <p:nvPr>
            <p:custDataLst>
              <p:tags r:id="rId10"/>
            </p:custDataLst>
          </p:nvPr>
        </p:nvSpPr>
        <p:spPr>
          <a:xfrm>
            <a:off x="5953125" y="83248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图文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项标题"/>
          <p:cNvSpPr txBox="1"/>
          <p:nvPr>
            <p:custDataLst>
              <p:tags r:id="rId11"/>
            </p:custDataLst>
          </p:nvPr>
        </p:nvSpPr>
        <p:spPr>
          <a:xfrm>
            <a:off x="5076190" y="334835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照片墙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12"/>
            </p:custDataLst>
          </p:nvPr>
        </p:nvSpPr>
        <p:spPr>
          <a:xfrm>
            <a:off x="3611880" y="28130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问题分析及解决方案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3" descr="R-C (3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785" y="925830"/>
            <a:ext cx="6550660" cy="3684905"/>
          </a:xfrm>
          <a:prstGeom prst="rect">
            <a:avLst/>
          </a:prstGeom>
        </p:spPr>
      </p:pic>
      <p:sp>
        <p:nvSpPr>
          <p:cNvPr id="15" name="项标题"/>
          <p:cNvSpPr txBox="1"/>
          <p:nvPr>
            <p:custDataLst>
              <p:tags r:id="rId3"/>
            </p:custDataLst>
          </p:nvPr>
        </p:nvSpPr>
        <p:spPr>
          <a:xfrm>
            <a:off x="1464310" y="482409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多点触控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项标题"/>
          <p:cNvSpPr txBox="1"/>
          <p:nvPr>
            <p:custDataLst>
              <p:tags r:id="rId4"/>
            </p:custDataLst>
          </p:nvPr>
        </p:nvSpPr>
        <p:spPr>
          <a:xfrm>
            <a:off x="5972175" y="2269490"/>
            <a:ext cx="592328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数字人（虚拟形象</a:t>
            </a: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+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智能语音识别）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5"/>
            </p:custDataLst>
          </p:nvPr>
        </p:nvSpPr>
        <p:spPr>
          <a:xfrm>
            <a:off x="3869690" y="471170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问题分析及解决方案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内容占位符 7" descr="c2a263ac89f1118c8bc1fd26d395510585dd9511_size49_w1080_h608"/>
          <p:cNvPicPr>
            <a:picLocks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825490" y="2787015"/>
            <a:ext cx="6069965" cy="34175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300" dirty="0">
                <a:latin typeface="+mj-ea"/>
                <a:sym typeface="+mn-ea"/>
              </a:rPr>
              <a:t>功能介绍</a:t>
            </a:r>
            <a:endParaRPr lang="zh-CN" altLang="en-US"/>
          </a:p>
        </p:txBody>
      </p:sp>
      <p:sp>
        <p:nvSpPr>
          <p:cNvPr id="15" name="项标题"/>
          <p:cNvSpPr txBox="1"/>
          <p:nvPr>
            <p:custDataLst>
              <p:tags r:id="rId1"/>
            </p:custDataLst>
          </p:nvPr>
        </p:nvSpPr>
        <p:spPr>
          <a:xfrm>
            <a:off x="4699000" y="50101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图片 2" descr="9d3b3f581ce93211f121c1977a6eb6c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2900" y="1373505"/>
            <a:ext cx="8481060" cy="4766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300" dirty="0">
                <a:latin typeface="+mj-ea"/>
                <a:sym typeface="+mn-ea"/>
              </a:rPr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1.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自变量：是否使用V-SHOW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2.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因变量：用户体验感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3.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实验参加者：企业、学校、医院、政府等单位的宣传部门或有定期汇报工作需求的部门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4.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实验方法：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收集信息</a:t>
            </a: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制作模板</a:t>
            </a: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用户试用</a:t>
            </a: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沟通效果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800" b="1" spc="300" dirty="0">
                <a:solidFill>
                  <a:schemeClr val="accent4"/>
                </a:solidFill>
                <a:latin typeface="+mj-ea"/>
                <a:ea typeface="+mj-ea"/>
              </a:rPr>
              <a:t>5.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实验结果：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积极反馈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消极反馈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1"/>
            </p:custDataLst>
          </p:nvPr>
        </p:nvSpPr>
        <p:spPr>
          <a:xfrm>
            <a:off x="4922520" y="539750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00000"/>
              </a:lnSpc>
            </a:pP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974591" y="3751998"/>
            <a:ext cx="2743200" cy="1025602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汇报人：李飞扬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79_4*l_h_i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1"/>
  <p:tag name="KSO_WM_DIAGRAM_MAX_ITEMCNT" val="6"/>
  <p:tag name="KSO_WM_DIAGRAM_MIN_ITEMCNT" val="2"/>
  <p:tag name="KSO_WM_DIAGRAM_VIRTUALLY_FRAME" val="{&quot;height&quot;:428.8,&quot;width&quot;:435}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979_4*l_h_a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79_4*l_h_i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2"/>
  <p:tag name="KSO_WM_DIAGRAM_MAX_ITEMCNT" val="6"/>
  <p:tag name="KSO_WM_DIAGRAM_MIN_ITEMCNT" val="2"/>
  <p:tag name="KSO_WM_DIAGRAM_VIRTUALLY_FRAME" val="{&quot;height&quot;:428.8,&quot;width&quot;:435}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4*l_h_a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79_4*l_h_i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3"/>
  <p:tag name="KSO_WM_DIAGRAM_MAX_ITEMCNT" val="6"/>
  <p:tag name="KSO_WM_DIAGRAM_MIN_ITEMCNT" val="2"/>
  <p:tag name="KSO_WM_DIAGRAM_VIRTUALLY_FRAME" val="{&quot;height&quot;:428.8,&quot;width&quot;:435}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979_4*l_h_i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4"/>
  <p:tag name="KSO_WM_DIAGRAM_MAX_ITEMCNT" val="6"/>
  <p:tag name="KSO_WM_DIAGRAM_MIN_ITEMCNT" val="2"/>
  <p:tag name="KSO_WM_DIAGRAM_VIRTUALLY_FRAME" val="{&quot;height&quot;:428.8,&quot;width&quot;:435}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0979_4*l_h_a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b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b"/>
  <p:tag name="KSO_WM_UNIT_INDEX" val="1"/>
  <p:tag name="KSO_WM_DIAGRAM_GROUP_CODE" val="l1-1"/>
  <p:tag name="KSO_WM_UNIT_PRESET_TEXT" val="CONTENTS"/>
</p:tagLst>
</file>

<file path=ppt/tags/tag151.xml><?xml version="1.0" encoding="utf-8"?>
<p:tagLst xmlns:p="http://schemas.openxmlformats.org/presentationml/2006/main">
  <p:tag name="KSO_WM_SLIDE_ID" val="custom2023097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979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8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内容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55.xml><?xml version="1.0" encoding="utf-8"?>
<p:tagLst xmlns:p="http://schemas.openxmlformats.org/presentationml/2006/main">
  <p:tag name="KSO_WM_SLIDE_ID" val="custom2023097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79"/>
  <p:tag name="KSO_WM_SLIDE_TYPE" val="text"/>
  <p:tag name="KSO_WM_SLIDE_SUBTYPE" val="pureTxt"/>
  <p:tag name="KSO_WM_SLIDE_SIZE" val="828*457"/>
  <p:tag name="KSO_WM_SLIDE_POSITION" val="66*28"/>
  <p:tag name="KSO_WM_SLIDE_LAYOUT" val="a_f"/>
  <p:tag name="KSO_WM_SLIDE_LAYOUT_CNT" val="1_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4*l_h_a*1_2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4*l_h_a*1_2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0979_4*l_h_a*1_4_1"/>
  <p:tag name="KSO_WM_TEMPLATE_CATEGORY" val="custom"/>
  <p:tag name="KSO_WM_TEMPLATE_INDEX" val="20230979"/>
  <p:tag name="KSO_WM_UNIT_LAYERLEVEL" val="1_1_1"/>
  <p:tag name="KSO_WM_TAG_VERSION" val="1.0"/>
  <p:tag name="KSO_WM_BEAUTIFY_FLAG" val="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78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79.xml><?xml version="1.0" encoding="utf-8"?>
<p:tagLst xmlns:p="http://schemas.openxmlformats.org/presentationml/2006/main">
  <p:tag name="COMMONDATA" val="eyJoZGlkIjoiZjQyZTJmZjJmYTVlMmQ5MmU5OTMyMTM0NzEyYmVjMWMifQ=="/>
  <p:tag name="commondata" val="eyJoZGlkIjoiZGQ4ZGU3ZTY2MmI3ODY2NGM4ODNkNDdlMzNhY2Y4MjY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264</Words>
  <Application>WPS 演示</Application>
  <PresentationFormat>宽屏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单击此处添加文档 标题内容</vt:lpstr>
      <vt:lpstr>目录</vt:lpstr>
      <vt:lpstr>单击此处添加标题内容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灰小羊</cp:lastModifiedBy>
  <cp:revision>91</cp:revision>
  <dcterms:created xsi:type="dcterms:W3CDTF">2023-07-18T08:08:00Z</dcterms:created>
  <dcterms:modified xsi:type="dcterms:W3CDTF">2023-09-27T00:51:44Z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028FA41532A1482C8424462FEFB788A8_11</vt:lpwstr>
  </property>
  <property fmtid="{D5CDD505-2E9C-101B-9397-08002B2CF9AE}" pid="3" name="KSOProductBuildVer">
    <vt:lpwstr>2052-12.1.0.15374</vt:lpwstr>
  </property>
</Properties>
</file>