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5" r:id="rId5"/>
    <p:sldId id="271" r:id="rId6"/>
    <p:sldId id="272" r:id="rId7"/>
    <p:sldId id="273" r:id="rId8"/>
    <p:sldId id="274" r:id="rId9"/>
    <p:sldId id="262" r:id="rId10"/>
    <p:sldId id="259" r:id="rId11"/>
    <p:sldId id="260" r:id="rId12"/>
    <p:sldId id="258" r:id="rId13"/>
    <p:sldId id="265" r:id="rId14"/>
    <p:sldId id="264" r:id="rId15"/>
    <p:sldId id="263" r:id="rId16"/>
    <p:sldId id="276" r:id="rId17"/>
    <p:sldId id="268" r:id="rId18"/>
    <p:sldId id="277" r:id="rId19"/>
    <p:sldId id="267" r:id="rId20"/>
    <p:sldId id="278" r:id="rId21"/>
    <p:sldId id="266" r:id="rId22"/>
    <p:sldId id="269" r:id="rId23"/>
    <p:sldId id="270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09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3.xml"/><Relationship Id="rId3" Type="http://schemas.openxmlformats.org/officeDocument/2006/relationships/image" Target="../media/image9.jpeg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5.xml"/><Relationship Id="rId2" Type="http://schemas.openxmlformats.org/officeDocument/2006/relationships/image" Target="../media/image10.png"/><Relationship Id="rId1" Type="http://schemas.openxmlformats.org/officeDocument/2006/relationships/tags" Target="../tags/tag13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9.xml"/><Relationship Id="rId5" Type="http://schemas.openxmlformats.org/officeDocument/2006/relationships/image" Target="../media/image12.jpeg"/><Relationship Id="rId4" Type="http://schemas.openxmlformats.org/officeDocument/2006/relationships/tags" Target="../tags/tag138.xml"/><Relationship Id="rId3" Type="http://schemas.openxmlformats.org/officeDocument/2006/relationships/image" Target="../media/image11.jpeg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1.xml"/><Relationship Id="rId2" Type="http://schemas.openxmlformats.org/officeDocument/2006/relationships/image" Target="../media/image13.jpeg"/><Relationship Id="rId1" Type="http://schemas.openxmlformats.org/officeDocument/2006/relationships/tags" Target="../tags/tag14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2" Type="http://schemas.openxmlformats.org/officeDocument/2006/relationships/image" Target="../media/image14.png"/><Relationship Id="rId1" Type="http://schemas.openxmlformats.org/officeDocument/2006/relationships/tags" Target="../tags/tag14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tags" Target="../tags/tag14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hyperlink" Target="https://modao.cc/proto/aBRo7vc9s56mtq7RqKfI3Q/sharing?view_mode=read_only" TargetMode="External"/><Relationship Id="rId5" Type="http://schemas.openxmlformats.org/officeDocument/2006/relationships/tags" Target="../tags/tag157.xml"/><Relationship Id="rId4" Type="http://schemas.openxmlformats.org/officeDocument/2006/relationships/hyperlink" Target="https://modao.cc/proto/dNIthjQis55cgphxxt4tMk/sharing?view_mode=read_only&#13;" TargetMode="External"/><Relationship Id="rId3" Type="http://schemas.openxmlformats.org/officeDocument/2006/relationships/tags" Target="../tags/tag156.xml"/><Relationship Id="rId2" Type="http://schemas.openxmlformats.org/officeDocument/2006/relationships/hyperlink" Target="https://modao.cc/abar/share/eodyKKCs56s2xOS8hyZqq" TargetMode="External"/><Relationship Id="rId1" Type="http://schemas.openxmlformats.org/officeDocument/2006/relationships/tags" Target="../tags/tag15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tags" Target="../tags/tag16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image" Target="../media/image17.png"/><Relationship Id="rId6" Type="http://schemas.openxmlformats.org/officeDocument/2006/relationships/tags" Target="../tags/tag174.xml"/><Relationship Id="rId5" Type="http://schemas.openxmlformats.org/officeDocument/2006/relationships/image" Target="../media/image16.png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image" Target="../media/image15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77.xml"/><Relationship Id="rId10" Type="http://schemas.openxmlformats.org/officeDocument/2006/relationships/image" Target="../media/image18.png"/><Relationship Id="rId1" Type="http://schemas.openxmlformats.org/officeDocument/2006/relationships/tags" Target="../tags/tag17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tags" Target="../tags/tag17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93.xml"/><Relationship Id="rId6" Type="http://schemas.openxmlformats.org/officeDocument/2006/relationships/image" Target="../media/image20.png"/><Relationship Id="rId5" Type="http://schemas.openxmlformats.org/officeDocument/2006/relationships/tags" Target="../tags/tag192.xml"/><Relationship Id="rId4" Type="http://schemas.openxmlformats.org/officeDocument/2006/relationships/image" Target="../media/image19.png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image" Target="../media/image21.png"/><Relationship Id="rId1" Type="http://schemas.openxmlformats.org/officeDocument/2006/relationships/tags" Target="../tags/tag19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08.xml"/><Relationship Id="rId1" Type="http://schemas.openxmlformats.org/officeDocument/2006/relationships/tags" Target="../tags/tag19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image" Target="../media/image2.png"/><Relationship Id="rId1" Type="http://schemas.openxmlformats.org/officeDocument/2006/relationships/tags" Target="../tags/tag9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image" Target="../media/image3.png"/><Relationship Id="rId1" Type="http://schemas.openxmlformats.org/officeDocument/2006/relationships/tags" Target="../tags/tag10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2.xml"/><Relationship Id="rId7" Type="http://schemas.openxmlformats.org/officeDocument/2006/relationships/image" Target="../media/image4.png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tags" Target="../tags/tag11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28.xml"/><Relationship Id="rId7" Type="http://schemas.openxmlformats.org/officeDocument/2006/relationships/image" Target="../media/image7.png"/><Relationship Id="rId6" Type="http://schemas.openxmlformats.org/officeDocument/2006/relationships/tags" Target="../tags/tag127.xml"/><Relationship Id="rId5" Type="http://schemas.openxmlformats.org/officeDocument/2006/relationships/image" Target="../media/image6.png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image" Target="../media/image5.png"/><Relationship Id="rId1" Type="http://schemas.openxmlformats.org/officeDocument/2006/relationships/tags" Target="../tags/tag12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image" Target="../media/image8.png"/><Relationship Id="rId1" Type="http://schemas.openxmlformats.org/officeDocument/2006/relationships/tags" Target="../tags/tag1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773680" y="4938395"/>
            <a:ext cx="6754495" cy="1198880"/>
          </a:xfrm>
          <a:prstGeom prst="rect">
            <a:avLst/>
          </a:prstGeom>
          <a:noFill/>
          <a:ln w="12700">
            <a:solidFill>
              <a:srgbClr val="FFFFFF"/>
            </a:solidFill>
          </a:ln>
          <a:effectLst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小组成员：李飞杨、李博琪、李丽、王博</a:t>
            </a:r>
            <a:endParaRPr lang="zh-CN" altLang="en-US" sz="24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algn="ctr"/>
            <a:endParaRPr lang="zh-CN" altLang="en-US" sz="24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  <a:p>
            <a:pPr algn="ctr"/>
            <a:r>
              <a:rPr lang="zh-CN" altLang="en-US" sz="24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汇报人：王博</a:t>
            </a:r>
            <a:endParaRPr lang="zh-CN" altLang="en-US" sz="24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6470" t="-109" r="16226" b="13389"/>
          <a:stretch>
            <a:fillRect/>
          </a:stretch>
        </p:blipFill>
        <p:spPr>
          <a:xfrm>
            <a:off x="2833370" y="92075"/>
            <a:ext cx="6694805" cy="4337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54305" y="218440"/>
            <a:ext cx="2550795" cy="76835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p>
            <a:pPr algn="l"/>
            <a:r>
              <a:rPr lang="zh-CN" altLang="en-US" sz="44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大屏端</a:t>
            </a:r>
            <a:endParaRPr lang="zh-CN" altLang="en-US" sz="44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pic>
        <p:nvPicPr>
          <p:cNvPr id="4" name="图片 2" descr="微信图片_202312052221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112520"/>
            <a:ext cx="12181840" cy="57454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810" y="0"/>
            <a:ext cx="12209145" cy="67741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08660" y="273050"/>
            <a:ext cx="2583180" cy="76835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p>
            <a:pPr algn="l"/>
            <a:r>
              <a:rPr lang="zh-CN" altLang="en-US" sz="44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大屏端</a:t>
            </a:r>
            <a:endParaRPr lang="zh-CN" altLang="en-US" sz="44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pic>
        <p:nvPicPr>
          <p:cNvPr id="5" name="图片 18" descr="微信图片_202312052306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5" y="2305050"/>
            <a:ext cx="12037695" cy="4457700"/>
          </a:xfrm>
          <a:prstGeom prst="rect">
            <a:avLst/>
          </a:prstGeom>
        </p:spPr>
      </p:pic>
      <p:pic>
        <p:nvPicPr>
          <p:cNvPr id="6" name="图片 4" descr="微信图片_2023120522433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31895" y="90805"/>
            <a:ext cx="1693545" cy="22142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1" descr="微信图片_202312052250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-587" t="-245" r="31658" b="1966"/>
          <a:stretch>
            <a:fillRect/>
          </a:stretch>
        </p:blipFill>
        <p:spPr>
          <a:xfrm>
            <a:off x="165100" y="747395"/>
            <a:ext cx="11755755" cy="5960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25500"/>
          <a:stretch>
            <a:fillRect/>
          </a:stretch>
        </p:blipFill>
        <p:spPr>
          <a:xfrm>
            <a:off x="0" y="343535"/>
            <a:ext cx="12082780" cy="6194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 rot="16200000">
            <a:off x="5028461" y="-305541"/>
            <a:ext cx="2135078" cy="12192000"/>
            <a:chOff x="-1" y="-1"/>
            <a:chExt cx="2952435" cy="6858001"/>
          </a:xfrm>
        </p:grpSpPr>
        <p:sp>
          <p:nvSpPr>
            <p:cNvPr id="15" name="任意多边形: 形状 6"/>
            <p:cNvSpPr/>
            <p:nvPr>
              <p:custDataLst>
                <p:tags r:id="rId1"/>
              </p:custDataLst>
            </p:nvPr>
          </p:nvSpPr>
          <p:spPr>
            <a:xfrm>
              <a:off x="-1" y="0"/>
              <a:ext cx="2952435" cy="6857999"/>
            </a:xfrm>
            <a:custGeom>
              <a:avLst/>
              <a:gdLst>
                <a:gd name="connsiteX0" fmla="*/ 0 w 2530135"/>
                <a:gd name="connsiteY0" fmla="*/ 0 h 6858000"/>
                <a:gd name="connsiteX1" fmla="*/ 854975 w 2530135"/>
                <a:gd name="connsiteY1" fmla="*/ 0 h 6858000"/>
                <a:gd name="connsiteX2" fmla="*/ 2530135 w 2530135"/>
                <a:gd name="connsiteY2" fmla="*/ 6858000 h 6858000"/>
                <a:gd name="connsiteX3" fmla="*/ 0 w 253013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0135" h="6858000">
                  <a:moveTo>
                    <a:pt x="0" y="0"/>
                  </a:moveTo>
                  <a:lnTo>
                    <a:pt x="854975" y="0"/>
                  </a:lnTo>
                  <a:lnTo>
                    <a:pt x="253013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63156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任意多边形: 形状 7"/>
            <p:cNvSpPr/>
            <p:nvPr>
              <p:custDataLst>
                <p:tags r:id="rId2"/>
              </p:custDataLst>
            </p:nvPr>
          </p:nvSpPr>
          <p:spPr>
            <a:xfrm rot="10800000" flipH="1">
              <a:off x="0" y="-1"/>
              <a:ext cx="2530135" cy="6858000"/>
            </a:xfrm>
            <a:custGeom>
              <a:avLst/>
              <a:gdLst>
                <a:gd name="connsiteX0" fmla="*/ 0 w 2530135"/>
                <a:gd name="connsiteY0" fmla="*/ 0 h 6858000"/>
                <a:gd name="connsiteX1" fmla="*/ 854975 w 2530135"/>
                <a:gd name="connsiteY1" fmla="*/ 0 h 6858000"/>
                <a:gd name="connsiteX2" fmla="*/ 2530135 w 2530135"/>
                <a:gd name="connsiteY2" fmla="*/ 6858000 h 6858000"/>
                <a:gd name="connsiteX3" fmla="*/ 0 w 253013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0135" h="6858000">
                  <a:moveTo>
                    <a:pt x="0" y="0"/>
                  </a:moveTo>
                  <a:lnTo>
                    <a:pt x="854975" y="0"/>
                  </a:lnTo>
                  <a:lnTo>
                    <a:pt x="253013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631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直角三角形 17"/>
            <p:cNvSpPr/>
            <p:nvPr>
              <p:custDataLst>
                <p:tags r:id="rId3"/>
              </p:custDataLst>
            </p:nvPr>
          </p:nvSpPr>
          <p:spPr>
            <a:xfrm>
              <a:off x="0" y="2362200"/>
              <a:ext cx="2105025" cy="44958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直角三角形 18"/>
            <p:cNvSpPr/>
            <p:nvPr>
              <p:custDataLst>
                <p:tags r:id="rId4"/>
              </p:custDataLst>
            </p:nvPr>
          </p:nvSpPr>
          <p:spPr>
            <a:xfrm rot="10800000" flipH="1">
              <a:off x="0" y="0"/>
              <a:ext cx="2105025" cy="44958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直角三角形 19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2105025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直角三角形 20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0" y="0"/>
              <a:ext cx="2105025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>
              <p:custDataLst>
                <p:tags r:id="rId7"/>
              </p:custDataLst>
            </p:nvPr>
          </p:nvSpPr>
          <p:spPr>
            <a:xfrm>
              <a:off x="-1" y="0"/>
              <a:ext cx="2945454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直角三角形 26"/>
            <p:cNvSpPr/>
            <p:nvPr>
              <p:custDataLst>
                <p:tags r:id="rId8"/>
              </p:custDataLst>
            </p:nvPr>
          </p:nvSpPr>
          <p:spPr>
            <a:xfrm rot="10800000" flipH="1">
              <a:off x="0" y="0"/>
              <a:ext cx="2533650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963476" y="934313"/>
            <a:ext cx="4264660" cy="2909751"/>
            <a:chOff x="3954808" y="1469356"/>
            <a:chExt cx="4264660" cy="2909751"/>
          </a:xfrm>
        </p:grpSpPr>
        <p:sp>
          <p:nvSpPr>
            <p:cNvPr id="29" name="文本框 28"/>
            <p:cNvSpPr txBox="1"/>
            <p:nvPr>
              <p:custDataLst>
                <p:tags r:id="rId9"/>
              </p:custDataLst>
            </p:nvPr>
          </p:nvSpPr>
          <p:spPr>
            <a:xfrm>
              <a:off x="3954808" y="3057037"/>
              <a:ext cx="4264660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063156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cs"/>
                </a:rPr>
                <a:t>原型展示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63156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10"/>
              </p:custDataLst>
            </p:nvPr>
          </p:nvSpPr>
          <p:spPr>
            <a:xfrm>
              <a:off x="5250339" y="1469356"/>
              <a:ext cx="1654810" cy="186118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500" b="1" i="0" u="none" strike="noStrike" kern="1200" cap="none" spc="0" normalizeH="0" baseline="0" noProof="0" dirty="0">
                  <a:ln>
                    <a:noFill/>
                  </a:ln>
                  <a:solidFill>
                    <a:srgbClr val="063156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cs"/>
                </a:rPr>
                <a:t>03</a:t>
              </a:r>
              <a:endPara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063156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endParaRPr>
            </a:p>
          </p:txBody>
        </p:sp>
      </p:grpSp>
    </p:spTree>
    <p:custDataLst>
      <p:tags r:id="rId1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82650" y="5062855"/>
            <a:ext cx="10333990" cy="113093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 anchor="t">
            <a:noAutofit/>
          </a:bodyPr>
          <a:p>
            <a:pPr algn="l"/>
            <a:r>
              <a:rPr lang="zh-CN" altLang="en-US" sz="3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大屏端：</a:t>
            </a:r>
            <a:r>
              <a:rPr lang="zh-CN" altLang="en-US" sz="3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  <a:hlinkClick r:id="rId2" action="ppaction://hlinkfile"/>
              </a:rPr>
              <a:t>https://modao.cc/abar/share/eodyKKCs56s2xOS8hyZqq</a:t>
            </a:r>
            <a:r>
              <a:rPr lang="en-US" altLang="zh-CN" sz="3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</a:t>
            </a:r>
            <a:endParaRPr lang="zh-CN" altLang="en-US" sz="32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97890" y="1349375"/>
            <a:ext cx="10328910" cy="156845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 anchor="t">
            <a:spAutoFit/>
          </a:bodyPr>
          <a:p>
            <a:pPr algn="l"/>
            <a:r>
              <a:rPr lang="en-US" altLang="zh-CN" sz="3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pc</a:t>
            </a:r>
            <a:r>
              <a:rPr lang="zh-CN" altLang="en-US" sz="3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端：</a:t>
            </a:r>
            <a:r>
              <a:rPr lang="zh-CN" altLang="en-US" sz="320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  <a:hlinkClick r:id="rId4" action="ppaction://hlinkfile"/>
              </a:rPr>
              <a:t>https://modao.cc/proto/dNIthjQis55cgphxxt4tMk/sharing?view_mode=read_only</a:t>
            </a:r>
            <a:endParaRPr lang="zh-CN" altLang="en-US" sz="320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897890" y="3168650"/>
            <a:ext cx="10339070" cy="156845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p>
            <a:pPr algn="l"/>
            <a:r>
              <a:rPr lang="zh-CN" altLang="en-US" sz="32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手机端：</a:t>
            </a:r>
            <a:r>
              <a:rPr lang="zh-CN" altLang="en-US" sz="32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  <a:hlinkClick r:id="rId6" action="ppaction://hlinkfile"/>
              </a:rPr>
              <a:t>https://modao.cc/proto/aBRo7vc9s56mtq7RqKfI3Q/sharing?view_mode=read_only</a:t>
            </a:r>
            <a:endParaRPr lang="zh-CN" altLang="en-US" sz="32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4384040" y="330200"/>
            <a:ext cx="3027680" cy="76835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p>
            <a:pPr algn="l"/>
            <a:r>
              <a:rPr lang="zh-CN" altLang="en-US" sz="44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原型链接</a:t>
            </a:r>
            <a:endParaRPr lang="zh-CN" altLang="en-US" sz="44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 rot="16200000">
            <a:off x="5028461" y="-305541"/>
            <a:ext cx="2135078" cy="12192000"/>
            <a:chOff x="-1" y="-1"/>
            <a:chExt cx="2952435" cy="6858001"/>
          </a:xfrm>
        </p:grpSpPr>
        <p:sp>
          <p:nvSpPr>
            <p:cNvPr id="15" name="任意多边形: 形状 6"/>
            <p:cNvSpPr/>
            <p:nvPr>
              <p:custDataLst>
                <p:tags r:id="rId1"/>
              </p:custDataLst>
            </p:nvPr>
          </p:nvSpPr>
          <p:spPr>
            <a:xfrm>
              <a:off x="-1" y="0"/>
              <a:ext cx="2952435" cy="6857999"/>
            </a:xfrm>
            <a:custGeom>
              <a:avLst/>
              <a:gdLst>
                <a:gd name="connsiteX0" fmla="*/ 0 w 2530135"/>
                <a:gd name="connsiteY0" fmla="*/ 0 h 6858000"/>
                <a:gd name="connsiteX1" fmla="*/ 854975 w 2530135"/>
                <a:gd name="connsiteY1" fmla="*/ 0 h 6858000"/>
                <a:gd name="connsiteX2" fmla="*/ 2530135 w 2530135"/>
                <a:gd name="connsiteY2" fmla="*/ 6858000 h 6858000"/>
                <a:gd name="connsiteX3" fmla="*/ 0 w 253013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0135" h="6858000">
                  <a:moveTo>
                    <a:pt x="0" y="0"/>
                  </a:moveTo>
                  <a:lnTo>
                    <a:pt x="854975" y="0"/>
                  </a:lnTo>
                  <a:lnTo>
                    <a:pt x="253013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63156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任意多边形: 形状 7"/>
            <p:cNvSpPr/>
            <p:nvPr>
              <p:custDataLst>
                <p:tags r:id="rId2"/>
              </p:custDataLst>
            </p:nvPr>
          </p:nvSpPr>
          <p:spPr>
            <a:xfrm rot="10800000" flipH="1">
              <a:off x="0" y="-1"/>
              <a:ext cx="2530135" cy="6858000"/>
            </a:xfrm>
            <a:custGeom>
              <a:avLst/>
              <a:gdLst>
                <a:gd name="connsiteX0" fmla="*/ 0 w 2530135"/>
                <a:gd name="connsiteY0" fmla="*/ 0 h 6858000"/>
                <a:gd name="connsiteX1" fmla="*/ 854975 w 2530135"/>
                <a:gd name="connsiteY1" fmla="*/ 0 h 6858000"/>
                <a:gd name="connsiteX2" fmla="*/ 2530135 w 2530135"/>
                <a:gd name="connsiteY2" fmla="*/ 6858000 h 6858000"/>
                <a:gd name="connsiteX3" fmla="*/ 0 w 253013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0135" h="6858000">
                  <a:moveTo>
                    <a:pt x="0" y="0"/>
                  </a:moveTo>
                  <a:lnTo>
                    <a:pt x="854975" y="0"/>
                  </a:lnTo>
                  <a:lnTo>
                    <a:pt x="253013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631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直角三角形 17"/>
            <p:cNvSpPr/>
            <p:nvPr>
              <p:custDataLst>
                <p:tags r:id="rId3"/>
              </p:custDataLst>
            </p:nvPr>
          </p:nvSpPr>
          <p:spPr>
            <a:xfrm>
              <a:off x="0" y="2362200"/>
              <a:ext cx="2105025" cy="44958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直角三角形 18"/>
            <p:cNvSpPr/>
            <p:nvPr>
              <p:custDataLst>
                <p:tags r:id="rId4"/>
              </p:custDataLst>
            </p:nvPr>
          </p:nvSpPr>
          <p:spPr>
            <a:xfrm rot="10800000" flipH="1">
              <a:off x="0" y="0"/>
              <a:ext cx="2105025" cy="44958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直角三角形 19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2105025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直角三角形 20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0" y="0"/>
              <a:ext cx="2105025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>
              <p:custDataLst>
                <p:tags r:id="rId7"/>
              </p:custDataLst>
            </p:nvPr>
          </p:nvSpPr>
          <p:spPr>
            <a:xfrm>
              <a:off x="-1" y="0"/>
              <a:ext cx="2945454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直角三角形 26"/>
            <p:cNvSpPr/>
            <p:nvPr>
              <p:custDataLst>
                <p:tags r:id="rId8"/>
              </p:custDataLst>
            </p:nvPr>
          </p:nvSpPr>
          <p:spPr>
            <a:xfrm rot="10800000" flipH="1">
              <a:off x="0" y="0"/>
              <a:ext cx="2533650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83925" y="934313"/>
            <a:ext cx="2223770" cy="2909751"/>
            <a:chOff x="4975257" y="1469356"/>
            <a:chExt cx="2223770" cy="2909751"/>
          </a:xfrm>
        </p:grpSpPr>
        <p:sp>
          <p:nvSpPr>
            <p:cNvPr id="29" name="文本框 28"/>
            <p:cNvSpPr txBox="1"/>
            <p:nvPr>
              <p:custDataLst>
                <p:tags r:id="rId9"/>
              </p:custDataLst>
            </p:nvPr>
          </p:nvSpPr>
          <p:spPr>
            <a:xfrm>
              <a:off x="4975257" y="3057037"/>
              <a:ext cx="2223770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063156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cs"/>
                </a:rPr>
                <a:t>墨刀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63156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10"/>
              </p:custDataLst>
            </p:nvPr>
          </p:nvSpPr>
          <p:spPr>
            <a:xfrm>
              <a:off x="5250340" y="1469356"/>
              <a:ext cx="1654810" cy="186118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500" b="1" i="0" u="none" strike="noStrike" kern="1200" cap="none" spc="0" normalizeH="0" baseline="0" noProof="0" dirty="0">
                  <a:ln>
                    <a:noFill/>
                  </a:ln>
                  <a:solidFill>
                    <a:srgbClr val="063156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cs"/>
                </a:rPr>
                <a:t>04</a:t>
              </a:r>
              <a:endPara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063156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endParaRPr>
            </a:p>
          </p:txBody>
        </p:sp>
      </p:grpSp>
    </p:spTree>
    <p:custDataLst>
      <p:tags r:id="rId1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700" y="385445"/>
            <a:ext cx="3647440" cy="111379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376680" y="1758315"/>
            <a:ext cx="1428115" cy="74612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noAutofit/>
          </a:bodyPr>
          <a:p>
            <a:pPr algn="l"/>
            <a:r>
              <a:rPr lang="zh-CN" altLang="en-US" sz="4000">
                <a:ln>
                  <a:noFill/>
                </a:ln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墨刀</a:t>
            </a:r>
            <a:endParaRPr lang="zh-CN" altLang="en-US" sz="4000">
              <a:ln>
                <a:noFill/>
              </a:ln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24155"/>
          <a:stretch>
            <a:fillRect/>
          </a:stretch>
        </p:blipFill>
        <p:spPr>
          <a:xfrm>
            <a:off x="8807450" y="132715"/>
            <a:ext cx="3298825" cy="3477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78545" y="3762375"/>
            <a:ext cx="3256280" cy="3034665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4295140" y="1758315"/>
            <a:ext cx="4088765" cy="734695"/>
          </a:xfrm>
          <a:prstGeom prst="rect">
            <a:avLst/>
          </a:prstGeom>
          <a:noFill/>
          <a:ln w="12700">
            <a:solidFill>
              <a:srgbClr val="156389"/>
            </a:solidFill>
          </a:ln>
          <a:effectLst/>
        </p:spPr>
        <p:txBody>
          <a:bodyPr wrap="square" rtlCol="0">
            <a:noAutofit/>
          </a:bodyPr>
          <a:p>
            <a:pPr algn="l"/>
            <a:r>
              <a:rPr lang="zh-CN" altLang="en-US" sz="36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拖动更改</a:t>
            </a:r>
            <a:r>
              <a:rPr lang="zh-CN" altLang="en-US" sz="36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模块顺序</a:t>
            </a:r>
            <a:endParaRPr lang="zh-CN" altLang="en-US" sz="36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3082925"/>
            <a:ext cx="8171815" cy="377571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 rot="16200000">
            <a:off x="5028461" y="-305541"/>
            <a:ext cx="2135078" cy="12192000"/>
            <a:chOff x="-1" y="-1"/>
            <a:chExt cx="2952435" cy="6858001"/>
          </a:xfrm>
        </p:grpSpPr>
        <p:sp>
          <p:nvSpPr>
            <p:cNvPr id="15" name="任意多边形: 形状 6"/>
            <p:cNvSpPr/>
            <p:nvPr>
              <p:custDataLst>
                <p:tags r:id="rId1"/>
              </p:custDataLst>
            </p:nvPr>
          </p:nvSpPr>
          <p:spPr>
            <a:xfrm>
              <a:off x="-1" y="0"/>
              <a:ext cx="2952435" cy="6857999"/>
            </a:xfrm>
            <a:custGeom>
              <a:avLst/>
              <a:gdLst>
                <a:gd name="connsiteX0" fmla="*/ 0 w 2530135"/>
                <a:gd name="connsiteY0" fmla="*/ 0 h 6858000"/>
                <a:gd name="connsiteX1" fmla="*/ 854975 w 2530135"/>
                <a:gd name="connsiteY1" fmla="*/ 0 h 6858000"/>
                <a:gd name="connsiteX2" fmla="*/ 2530135 w 2530135"/>
                <a:gd name="connsiteY2" fmla="*/ 6858000 h 6858000"/>
                <a:gd name="connsiteX3" fmla="*/ 0 w 253013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0135" h="6858000">
                  <a:moveTo>
                    <a:pt x="0" y="0"/>
                  </a:moveTo>
                  <a:lnTo>
                    <a:pt x="854975" y="0"/>
                  </a:lnTo>
                  <a:lnTo>
                    <a:pt x="253013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63156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任意多边形: 形状 7"/>
            <p:cNvSpPr/>
            <p:nvPr>
              <p:custDataLst>
                <p:tags r:id="rId2"/>
              </p:custDataLst>
            </p:nvPr>
          </p:nvSpPr>
          <p:spPr>
            <a:xfrm rot="10800000" flipH="1">
              <a:off x="0" y="-1"/>
              <a:ext cx="2530135" cy="6858000"/>
            </a:xfrm>
            <a:custGeom>
              <a:avLst/>
              <a:gdLst>
                <a:gd name="connsiteX0" fmla="*/ 0 w 2530135"/>
                <a:gd name="connsiteY0" fmla="*/ 0 h 6858000"/>
                <a:gd name="connsiteX1" fmla="*/ 854975 w 2530135"/>
                <a:gd name="connsiteY1" fmla="*/ 0 h 6858000"/>
                <a:gd name="connsiteX2" fmla="*/ 2530135 w 2530135"/>
                <a:gd name="connsiteY2" fmla="*/ 6858000 h 6858000"/>
                <a:gd name="connsiteX3" fmla="*/ 0 w 253013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0135" h="6858000">
                  <a:moveTo>
                    <a:pt x="0" y="0"/>
                  </a:moveTo>
                  <a:lnTo>
                    <a:pt x="854975" y="0"/>
                  </a:lnTo>
                  <a:lnTo>
                    <a:pt x="253013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631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直角三角形 17"/>
            <p:cNvSpPr/>
            <p:nvPr>
              <p:custDataLst>
                <p:tags r:id="rId3"/>
              </p:custDataLst>
            </p:nvPr>
          </p:nvSpPr>
          <p:spPr>
            <a:xfrm>
              <a:off x="0" y="2362200"/>
              <a:ext cx="2105025" cy="44958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直角三角形 18"/>
            <p:cNvSpPr/>
            <p:nvPr>
              <p:custDataLst>
                <p:tags r:id="rId4"/>
              </p:custDataLst>
            </p:nvPr>
          </p:nvSpPr>
          <p:spPr>
            <a:xfrm rot="10800000" flipH="1">
              <a:off x="0" y="0"/>
              <a:ext cx="2105025" cy="44958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直角三角形 19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2105025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直角三角形 20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0" y="0"/>
              <a:ext cx="2105025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>
              <p:custDataLst>
                <p:tags r:id="rId7"/>
              </p:custDataLst>
            </p:nvPr>
          </p:nvSpPr>
          <p:spPr>
            <a:xfrm>
              <a:off x="-1" y="0"/>
              <a:ext cx="2945454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直角三角形 26"/>
            <p:cNvSpPr/>
            <p:nvPr>
              <p:custDataLst>
                <p:tags r:id="rId8"/>
              </p:custDataLst>
            </p:nvPr>
          </p:nvSpPr>
          <p:spPr>
            <a:xfrm rot="10800000" flipH="1">
              <a:off x="0" y="0"/>
              <a:ext cx="2533650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83929" y="934313"/>
            <a:ext cx="2223770" cy="2909751"/>
            <a:chOff x="4975261" y="1469356"/>
            <a:chExt cx="2223770" cy="2909751"/>
          </a:xfrm>
        </p:grpSpPr>
        <p:sp>
          <p:nvSpPr>
            <p:cNvPr id="29" name="文本框 28"/>
            <p:cNvSpPr txBox="1"/>
            <p:nvPr>
              <p:custDataLst>
                <p:tags r:id="rId9"/>
              </p:custDataLst>
            </p:nvPr>
          </p:nvSpPr>
          <p:spPr>
            <a:xfrm>
              <a:off x="4975261" y="3057037"/>
              <a:ext cx="2223770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063156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cs"/>
                </a:rPr>
                <a:t>总结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63156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10"/>
              </p:custDataLst>
            </p:nvPr>
          </p:nvSpPr>
          <p:spPr>
            <a:xfrm>
              <a:off x="5250341" y="1469356"/>
              <a:ext cx="1654810" cy="186118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500" b="1" i="0" u="none" strike="noStrike" kern="1200" cap="none" spc="0" normalizeH="0" baseline="0" noProof="0" dirty="0">
                  <a:ln>
                    <a:noFill/>
                  </a:ln>
                  <a:solidFill>
                    <a:srgbClr val="063156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cs"/>
                </a:rPr>
                <a:t>05</a:t>
              </a:r>
              <a:endPara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063156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endParaRPr>
            </a:p>
          </p:txBody>
        </p:sp>
      </p:grp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 userDrawn="1">
            <p:custDataLst>
              <p:tags r:id="rId1"/>
            </p:custDataLst>
          </p:nvPr>
        </p:nvSpPr>
        <p:spPr>
          <a:xfrm>
            <a:off x="4968875" y="1177290"/>
            <a:ext cx="2254885" cy="110680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algn="dist"/>
            <a:r>
              <a:rPr lang="zh-CN" altLang="en-US" sz="6600">
                <a:solidFill>
                  <a:srgbClr val="156389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目录</a:t>
            </a:r>
            <a:endParaRPr lang="zh-CN" altLang="en-US" sz="6600">
              <a:solidFill>
                <a:srgbClr val="156389"/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78246" y="2540447"/>
            <a:ext cx="3645066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zh-CN" altLang="en-US" sz="28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charset="-122"/>
              </a:rPr>
              <a:t>任务</a:t>
            </a:r>
            <a:r>
              <a:rPr lang="zh-CN" altLang="en-US" sz="28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charset="-122"/>
              </a:rPr>
              <a:t>介绍</a:t>
            </a:r>
            <a:endParaRPr lang="zh-CN" altLang="en-US" sz="2800" kern="0" dirty="0">
              <a:solidFill>
                <a:srgbClr val="156389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charset="-122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1268730" y="2346960"/>
            <a:ext cx="656201" cy="656201"/>
          </a:xfrm>
          <a:prstGeom prst="ellipse">
            <a:avLst/>
          </a:prstGeom>
          <a:solidFill>
            <a:srgbClr val="15638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412572" y="2413153"/>
            <a:ext cx="368516" cy="521970"/>
          </a:xfrm>
          <a:prstGeom prst="rect">
            <a:avLst/>
          </a:prstGeom>
          <a:noFill/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方正清刻本悦宋简体" panose="02000000000000000000" charset="-122"/>
                <a:sym typeface="微软雅黑" panose="020B0503020204020204" charset="-122"/>
              </a:rPr>
              <a:t>1</a:t>
            </a:r>
            <a:endParaRPr lang="en-US" altLang="zh-CN" sz="2800" b="1" kern="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cs typeface="方正清刻本悦宋简体" panose="02000000000000000000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7519506" y="2479982"/>
            <a:ext cx="269608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zh-CN" altLang="en-US" sz="28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charset="-122"/>
              </a:rPr>
              <a:t>界面改进</a:t>
            </a:r>
            <a:endParaRPr lang="zh-CN" altLang="en-US" sz="2800" kern="0" dirty="0">
              <a:solidFill>
                <a:srgbClr val="156389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6733465" y="2346960"/>
            <a:ext cx="656201" cy="656201"/>
          </a:xfrm>
          <a:prstGeom prst="ellipse">
            <a:avLst/>
          </a:prstGeom>
          <a:solidFill>
            <a:srgbClr val="15638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6877307" y="2413153"/>
            <a:ext cx="368516" cy="521970"/>
          </a:xfrm>
          <a:prstGeom prst="rect">
            <a:avLst/>
          </a:prstGeom>
          <a:noFill/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方正清刻本悦宋简体" panose="02000000000000000000" charset="-122"/>
                <a:sym typeface="微软雅黑" panose="020B0503020204020204" charset="-122"/>
              </a:rPr>
              <a:t>2</a:t>
            </a:r>
            <a:endParaRPr lang="en-US" altLang="zh-CN" sz="2800" b="1" kern="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cs typeface="方正清刻本悦宋简体" panose="02000000000000000000" charset="-122"/>
              <a:sym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2178246" y="4143716"/>
            <a:ext cx="3314738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zh-CN" altLang="en-US" sz="28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charset="-122"/>
              </a:rPr>
              <a:t>原型</a:t>
            </a:r>
            <a:r>
              <a:rPr lang="zh-CN" altLang="en-US" sz="28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charset="-122"/>
              </a:rPr>
              <a:t>展示</a:t>
            </a:r>
            <a:endParaRPr lang="zh-CN" altLang="en-US" sz="2800" kern="0" dirty="0">
              <a:solidFill>
                <a:srgbClr val="156389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9"/>
            </p:custDataLst>
          </p:nvPr>
        </p:nvSpPr>
        <p:spPr>
          <a:xfrm>
            <a:off x="1268730" y="4077523"/>
            <a:ext cx="656201" cy="656201"/>
          </a:xfrm>
          <a:prstGeom prst="ellipse">
            <a:avLst/>
          </a:prstGeom>
          <a:solidFill>
            <a:srgbClr val="15638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1412572" y="4143716"/>
            <a:ext cx="368516" cy="521970"/>
          </a:xfrm>
          <a:prstGeom prst="rect">
            <a:avLst/>
          </a:prstGeom>
          <a:noFill/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方正清刻本悦宋简体" panose="02000000000000000000" charset="-122"/>
                <a:sym typeface="微软雅黑" panose="020B0503020204020204" charset="-122"/>
              </a:rPr>
              <a:t>3</a:t>
            </a:r>
            <a:endParaRPr lang="en-US" altLang="zh-CN" sz="2800" b="1" kern="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cs typeface="方正清刻本悦宋简体" panose="02000000000000000000" charset="-122"/>
              <a:sym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7642860" y="4210685"/>
            <a:ext cx="28505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en-US" altLang="zh-CN" sz="28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charset="-122"/>
              </a:rPr>
              <a:t>‘</a:t>
            </a:r>
            <a:r>
              <a:rPr lang="zh-CN" altLang="en-US" sz="28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charset="-122"/>
              </a:rPr>
              <a:t>墨刀</a:t>
            </a:r>
            <a:r>
              <a:rPr lang="en-US" altLang="zh-CN" sz="28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charset="-122"/>
              </a:rPr>
              <a:t>’</a:t>
            </a:r>
            <a:r>
              <a:rPr lang="zh-CN" altLang="en-US" sz="28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charset="-122"/>
              </a:rPr>
              <a:t>使用</a:t>
            </a:r>
            <a:endParaRPr lang="zh-CN" altLang="en-US" sz="2800" kern="0" dirty="0">
              <a:solidFill>
                <a:srgbClr val="156389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charset="-122"/>
            </a:endParaRPr>
          </a:p>
        </p:txBody>
      </p:sp>
      <p:sp>
        <p:nvSpPr>
          <p:cNvPr id="18" name="椭圆 17"/>
          <p:cNvSpPr/>
          <p:nvPr>
            <p:custDataLst>
              <p:tags r:id="rId12"/>
            </p:custDataLst>
          </p:nvPr>
        </p:nvSpPr>
        <p:spPr>
          <a:xfrm>
            <a:off x="6733465" y="4077523"/>
            <a:ext cx="656201" cy="656201"/>
          </a:xfrm>
          <a:prstGeom prst="ellipse">
            <a:avLst/>
          </a:prstGeom>
          <a:solidFill>
            <a:srgbClr val="15638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3"/>
            </p:custDataLst>
          </p:nvPr>
        </p:nvSpPr>
        <p:spPr>
          <a:xfrm>
            <a:off x="6877307" y="4143716"/>
            <a:ext cx="368516" cy="521970"/>
          </a:xfrm>
          <a:prstGeom prst="rect">
            <a:avLst/>
          </a:prstGeom>
          <a:noFill/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方正清刻本悦宋简体" panose="02000000000000000000" charset="-122"/>
                <a:sym typeface="微软雅黑" panose="020B0503020204020204" charset="-122"/>
              </a:rPr>
              <a:t>4</a:t>
            </a:r>
            <a:endParaRPr lang="en-US" altLang="zh-CN" sz="2800" b="1" kern="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cs typeface="方正清刻本悦宋简体" panose="02000000000000000000" charset="-122"/>
              <a:sym typeface="微软雅黑" panose="020B0503020204020204" charset="-122"/>
            </a:endParaRPr>
          </a:p>
        </p:txBody>
      </p:sp>
      <p:sp>
        <p:nvSpPr>
          <p:cNvPr id="20" name="椭圆 19"/>
          <p:cNvSpPr/>
          <p:nvPr>
            <p:custDataLst>
              <p:tags r:id="rId14"/>
            </p:custDataLst>
          </p:nvPr>
        </p:nvSpPr>
        <p:spPr>
          <a:xfrm>
            <a:off x="1268655" y="5614223"/>
            <a:ext cx="656201" cy="656201"/>
          </a:xfrm>
          <a:prstGeom prst="ellipse">
            <a:avLst/>
          </a:prstGeom>
          <a:solidFill>
            <a:srgbClr val="156389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kern="0" dirty="0">
                <a:solidFill>
                  <a:schemeClr val="bg1"/>
                </a:solidFill>
                <a:latin typeface="思源黑体 CN ExtraLight" panose="020B0200000000000000" charset="-122"/>
                <a:ea typeface="思源黑体 CN ExtraLight" panose="020B0200000000000000" charset="-122"/>
                <a:cs typeface="方正清刻本悦宋简体" panose="02000000000000000000" charset="-122"/>
              </a:rPr>
              <a:t>5</a:t>
            </a:r>
            <a:endParaRPr lang="en-US" altLang="zh-CN" sz="2800" b="1" kern="0" dirty="0">
              <a:solidFill>
                <a:schemeClr val="bg1"/>
              </a:solidFill>
              <a:latin typeface="思源黑体 CN ExtraLight" panose="020B0200000000000000" charset="-122"/>
              <a:ea typeface="思源黑体 CN ExtraLight" panose="020B0200000000000000" charset="-122"/>
              <a:cs typeface="方正清刻本悦宋简体" panose="02000000000000000000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5"/>
            </p:custDataLst>
          </p:nvPr>
        </p:nvSpPr>
        <p:spPr>
          <a:xfrm>
            <a:off x="2178246" y="5747091"/>
            <a:ext cx="3314738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defTabSz="965835">
              <a:buFont typeface="Wingdings" panose="05000000000000000000" charset="0"/>
              <a:buNone/>
              <a:defRPr/>
            </a:pPr>
            <a:r>
              <a:rPr lang="zh-CN" altLang="en-US" sz="2800" kern="0" dirty="0">
                <a:solidFill>
                  <a:srgbClr val="156389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清刻本悦宋简体" panose="02000000000000000000" charset="-122"/>
                <a:sym typeface="微软雅黑" panose="020B0503020204020204" charset="-122"/>
              </a:rPr>
              <a:t>总结</a:t>
            </a:r>
            <a:endParaRPr lang="zh-CN" altLang="en-US" sz="2800" kern="0" dirty="0">
              <a:solidFill>
                <a:srgbClr val="156389"/>
              </a:solidFill>
              <a:latin typeface="思源黑体 CN Normal" panose="020B0400000000000000" charset="-122"/>
              <a:ea typeface="思源黑体 CN Normal" panose="020B0400000000000000" charset="-122"/>
              <a:cs typeface="方正清刻本悦宋简体" panose="02000000000000000000" charset="-122"/>
              <a:sym typeface="微软雅黑" panose="020B050302020402020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85825" y="570865"/>
            <a:ext cx="2211705" cy="5835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p>
            <a:pPr algn="l"/>
            <a:r>
              <a:rPr lang="zh-CN" altLang="en-US" sz="32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迎检汇报</a:t>
            </a:r>
            <a:endParaRPr lang="zh-CN" altLang="en-US" sz="32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81450" y="570865"/>
            <a:ext cx="2181225" cy="5835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noAutofit/>
          </a:bodyPr>
          <a:p>
            <a:pPr algn="ctr"/>
            <a:r>
              <a:rPr lang="zh-CN" altLang="en-US" sz="32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对外展示</a:t>
            </a:r>
            <a:endParaRPr lang="zh-CN" altLang="en-US" sz="32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7700" y="1555115"/>
            <a:ext cx="7143115" cy="4416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795385" y="631825"/>
            <a:ext cx="2512695" cy="533971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938655"/>
            <a:ext cx="12192000" cy="4918710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20395" y="724535"/>
            <a:ext cx="2665730" cy="67437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noAutofit/>
          </a:bodyPr>
          <a:p>
            <a:pPr algn="l"/>
            <a:r>
              <a:rPr lang="zh-CN" altLang="en-US" sz="32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宣传</a:t>
            </a:r>
            <a:r>
              <a:rPr lang="zh-CN" altLang="en-US" sz="32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立见成效</a:t>
            </a:r>
            <a:endParaRPr lang="zh-CN" altLang="en-US" sz="32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303395" y="724535"/>
            <a:ext cx="2821940" cy="67437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noAutofit/>
          </a:bodyPr>
          <a:p>
            <a:pPr algn="l"/>
            <a:r>
              <a:rPr lang="zh-CN" altLang="en-US" sz="32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汇报</a:t>
            </a:r>
            <a:r>
              <a:rPr lang="zh-CN" altLang="en-US" sz="32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简洁清晰</a:t>
            </a:r>
            <a:endParaRPr lang="zh-CN" altLang="en-US" sz="32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7894955" y="724535"/>
            <a:ext cx="3090545" cy="67437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noAutofit/>
          </a:bodyPr>
          <a:p>
            <a:pPr algn="ctr"/>
            <a:r>
              <a:rPr lang="zh-CN" altLang="en-US" sz="32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数据更加安全</a:t>
            </a:r>
            <a:endParaRPr lang="zh-CN" altLang="en-US" sz="32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731010" y="2372360"/>
            <a:ext cx="8728710" cy="11988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zh-CN" altLang="en-US" sz="72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感谢大家的</a:t>
            </a:r>
            <a:r>
              <a:rPr lang="zh-CN" altLang="en-US" sz="72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聆听！</a:t>
            </a:r>
            <a:endParaRPr lang="zh-CN" altLang="en-US" sz="72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6200000">
            <a:off x="5028461" y="-305541"/>
            <a:ext cx="2135078" cy="12192000"/>
            <a:chOff x="-1" y="-1"/>
            <a:chExt cx="2952435" cy="6858001"/>
          </a:xfrm>
        </p:grpSpPr>
        <p:sp>
          <p:nvSpPr>
            <p:cNvPr id="15" name="任意多边形: 形状 6"/>
            <p:cNvSpPr/>
            <p:nvPr>
              <p:custDataLst>
                <p:tags r:id="rId2"/>
              </p:custDataLst>
            </p:nvPr>
          </p:nvSpPr>
          <p:spPr>
            <a:xfrm>
              <a:off x="-1" y="0"/>
              <a:ext cx="2952435" cy="6857999"/>
            </a:xfrm>
            <a:custGeom>
              <a:avLst/>
              <a:gdLst>
                <a:gd name="connsiteX0" fmla="*/ 0 w 2530135"/>
                <a:gd name="connsiteY0" fmla="*/ 0 h 6858000"/>
                <a:gd name="connsiteX1" fmla="*/ 854975 w 2530135"/>
                <a:gd name="connsiteY1" fmla="*/ 0 h 6858000"/>
                <a:gd name="connsiteX2" fmla="*/ 2530135 w 2530135"/>
                <a:gd name="connsiteY2" fmla="*/ 6858000 h 6858000"/>
                <a:gd name="connsiteX3" fmla="*/ 0 w 253013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0135" h="6858000">
                  <a:moveTo>
                    <a:pt x="0" y="0"/>
                  </a:moveTo>
                  <a:lnTo>
                    <a:pt x="854975" y="0"/>
                  </a:lnTo>
                  <a:lnTo>
                    <a:pt x="253013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63156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任意多边形: 形状 7"/>
            <p:cNvSpPr/>
            <p:nvPr>
              <p:custDataLst>
                <p:tags r:id="rId3"/>
              </p:custDataLst>
            </p:nvPr>
          </p:nvSpPr>
          <p:spPr>
            <a:xfrm rot="10800000" flipH="1">
              <a:off x="0" y="-1"/>
              <a:ext cx="2530135" cy="6858000"/>
            </a:xfrm>
            <a:custGeom>
              <a:avLst/>
              <a:gdLst>
                <a:gd name="connsiteX0" fmla="*/ 0 w 2530135"/>
                <a:gd name="connsiteY0" fmla="*/ 0 h 6858000"/>
                <a:gd name="connsiteX1" fmla="*/ 854975 w 2530135"/>
                <a:gd name="connsiteY1" fmla="*/ 0 h 6858000"/>
                <a:gd name="connsiteX2" fmla="*/ 2530135 w 2530135"/>
                <a:gd name="connsiteY2" fmla="*/ 6858000 h 6858000"/>
                <a:gd name="connsiteX3" fmla="*/ 0 w 253013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0135" h="6858000">
                  <a:moveTo>
                    <a:pt x="0" y="0"/>
                  </a:moveTo>
                  <a:lnTo>
                    <a:pt x="854975" y="0"/>
                  </a:lnTo>
                  <a:lnTo>
                    <a:pt x="253013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631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直角三角形 17"/>
            <p:cNvSpPr/>
            <p:nvPr>
              <p:custDataLst>
                <p:tags r:id="rId4"/>
              </p:custDataLst>
            </p:nvPr>
          </p:nvSpPr>
          <p:spPr>
            <a:xfrm>
              <a:off x="0" y="2362200"/>
              <a:ext cx="2105025" cy="44958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直角三角形 18"/>
            <p:cNvSpPr/>
            <p:nvPr>
              <p:custDataLst>
                <p:tags r:id="rId5"/>
              </p:custDataLst>
            </p:nvPr>
          </p:nvSpPr>
          <p:spPr>
            <a:xfrm rot="10800000" flipH="1">
              <a:off x="0" y="0"/>
              <a:ext cx="2105025" cy="44958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直角三角形 19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2105025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直角三角形 20"/>
            <p:cNvSpPr/>
            <p:nvPr>
              <p:custDataLst>
                <p:tags r:id="rId7"/>
              </p:custDataLst>
            </p:nvPr>
          </p:nvSpPr>
          <p:spPr>
            <a:xfrm rot="10800000" flipH="1">
              <a:off x="0" y="0"/>
              <a:ext cx="2105025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>
              <p:custDataLst>
                <p:tags r:id="rId8"/>
              </p:custDataLst>
            </p:nvPr>
          </p:nvSpPr>
          <p:spPr>
            <a:xfrm>
              <a:off x="-1" y="0"/>
              <a:ext cx="2945454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直角三角形 26"/>
            <p:cNvSpPr/>
            <p:nvPr>
              <p:custDataLst>
                <p:tags r:id="rId9"/>
              </p:custDataLst>
            </p:nvPr>
          </p:nvSpPr>
          <p:spPr>
            <a:xfrm rot="10800000" flipH="1">
              <a:off x="0" y="0"/>
              <a:ext cx="2533650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 rot="16200000">
            <a:off x="5028461" y="-305541"/>
            <a:ext cx="2135078" cy="12192000"/>
            <a:chOff x="-1" y="-1"/>
            <a:chExt cx="2952435" cy="6858001"/>
          </a:xfrm>
        </p:grpSpPr>
        <p:sp>
          <p:nvSpPr>
            <p:cNvPr id="15" name="任意多边形: 形状 6"/>
            <p:cNvSpPr/>
            <p:nvPr>
              <p:custDataLst>
                <p:tags r:id="rId1"/>
              </p:custDataLst>
            </p:nvPr>
          </p:nvSpPr>
          <p:spPr>
            <a:xfrm>
              <a:off x="-1" y="0"/>
              <a:ext cx="2952435" cy="6857999"/>
            </a:xfrm>
            <a:custGeom>
              <a:avLst/>
              <a:gdLst>
                <a:gd name="connsiteX0" fmla="*/ 0 w 2530135"/>
                <a:gd name="connsiteY0" fmla="*/ 0 h 6858000"/>
                <a:gd name="connsiteX1" fmla="*/ 854975 w 2530135"/>
                <a:gd name="connsiteY1" fmla="*/ 0 h 6858000"/>
                <a:gd name="connsiteX2" fmla="*/ 2530135 w 2530135"/>
                <a:gd name="connsiteY2" fmla="*/ 6858000 h 6858000"/>
                <a:gd name="connsiteX3" fmla="*/ 0 w 253013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0135" h="6858000">
                  <a:moveTo>
                    <a:pt x="0" y="0"/>
                  </a:moveTo>
                  <a:lnTo>
                    <a:pt x="854975" y="0"/>
                  </a:lnTo>
                  <a:lnTo>
                    <a:pt x="253013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63156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任意多边形: 形状 7"/>
            <p:cNvSpPr/>
            <p:nvPr>
              <p:custDataLst>
                <p:tags r:id="rId2"/>
              </p:custDataLst>
            </p:nvPr>
          </p:nvSpPr>
          <p:spPr>
            <a:xfrm rot="10800000" flipH="1">
              <a:off x="0" y="-1"/>
              <a:ext cx="2530135" cy="6858000"/>
            </a:xfrm>
            <a:custGeom>
              <a:avLst/>
              <a:gdLst>
                <a:gd name="connsiteX0" fmla="*/ 0 w 2530135"/>
                <a:gd name="connsiteY0" fmla="*/ 0 h 6858000"/>
                <a:gd name="connsiteX1" fmla="*/ 854975 w 2530135"/>
                <a:gd name="connsiteY1" fmla="*/ 0 h 6858000"/>
                <a:gd name="connsiteX2" fmla="*/ 2530135 w 2530135"/>
                <a:gd name="connsiteY2" fmla="*/ 6858000 h 6858000"/>
                <a:gd name="connsiteX3" fmla="*/ 0 w 253013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0135" h="6858000">
                  <a:moveTo>
                    <a:pt x="0" y="0"/>
                  </a:moveTo>
                  <a:lnTo>
                    <a:pt x="854975" y="0"/>
                  </a:lnTo>
                  <a:lnTo>
                    <a:pt x="253013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631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8" name="直角三角形 17"/>
            <p:cNvSpPr/>
            <p:nvPr>
              <p:custDataLst>
                <p:tags r:id="rId3"/>
              </p:custDataLst>
            </p:nvPr>
          </p:nvSpPr>
          <p:spPr>
            <a:xfrm>
              <a:off x="0" y="2362200"/>
              <a:ext cx="2105025" cy="44958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直角三角形 18"/>
            <p:cNvSpPr/>
            <p:nvPr>
              <p:custDataLst>
                <p:tags r:id="rId4"/>
              </p:custDataLst>
            </p:nvPr>
          </p:nvSpPr>
          <p:spPr>
            <a:xfrm rot="10800000" flipH="1">
              <a:off x="0" y="0"/>
              <a:ext cx="2105025" cy="44958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直角三角形 19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2105025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1" name="直角三角形 20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0" y="0"/>
              <a:ext cx="2105025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直角三角形 25"/>
            <p:cNvSpPr/>
            <p:nvPr>
              <p:custDataLst>
                <p:tags r:id="rId7"/>
              </p:custDataLst>
            </p:nvPr>
          </p:nvSpPr>
          <p:spPr>
            <a:xfrm>
              <a:off x="-1" y="0"/>
              <a:ext cx="2945454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直角三角形 26"/>
            <p:cNvSpPr/>
            <p:nvPr>
              <p:custDataLst>
                <p:tags r:id="rId8"/>
              </p:custDataLst>
            </p:nvPr>
          </p:nvSpPr>
          <p:spPr>
            <a:xfrm rot="10800000" flipH="1">
              <a:off x="0" y="0"/>
              <a:ext cx="2533650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963463" y="934313"/>
            <a:ext cx="4264660" cy="2909751"/>
            <a:chOff x="3954795" y="1469356"/>
            <a:chExt cx="4264660" cy="2909751"/>
          </a:xfrm>
        </p:grpSpPr>
        <p:sp>
          <p:nvSpPr>
            <p:cNvPr id="29" name="文本框 28"/>
            <p:cNvSpPr txBox="1"/>
            <p:nvPr>
              <p:custDataLst>
                <p:tags r:id="rId9"/>
              </p:custDataLst>
            </p:nvPr>
          </p:nvSpPr>
          <p:spPr>
            <a:xfrm>
              <a:off x="3954795" y="3057037"/>
              <a:ext cx="4264660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063156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cs"/>
                </a:rPr>
                <a:t>任务介绍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63156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10"/>
              </p:custDataLst>
            </p:nvPr>
          </p:nvSpPr>
          <p:spPr>
            <a:xfrm>
              <a:off x="5076508" y="1469356"/>
              <a:ext cx="2002471" cy="186204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500" b="1" i="0" u="none" strike="noStrike" kern="1200" cap="none" spc="0" normalizeH="0" baseline="0" noProof="0" dirty="0">
                  <a:ln>
                    <a:noFill/>
                  </a:ln>
                  <a:solidFill>
                    <a:srgbClr val="063156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cs"/>
                </a:rPr>
                <a:t>01</a:t>
              </a:r>
              <a:endPara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063156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endParaRPr>
            </a:p>
          </p:txBody>
        </p:sp>
      </p:grpSp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12285" y="1735455"/>
            <a:ext cx="7642225" cy="4819650"/>
          </a:xfrm>
          <a:prstGeom prst="rect">
            <a:avLst/>
          </a:prstGeom>
        </p:spPr>
      </p:pic>
      <p:sp>
        <p:nvSpPr>
          <p:cNvPr id="9" name="文本框"/>
          <p:cNvSpPr txBox="1"/>
          <p:nvPr>
            <p:custDataLst>
              <p:tags r:id="rId3"/>
            </p:custDataLst>
          </p:nvPr>
        </p:nvSpPr>
        <p:spPr>
          <a:xfrm>
            <a:off x="0" y="62865"/>
            <a:ext cx="5805170" cy="112268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rtlCol="0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tx2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PC</a:t>
            </a:r>
            <a:r>
              <a:rPr lang="zh-CN" altLang="en-US" sz="4400" dirty="0">
                <a:solidFill>
                  <a:schemeClr val="tx2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端</a:t>
            </a:r>
            <a:r>
              <a:rPr lang="zh-CN" altLang="en-US" sz="4400" dirty="0">
                <a:solidFill>
                  <a:schemeClr val="tx2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任务：</a:t>
            </a:r>
            <a:endParaRPr lang="zh-CN" altLang="en-US" sz="4400" dirty="0">
              <a:solidFill>
                <a:schemeClr val="tx2"/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0" y="2298065"/>
            <a:ext cx="4192905" cy="82994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（一）查看自己已经购买的模板</a:t>
            </a:r>
            <a:endParaRPr lang="zh-CN" altLang="en-US" sz="24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0" y="3391535"/>
            <a:ext cx="4312285" cy="82994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（二）创建一个模块，并使用时间轴模板进行编辑</a:t>
            </a:r>
            <a:endParaRPr lang="zh-CN" altLang="en-US" sz="24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0" y="4618990"/>
            <a:ext cx="4312920" cy="46037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（三）编辑展示设置</a:t>
            </a:r>
            <a:endParaRPr lang="zh-CN" altLang="en-US" sz="24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3437255" y="165100"/>
            <a:ext cx="2263775" cy="5835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p>
            <a:pPr algn="l"/>
            <a:r>
              <a:rPr lang="zh-CN" altLang="en-US" sz="32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内容制作</a:t>
            </a:r>
            <a:endParaRPr lang="zh-CN" altLang="en-US" sz="32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14410" y="102235"/>
            <a:ext cx="3129280" cy="6755765"/>
          </a:xfrm>
          <a:prstGeom prst="rect">
            <a:avLst/>
          </a:prstGeom>
        </p:spPr>
      </p:pic>
      <p:sp>
        <p:nvSpPr>
          <p:cNvPr id="16" name="文本框"/>
          <p:cNvSpPr txBox="1"/>
          <p:nvPr>
            <p:custDataLst>
              <p:tags r:id="rId3"/>
            </p:custDataLst>
          </p:nvPr>
        </p:nvSpPr>
        <p:spPr>
          <a:xfrm>
            <a:off x="0" y="102235"/>
            <a:ext cx="10133965" cy="132588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rtlCol="0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tx2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手机端</a:t>
            </a:r>
            <a:r>
              <a:rPr lang="zh-CN" altLang="en-US" sz="4400" dirty="0">
                <a:solidFill>
                  <a:schemeClr val="tx2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任务：</a:t>
            </a:r>
            <a:endParaRPr lang="zh-CN" altLang="en-US" sz="4400" dirty="0">
              <a:solidFill>
                <a:schemeClr val="tx2"/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1741805" y="2592070"/>
            <a:ext cx="4171950" cy="46037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（一）扫码登陆小程序</a:t>
            </a:r>
            <a:endParaRPr lang="zh-CN" altLang="en-US" sz="24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958215" y="4042410"/>
            <a:ext cx="6096000" cy="46037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（二）在汇报模式下编辑欢迎界面的内容</a:t>
            </a:r>
            <a:endParaRPr lang="zh-CN" altLang="en-US" sz="24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4076700" y="236855"/>
            <a:ext cx="2654300" cy="5835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p>
            <a:pPr algn="l"/>
            <a:r>
              <a:rPr lang="zh-CN" altLang="en-US" sz="32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调整文字内容</a:t>
            </a:r>
            <a:endParaRPr lang="zh-CN" altLang="en-US" sz="32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"/>
          <p:cNvSpPr txBox="1"/>
          <p:nvPr>
            <p:custDataLst>
              <p:tags r:id="rId1"/>
            </p:custDataLst>
          </p:nvPr>
        </p:nvSpPr>
        <p:spPr>
          <a:xfrm>
            <a:off x="312420" y="601980"/>
            <a:ext cx="10133965" cy="139255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rtlCol="0"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4400" dirty="0">
                <a:solidFill>
                  <a:schemeClr val="tx2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大屏</a:t>
            </a:r>
            <a:r>
              <a:rPr lang="zh-CN" altLang="en-US" sz="4400" dirty="0">
                <a:solidFill>
                  <a:schemeClr val="tx2"/>
                </a:solidFill>
                <a:effectLst/>
                <a:latin typeface="思源黑体 CN Normal" panose="020B0400000000000000" charset="-122"/>
                <a:ea typeface="思源黑体 CN Normal" panose="020B0400000000000000" charset="-122"/>
              </a:rPr>
              <a:t>端任务：</a:t>
            </a:r>
            <a:endParaRPr lang="zh-CN" altLang="en-US" sz="4400" dirty="0">
              <a:solidFill>
                <a:schemeClr val="tx2"/>
              </a:solidFill>
              <a:effectLst/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569595" y="2393315"/>
            <a:ext cx="6096000" cy="46037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（一）待机界面 查看照片的详细信息</a:t>
            </a:r>
            <a:endParaRPr lang="zh-CN" altLang="en-US" sz="24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569595" y="3783965"/>
            <a:ext cx="6096000" cy="82994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（二）讲解环节 跳转到“发展历程”和“企业服务”模块</a:t>
            </a:r>
            <a:endParaRPr lang="zh-CN" altLang="en-US" sz="24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4"/>
            </p:custDataLst>
          </p:nvPr>
        </p:nvSpPr>
        <p:spPr>
          <a:xfrm>
            <a:off x="569595" y="5544185"/>
            <a:ext cx="6096000" cy="82994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（三）在“企业服务”模块中查看详细的企业介绍</a:t>
            </a:r>
            <a:endParaRPr lang="zh-CN" altLang="en-US" sz="24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4479290" y="713105"/>
            <a:ext cx="3086100" cy="58356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p>
            <a:pPr algn="l"/>
            <a:r>
              <a:rPr lang="zh-CN" altLang="en-US" sz="32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展示制作的内容</a:t>
            </a:r>
            <a:endParaRPr lang="zh-CN" altLang="en-US" sz="32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56680" y="1421765"/>
            <a:ext cx="5652135" cy="412242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 rot="16200000">
            <a:off x="5028461" y="-305541"/>
            <a:ext cx="2135078" cy="12192000"/>
            <a:chOff x="-1" y="-1"/>
            <a:chExt cx="2952435" cy="6858001"/>
          </a:xfrm>
        </p:grpSpPr>
        <p:sp>
          <p:nvSpPr>
            <p:cNvPr id="7" name="任意多边形: 形状 6"/>
            <p:cNvSpPr/>
            <p:nvPr>
              <p:custDataLst>
                <p:tags r:id="rId1"/>
              </p:custDataLst>
            </p:nvPr>
          </p:nvSpPr>
          <p:spPr>
            <a:xfrm>
              <a:off x="-1" y="0"/>
              <a:ext cx="2952435" cy="6857999"/>
            </a:xfrm>
            <a:custGeom>
              <a:avLst/>
              <a:gdLst>
                <a:gd name="connsiteX0" fmla="*/ 0 w 2530135"/>
                <a:gd name="connsiteY0" fmla="*/ 0 h 6858000"/>
                <a:gd name="connsiteX1" fmla="*/ 854975 w 2530135"/>
                <a:gd name="connsiteY1" fmla="*/ 0 h 6858000"/>
                <a:gd name="connsiteX2" fmla="*/ 2530135 w 2530135"/>
                <a:gd name="connsiteY2" fmla="*/ 6858000 h 6858000"/>
                <a:gd name="connsiteX3" fmla="*/ 0 w 253013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0135" h="6858000">
                  <a:moveTo>
                    <a:pt x="0" y="0"/>
                  </a:moveTo>
                  <a:lnTo>
                    <a:pt x="854975" y="0"/>
                  </a:lnTo>
                  <a:lnTo>
                    <a:pt x="253013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63156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任意多边形: 形状 7"/>
            <p:cNvSpPr/>
            <p:nvPr>
              <p:custDataLst>
                <p:tags r:id="rId2"/>
              </p:custDataLst>
            </p:nvPr>
          </p:nvSpPr>
          <p:spPr>
            <a:xfrm rot="10800000" flipH="1">
              <a:off x="0" y="-1"/>
              <a:ext cx="2530135" cy="6858000"/>
            </a:xfrm>
            <a:custGeom>
              <a:avLst/>
              <a:gdLst>
                <a:gd name="connsiteX0" fmla="*/ 0 w 2530135"/>
                <a:gd name="connsiteY0" fmla="*/ 0 h 6858000"/>
                <a:gd name="connsiteX1" fmla="*/ 854975 w 2530135"/>
                <a:gd name="connsiteY1" fmla="*/ 0 h 6858000"/>
                <a:gd name="connsiteX2" fmla="*/ 2530135 w 2530135"/>
                <a:gd name="connsiteY2" fmla="*/ 6858000 h 6858000"/>
                <a:gd name="connsiteX3" fmla="*/ 0 w 253013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0135" h="6858000">
                  <a:moveTo>
                    <a:pt x="0" y="0"/>
                  </a:moveTo>
                  <a:lnTo>
                    <a:pt x="854975" y="0"/>
                  </a:lnTo>
                  <a:lnTo>
                    <a:pt x="253013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631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直角三角形 8"/>
            <p:cNvSpPr/>
            <p:nvPr>
              <p:custDataLst>
                <p:tags r:id="rId3"/>
              </p:custDataLst>
            </p:nvPr>
          </p:nvSpPr>
          <p:spPr>
            <a:xfrm>
              <a:off x="0" y="2362200"/>
              <a:ext cx="2105025" cy="44958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4"/>
              </p:custDataLst>
            </p:nvPr>
          </p:nvSpPr>
          <p:spPr>
            <a:xfrm rot="10800000" flipH="1">
              <a:off x="0" y="0"/>
              <a:ext cx="2105025" cy="44958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直角三角形 10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2105025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2" name="直角三角形 11"/>
            <p:cNvSpPr/>
            <p:nvPr>
              <p:custDataLst>
                <p:tags r:id="rId6"/>
              </p:custDataLst>
            </p:nvPr>
          </p:nvSpPr>
          <p:spPr>
            <a:xfrm rot="10800000" flipH="1">
              <a:off x="0" y="0"/>
              <a:ext cx="2105025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直角三角形 12"/>
            <p:cNvSpPr/>
            <p:nvPr>
              <p:custDataLst>
                <p:tags r:id="rId7"/>
              </p:custDataLst>
            </p:nvPr>
          </p:nvSpPr>
          <p:spPr>
            <a:xfrm>
              <a:off x="-1" y="0"/>
              <a:ext cx="2945454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直角三角形 13"/>
            <p:cNvSpPr/>
            <p:nvPr>
              <p:custDataLst>
                <p:tags r:id="rId8"/>
              </p:custDataLst>
            </p:nvPr>
          </p:nvSpPr>
          <p:spPr>
            <a:xfrm rot="10800000" flipH="1">
              <a:off x="0" y="0"/>
              <a:ext cx="2533650" cy="6858000"/>
            </a:xfrm>
            <a:prstGeom prst="rtTriangle">
              <a:avLst/>
            </a:prstGeom>
            <a:solidFill>
              <a:srgbClr val="062F54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963463" y="966698"/>
            <a:ext cx="4264660" cy="2909751"/>
            <a:chOff x="3954795" y="1469356"/>
            <a:chExt cx="4264660" cy="2909751"/>
          </a:xfrm>
        </p:grpSpPr>
        <p:sp>
          <p:nvSpPr>
            <p:cNvPr id="23" name="文本框 22"/>
            <p:cNvSpPr txBox="1"/>
            <p:nvPr>
              <p:custDataLst>
                <p:tags r:id="rId9"/>
              </p:custDataLst>
            </p:nvPr>
          </p:nvSpPr>
          <p:spPr>
            <a:xfrm>
              <a:off x="3954795" y="3057037"/>
              <a:ext cx="4264660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063156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cs"/>
                </a:rPr>
                <a:t>界面优化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63156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0"/>
              </p:custDataLst>
            </p:nvPr>
          </p:nvSpPr>
          <p:spPr>
            <a:xfrm>
              <a:off x="5250339" y="1469356"/>
              <a:ext cx="1654810" cy="186118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500" b="1" i="0" u="none" strike="noStrike" kern="1200" cap="none" spc="0" normalizeH="0" baseline="0" noProof="0" dirty="0">
                  <a:ln>
                    <a:noFill/>
                  </a:ln>
                  <a:solidFill>
                    <a:srgbClr val="063156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+mn-cs"/>
                </a:rPr>
                <a:t>02</a:t>
              </a:r>
              <a:endPara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063156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cs"/>
              </a:endParaRPr>
            </a:p>
          </p:txBody>
        </p:sp>
      </p:grpSp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39477" b="12833"/>
          <a:stretch>
            <a:fillRect/>
          </a:stretch>
        </p:blipFill>
        <p:spPr>
          <a:xfrm>
            <a:off x="318135" y="1483995"/>
            <a:ext cx="5958205" cy="3721735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935990" y="547370"/>
            <a:ext cx="1841500" cy="768350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p>
            <a:pPr algn="l"/>
            <a:r>
              <a:rPr lang="en-US" altLang="zh-CN" sz="44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PC</a:t>
            </a:r>
            <a:r>
              <a:rPr lang="zh-CN" altLang="en-US" sz="4400">
                <a:solidFill>
                  <a:schemeClr val="tx2"/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端</a:t>
            </a:r>
            <a:endParaRPr lang="zh-CN" altLang="en-US" sz="4400">
              <a:solidFill>
                <a:schemeClr val="tx2"/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35018" b="18736"/>
          <a:stretch>
            <a:fillRect/>
          </a:stretch>
        </p:blipFill>
        <p:spPr>
          <a:xfrm>
            <a:off x="6276340" y="0"/>
            <a:ext cx="4922520" cy="36023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r="33912" b="19814"/>
          <a:stretch>
            <a:fillRect/>
          </a:stretch>
        </p:blipFill>
        <p:spPr>
          <a:xfrm>
            <a:off x="6276340" y="3509645"/>
            <a:ext cx="4922520" cy="334835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44395" y="302260"/>
            <a:ext cx="7760335" cy="6253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9.xml><?xml version="1.0" encoding="utf-8"?>
<p:tagLst xmlns:p="http://schemas.openxmlformats.org/presentationml/2006/main">
  <p:tag name="commondata" val="eyJoZGlkIjoiZDdiZTMzY2ZhMzg1YTIyZTE1Yzg0YTY4ZmM4Yzk5ZGUifQ==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WPS 演示</Application>
  <PresentationFormat>宽屏</PresentationFormat>
  <Paragraphs>104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思源黑体 CN Normal</vt:lpstr>
      <vt:lpstr>黑体</vt:lpstr>
      <vt:lpstr>方正清刻本悦宋简体</vt:lpstr>
      <vt:lpstr>思源黑体 CN ExtraLight</vt:lpstr>
      <vt:lpstr>汉仪字研卡通W</vt:lpstr>
      <vt:lpstr>等线</vt:lpstr>
      <vt:lpstr>思源黑体 CN Medium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90415</cp:lastModifiedBy>
  <cp:revision>160</cp:revision>
  <dcterms:created xsi:type="dcterms:W3CDTF">2019-06-19T02:08:00Z</dcterms:created>
  <dcterms:modified xsi:type="dcterms:W3CDTF">2023-12-05T22:46:34Z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9F423BAF45E94CCD8D4226C30A16A7C8_11</vt:lpwstr>
  </property>
</Properties>
</file>