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2" r:id="rId3"/>
    <p:sldId id="263" r:id="rId4"/>
    <p:sldId id="257" r:id="rId5"/>
    <p:sldId id="265" r:id="rId6"/>
    <p:sldId id="258" r:id="rId7"/>
    <p:sldId id="259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704"/>
  </p:normalViewPr>
  <p:slideViewPr>
    <p:cSldViewPr snapToGrid="0" snapToObjects="1">
      <p:cViewPr varScale="1">
        <p:scale>
          <a:sx n="69" d="100"/>
          <a:sy n="69" d="100"/>
        </p:scale>
        <p:origin x="20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Svrha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endParaRPr lang="en-US" dirty="0" smtClean="0"/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Diskriminativni</a:t>
            </a:r>
            <a:endParaRPr lang="en-US" dirty="0" smtClean="0"/>
          </a:p>
          <a:p>
            <a:pPr lvl="1"/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ulaznih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vjerojatnosti</a:t>
            </a:r>
            <a:r>
              <a:rPr lang="en-US" dirty="0" smtClean="0"/>
              <a:t> p(Y|X)</a:t>
            </a:r>
            <a:endParaRPr lang="en-US" dirty="0"/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stvaraju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pretpostavki</a:t>
            </a:r>
            <a:r>
              <a:rPr lang="en-US" dirty="0" smtClean="0"/>
              <a:t> o </a:t>
            </a:r>
            <a:r>
              <a:rPr lang="en-US" dirty="0" err="1" smtClean="0"/>
              <a:t>distribuciji</a:t>
            </a:r>
            <a:endParaRPr lang="en-US" dirty="0" smtClean="0"/>
          </a:p>
          <a:p>
            <a:pPr lvl="1"/>
            <a:r>
              <a:rPr lang="en-US" dirty="0" err="1" smtClean="0"/>
              <a:t>Znaju</a:t>
            </a:r>
            <a:r>
              <a:rPr lang="en-US" dirty="0" smtClean="0"/>
              <a:t> </a:t>
            </a:r>
            <a:r>
              <a:rPr lang="en-US" dirty="0" err="1" smtClean="0"/>
              <a:t>klasificirati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r>
              <a:rPr lang="en-US" dirty="0" err="1" smtClean="0"/>
              <a:t>Generativni</a:t>
            </a:r>
            <a:endParaRPr lang="en-US" dirty="0" smtClean="0"/>
          </a:p>
          <a:p>
            <a:pPr lvl="1"/>
            <a:r>
              <a:rPr lang="en-US" dirty="0" err="1" smtClean="0"/>
              <a:t>Uče</a:t>
            </a:r>
            <a:r>
              <a:rPr lang="en-US" dirty="0" smtClean="0"/>
              <a:t> </a:t>
            </a:r>
            <a:r>
              <a:rPr lang="en-US" dirty="0" err="1" smtClean="0"/>
              <a:t>distribuciju</a:t>
            </a:r>
            <a:r>
              <a:rPr lang="en-US" dirty="0" smtClean="0"/>
              <a:t> </a:t>
            </a:r>
            <a:r>
              <a:rPr lang="en-US" dirty="0" err="1" smtClean="0"/>
              <a:t>pojedinih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p(X|Y)</a:t>
            </a:r>
            <a:endParaRPr lang="en-US" dirty="0"/>
          </a:p>
          <a:p>
            <a:pPr lvl="1"/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uzorkovati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7883" y="408672"/>
            <a:ext cx="5042452" cy="412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i="1" dirty="0" err="1" smtClean="0">
                <a:ea typeface="Apple Braille" charset="0"/>
                <a:cs typeface="Apple Braille" charset="0"/>
              </a:rPr>
              <a:t>Generativno</a:t>
            </a:r>
            <a:r>
              <a:rPr lang="en-US" sz="1800" i="1" dirty="0" smtClean="0">
                <a:ea typeface="Apple Braille" charset="0"/>
                <a:cs typeface="Apple Braille" charset="0"/>
              </a:rPr>
              <a:t> </a:t>
            </a:r>
            <a:r>
              <a:rPr lang="en-US" sz="1800" i="1" dirty="0" err="1" smtClean="0">
                <a:ea typeface="Apple Braille" charset="0"/>
                <a:cs typeface="Apple Braille" charset="0"/>
              </a:rPr>
              <a:t>modeliranje</a:t>
            </a:r>
            <a:endParaRPr lang="en-US" sz="1800" i="1" dirty="0"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86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Century Gothic</vt:lpstr>
      <vt:lpstr>Wingdings 3</vt:lpstr>
      <vt:lpstr>Arial</vt:lpstr>
      <vt:lpstr>Ion</vt:lpstr>
      <vt:lpstr>Suparnički generativni modeli za prevođenje slika</vt:lpstr>
      <vt:lpstr>Svrha rada</vt:lpstr>
      <vt:lpstr>Sadržaj</vt:lpstr>
      <vt:lpstr>Generativni naspram diskriminativnih algoritama</vt:lpstr>
      <vt:lpstr>Suparnički modeli</vt:lpstr>
      <vt:lpstr>Uvjetne generativne mreže</vt:lpstr>
      <vt:lpstr>Translacija bez uparenih primjera za učenje</vt:lpstr>
      <vt:lpstr>PowerPoint Presentation</vt:lpstr>
      <vt:lpstr>Prijenos stila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7</cp:revision>
  <dcterms:created xsi:type="dcterms:W3CDTF">2018-05-17T21:43:28Z</dcterms:created>
  <dcterms:modified xsi:type="dcterms:W3CDTF">2018-05-21T14:18:52Z</dcterms:modified>
</cp:coreProperties>
</file>