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88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84" r:id="rId18"/>
    <p:sldId id="283" r:id="rId19"/>
    <p:sldId id="285" r:id="rId20"/>
    <p:sldId id="277" r:id="rId21"/>
    <p:sldId id="278" r:id="rId22"/>
    <p:sldId id="279" r:id="rId23"/>
    <p:sldId id="280" r:id="rId24"/>
    <p:sldId id="287" r:id="rId25"/>
    <p:sldId id="26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 autoAdjust="0"/>
    <p:restoredTop sz="94761"/>
  </p:normalViewPr>
  <p:slideViewPr>
    <p:cSldViewPr snapToGrid="0" snapToObjects="1">
      <p:cViewPr>
        <p:scale>
          <a:sx n="84" d="100"/>
          <a:sy n="84" d="100"/>
        </p:scale>
        <p:origin x="184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</a:t>
            </a:r>
            <a:r>
              <a:rPr lang="hr-HR" dirty="0" smtClean="0"/>
              <a:t>stvarnih</a:t>
            </a:r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Uvjetovani </a:t>
            </a:r>
            <a:r>
              <a:rPr lang="hr-HR" dirty="0" smtClean="0"/>
              <a:t>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94705"/>
            <a:ext cx="10420930" cy="53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611430"/>
            <a:ext cx="10407537" cy="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 </a:t>
                </a:r>
                <a:r>
                  <a:rPr lang="en-US" dirty="0" err="1" smtClean="0"/>
                  <a:t>učenju</a:t>
                </a:r>
                <a:r>
                  <a:rPr lang="en-US" dirty="0" smtClean="0"/>
                  <a:t> bez </a:t>
                </a:r>
                <a:r>
                  <a:rPr lang="en-US" dirty="0" err="1" smtClean="0"/>
                  <a:t>označenih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cilj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biti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ostaje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isti</a:t>
                </a:r>
                <a:endParaRPr lang="en-US" dirty="0" smtClean="0"/>
              </a:p>
              <a:p>
                <a:pPr lvl="1"/>
                <a:r>
                  <a:rPr lang="en-US" dirty="0" err="1"/>
                  <a:t>Naučiti</a:t>
                </a:r>
                <a:r>
                  <a:rPr lang="en-US" dirty="0"/>
                  <a:t> </a:t>
                </a:r>
                <a:r>
                  <a:rPr lang="en-US" dirty="0" err="1"/>
                  <a:t>preslikavanje</a:t>
                </a:r>
                <a:r>
                  <a:rPr lang="en-US" dirty="0"/>
                  <a:t> s </a:t>
                </a:r>
                <a:r>
                  <a:rPr lang="en-US" dirty="0" err="1"/>
                  <a:t>izvorišne</a:t>
                </a:r>
                <a:r>
                  <a:rPr lang="en-US" dirty="0"/>
                  <a:t> </a:t>
                </a:r>
                <a:r>
                  <a:rPr lang="en-US" dirty="0" err="1"/>
                  <a:t>domene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r-H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ciljnu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takvo</a:t>
                </a:r>
                <a:r>
                  <a:rPr lang="en-US" dirty="0"/>
                  <a:t> da </a:t>
                </a:r>
                <a:r>
                  <a:rPr lang="en-US" dirty="0" err="1"/>
                  <a:t>nije</a:t>
                </a:r>
                <a:r>
                  <a:rPr lang="en-US" dirty="0"/>
                  <a:t> </a:t>
                </a:r>
                <a:r>
                  <a:rPr lang="en-US" dirty="0" err="1"/>
                  <a:t>moguće</a:t>
                </a:r>
                <a:r>
                  <a:rPr lang="en-US" dirty="0"/>
                  <a:t> </a:t>
                </a:r>
                <a:r>
                  <a:rPr lang="en-US" dirty="0" err="1"/>
                  <a:t>razlikovati</a:t>
                </a:r>
                <a:r>
                  <a:rPr lang="en-US" dirty="0"/>
                  <a:t> </a:t>
                </a:r>
                <a:r>
                  <a:rPr lang="en-US" dirty="0" err="1"/>
                  <a:t>distribuciju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od </a:t>
                </a:r>
                <a:r>
                  <a:rPr lang="en-US" dirty="0" err="1"/>
                  <a:t>distribucije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hr-HR" dirty="0" err="1"/>
                  <a:t>C</a:t>
                </a:r>
                <a:r>
                  <a:rPr lang="en-US" dirty="0" err="1" smtClean="0"/>
                  <a:t>ilj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vrlo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nespecifičan</a:t>
                </a:r>
                <a:endParaRPr lang="en-US" dirty="0" smtClean="0"/>
              </a:p>
              <a:p>
                <a:pPr lvl="1"/>
                <a:r>
                  <a:rPr lang="hr-HR" dirty="0" smtClean="0"/>
                  <a:t>Potrebna su nam dodatna ograničenja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 smtClean="0"/>
                  <a:t>Uz preslikavanje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r-HR" dirty="0" smtClean="0"/>
                  <a:t> uče i njegov inverz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hr-HR" dirty="0" smtClean="0"/>
              </a:p>
              <a:p>
                <a:r>
                  <a:rPr lang="hr-HR" dirty="0" smtClean="0"/>
                  <a:t>Uvjet </a:t>
                </a:r>
                <a:r>
                  <a:rPr lang="en-US" dirty="0" err="1" smtClean="0"/>
                  <a:t>cikličke</a:t>
                </a:r>
                <a:r>
                  <a:rPr lang="en-US" dirty="0" smtClean="0"/>
                  <a:t> </a:t>
                </a:r>
                <a:r>
                  <a:rPr lang="en-US" dirty="0" err="1"/>
                  <a:t>dosljednosti</a:t>
                </a:r>
                <a:r>
                  <a:rPr lang="hr-HR" dirty="0" smtClean="0"/>
                  <a:t>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))≈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r-HR" dirty="0" smtClean="0"/>
              </a:p>
              <a:p>
                <a:endParaRPr lang="hr-H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47205"/>
            <a:ext cx="5399089" cy="270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3552966"/>
            <a:ext cx="5246640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57" y="1353434"/>
            <a:ext cx="4537344" cy="5091254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2052918"/>
            <a:ext cx="550994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Pretvaraju </a:t>
            </a:r>
            <a:r>
              <a:rPr lang="hr-HR" dirty="0" smtClean="0"/>
              <a:t>problem u nadzirano učenje</a:t>
            </a:r>
          </a:p>
          <a:p>
            <a:pPr lvl="1"/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smtClean="0"/>
              <a:t>nadziranje zajedničkim značajkama cijelih setova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Standardni gubitak GANa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Proširuju gubitkom cikličke dosljednosti:</a:t>
            </a:r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Gubitak CycleGANa: 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Unpaired </a:t>
            </a:r>
            <a:r>
              <a:rPr lang="en-US" sz="1600" dirty="0"/>
              <a:t>image-to-image translation using cycle-consistent adversarial networks. </a:t>
            </a:r>
            <a:r>
              <a:rPr lang="en-US" sz="1600" dirty="0" smtClean="0"/>
              <a:t>arXiv:1703.10593</a:t>
            </a:r>
            <a:r>
              <a:rPr lang="en-US" sz="1600" dirty="0"/>
              <a:t>, 2017.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4" y="2586818"/>
            <a:ext cx="54768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4" y="5114924"/>
            <a:ext cx="44767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4" y="3894821"/>
            <a:ext cx="4171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</a:t>
            </a:r>
            <a:r>
              <a:rPr lang="en-US" sz="1600" dirty="0" smtClean="0"/>
              <a:t>image-to-image</a:t>
            </a:r>
            <a:r>
              <a:rPr lang="hr-HR" sz="1600" dirty="0" smtClean="0"/>
              <a:t> </a:t>
            </a:r>
            <a:r>
              <a:rPr lang="en-US" sz="1600" dirty="0" smtClean="0"/>
              <a:t>translation </a:t>
            </a:r>
            <a:r>
              <a:rPr lang="en-US" sz="1600" dirty="0" smtClean="0"/>
              <a:t>networks</a:t>
            </a:r>
            <a:r>
              <a:rPr lang="en-US" sz="1600" dirty="0"/>
              <a:t>.</a:t>
            </a:r>
            <a:r>
              <a:rPr lang="is-IS" sz="1600" dirty="0" smtClean="0"/>
              <a:t> arXiv:1703.00848,</a:t>
            </a:r>
            <a:r>
              <a:rPr lang="en-US" sz="1600" dirty="0" smtClean="0"/>
              <a:t> 2017</a:t>
            </a:r>
            <a:r>
              <a:rPr lang="en-US" sz="16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24012"/>
            <a:ext cx="7243763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smtClean="0"/>
              <a:t>drediti združenu distribuciju više različitih domena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160945"/>
            <a:ext cx="52673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160945"/>
            <a:ext cx="5062480" cy="1256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4624059"/>
            <a:ext cx="10425055" cy="13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hr-HR" dirty="0"/>
              <a:t>zvorni i ciljni skupovi uzorkovani iz marginalnih distribucija</a:t>
            </a:r>
          </a:p>
          <a:p>
            <a:endParaRPr lang="hr-HR" dirty="0" smtClean="0"/>
          </a:p>
          <a:p>
            <a:r>
              <a:rPr lang="hr-HR" dirty="0" smtClean="0"/>
              <a:t>Združenih </a:t>
            </a:r>
            <a:r>
              <a:rPr lang="hr-HR" dirty="0"/>
              <a:t>distribucija ima beskonačno </a:t>
            </a:r>
            <a:r>
              <a:rPr lang="hr-HR" dirty="0" smtClean="0"/>
              <a:t>mnogo</a:t>
            </a:r>
            <a:endParaRPr lang="hr-HR" dirty="0"/>
          </a:p>
          <a:p>
            <a:endParaRPr lang="hr-HR" dirty="0"/>
          </a:p>
          <a:p>
            <a:r>
              <a:rPr lang="hr-HR" dirty="0" smtClean="0"/>
              <a:t>Potrebno dodatno ograničenje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10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Nenadzirana</a:t>
            </a:r>
            <a:r>
              <a:rPr lang="hr-HR" dirty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</a:t>
            </a:r>
            <a:r>
              <a:rPr lang="hr-HR" dirty="0" smtClean="0"/>
              <a:t>slika </a:t>
            </a:r>
            <a:r>
              <a:rPr lang="en-US" dirty="0" smtClean="0"/>
              <a:t>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Preslikavanje </a:t>
            </a:r>
            <a:r>
              <a:rPr lang="hr-HR" dirty="0"/>
              <a:t>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5" y="2616200"/>
            <a:ext cx="5399418" cy="3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Translacija</a:t>
            </a:r>
            <a:r>
              <a:rPr lang="en-US" dirty="0" smtClean="0"/>
              <a:t> s </a:t>
            </a:r>
            <a:r>
              <a:rPr lang="en-US" dirty="0" err="1" smtClean="0"/>
              <a:t>označenim</a:t>
            </a:r>
            <a:r>
              <a:rPr lang="en-US" dirty="0" smtClean="0"/>
              <a:t> </a:t>
            </a:r>
            <a:r>
              <a:rPr lang="en-US" dirty="0" err="1" smtClean="0"/>
              <a:t>primjerima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Nenadzirana </a:t>
            </a:r>
            <a:r>
              <a:rPr lang="en-US" dirty="0" err="1"/>
              <a:t>translacija</a:t>
            </a:r>
            <a:r>
              <a:rPr lang="en-US" dirty="0"/>
              <a:t> </a:t>
            </a:r>
            <a:r>
              <a:rPr lang="hr-HR" dirty="0"/>
              <a:t>slika </a:t>
            </a:r>
            <a:r>
              <a:rPr lang="en-US" dirty="0"/>
              <a:t>(UNIT)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GAN stvara latentni prostor</a:t>
            </a:r>
          </a:p>
          <a:p>
            <a:pPr lvl="1"/>
            <a:r>
              <a:rPr lang="hr-HR" dirty="0" smtClean="0"/>
              <a:t>VAE određuje relacije između domena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0" y="3440587"/>
            <a:ext cx="9456128" cy="3007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 image-to-image</a:t>
            </a:r>
            <a:r>
              <a:rPr lang="hr-HR" sz="1600" dirty="0"/>
              <a:t> </a:t>
            </a:r>
            <a:r>
              <a:rPr lang="en-US" sz="1600" dirty="0"/>
              <a:t>translation networks.</a:t>
            </a:r>
            <a:r>
              <a:rPr lang="is-IS" sz="1600" dirty="0"/>
              <a:t> arXiv:1703.00848,</a:t>
            </a:r>
            <a:r>
              <a:rPr lang="en-US" sz="1600" dirty="0"/>
              <a:t> 2017.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</a:t>
            </a:r>
            <a:r>
              <a:rPr lang="en-US" sz="1600" dirty="0" smtClean="0"/>
              <a:t>unsupervised </a:t>
            </a:r>
            <a:r>
              <a:rPr lang="en-US" sz="1600" dirty="0"/>
              <a:t>image-to-image translation. </a:t>
            </a:r>
            <a:r>
              <a:rPr lang="en-US" sz="1600" dirty="0" smtClean="0"/>
              <a:t> arXiv:1804.04732</a:t>
            </a:r>
            <a:r>
              <a:rPr lang="en-US" sz="1600" dirty="0"/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</a:t>
            </a:r>
            <a:r>
              <a:rPr lang="hr-HR" dirty="0" smtClean="0"/>
              <a:t>podataka na</a:t>
            </a:r>
            <a:endParaRPr lang="hr-HR" dirty="0" smtClean="0"/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 smtClean="0"/>
          </a:p>
          <a:p>
            <a:r>
              <a:rPr lang="hr-HR" dirty="0" smtClean="0"/>
              <a:t>Na primjeru slika</a:t>
            </a:r>
            <a:endParaRPr lang="hr-HR" dirty="0"/>
          </a:p>
          <a:p>
            <a:pPr lvl="1"/>
            <a:r>
              <a:rPr lang="hr-HR" dirty="0" err="1" smtClean="0"/>
              <a:t>Invarijantno</a:t>
            </a:r>
            <a:r>
              <a:rPr lang="hr-HR" dirty="0" smtClean="0"/>
              <a:t> - sadržaj slike ( </a:t>
            </a:r>
            <a:r>
              <a:rPr lang="hr-HR" dirty="0" smtClean="0"/>
              <a:t>prostorna </a:t>
            </a:r>
            <a:r>
              <a:rPr lang="hr-HR" dirty="0" smtClean="0"/>
              <a:t>struktura )</a:t>
            </a:r>
          </a:p>
          <a:p>
            <a:pPr lvl="1"/>
            <a:r>
              <a:rPr lang="hr-HR" dirty="0" smtClean="0"/>
              <a:t>Specifično - stil </a:t>
            </a:r>
            <a:r>
              <a:rPr lang="hr-HR" dirty="0" smtClean="0"/>
              <a:t>slike </a:t>
            </a:r>
            <a:r>
              <a:rPr lang="hr-HR" dirty="0" smtClean="0"/>
              <a:t>(</a:t>
            </a:r>
            <a:r>
              <a:rPr lang="hr-HR" dirty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</a:t>
            </a:r>
            <a:r>
              <a:rPr lang="hr-HR" dirty="0" smtClean="0"/>
              <a:t>sadržaja </a:t>
            </a:r>
            <a:r>
              <a:rPr lang="hr-HR" dirty="0" smtClean="0"/>
              <a:t>slike 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8162"/>
            <a:ext cx="4710612" cy="26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9" y="3085502"/>
            <a:ext cx="6032933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447936"/>
          </a:xfrm>
        </p:spPr>
      </p:pic>
      <p:sp>
        <p:nvSpPr>
          <p:cNvPr id="6" name="TextBox 5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Multimodal unsupervised image-to-image translation. 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8754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Osnovni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endParaRPr lang="en-US" dirty="0" smtClean="0"/>
          </a:p>
          <a:p>
            <a:pPr lvl="1"/>
            <a:r>
              <a:rPr lang="en-US" dirty="0" err="1" smtClean="0"/>
              <a:t>Uklanja</a:t>
            </a:r>
            <a:r>
              <a:rPr lang="en-US" dirty="0" smtClean="0"/>
              <a:t> </a:t>
            </a:r>
            <a:r>
              <a:rPr lang="en-US" dirty="0" err="1" smtClean="0"/>
              <a:t>potrebu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inženjerskim</a:t>
            </a:r>
            <a:r>
              <a:rPr lang="en-US" dirty="0" smtClean="0"/>
              <a:t> </a:t>
            </a:r>
            <a:r>
              <a:rPr lang="en-US" dirty="0" err="1" smtClean="0"/>
              <a:t>radom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široj</a:t>
            </a:r>
            <a:r>
              <a:rPr lang="en-US" dirty="0" smtClean="0"/>
              <a:t> </a:t>
            </a:r>
            <a:r>
              <a:rPr lang="en-US" dirty="0" err="1" smtClean="0"/>
              <a:t>adaptaciji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svestrani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err="1" smtClean="0"/>
              <a:t>GANova</a:t>
            </a:r>
            <a:r>
              <a:rPr lang="hr-HR" dirty="0" smtClean="0"/>
              <a:t>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Diskriminativni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Modeliranje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pomoću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varijabli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Učenje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uvjetne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vjerojatnosti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Ne </a:t>
                </a:r>
                <a:r>
                  <a:rPr lang="en-US" dirty="0" err="1" smtClean="0"/>
                  <a:t>stvaraju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pretpostavki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distribuciji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Vrše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klasifikaciju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Generativni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Uče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pojedinih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klasa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Razne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varijante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mogu</a:t>
                </a:r>
                <a:endParaRPr lang="en-US" dirty="0" smtClean="0"/>
              </a:p>
              <a:p>
                <a:pPr lvl="2"/>
                <a:r>
                  <a:rPr lang="en-US" dirty="0" err="1"/>
                  <a:t>U</a:t>
                </a:r>
                <a:r>
                  <a:rPr lang="en-US" dirty="0" err="1" smtClean="0"/>
                  <a:t>zorkovati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primjere</a:t>
                </a:r>
                <a:endParaRPr lang="en-US" dirty="0"/>
              </a:p>
              <a:p>
                <a:pPr lvl="2"/>
                <a:r>
                  <a:rPr lang="en-US" dirty="0" err="1" smtClean="0"/>
                  <a:t>Naučiti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distribuciju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podataka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Identificirati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bitne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značajke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Nenadzirani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Kod</a:t>
            </a:r>
            <a:r>
              <a:rPr lang="en-US" dirty="0" smtClean="0"/>
              <a:t> GAN-ova: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82" y="4993014"/>
            <a:ext cx="7708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162" y="1814793"/>
            <a:ext cx="8946541" cy="4488730"/>
          </a:xfrm>
        </p:spPr>
        <p:txBody>
          <a:bodyPr>
            <a:normAutofit/>
          </a:bodyPr>
          <a:lstStyle/>
          <a:p>
            <a:r>
              <a:rPr lang="en-US" dirty="0" smtClean="0"/>
              <a:t>Generator </a:t>
            </a:r>
            <a:r>
              <a:rPr lang="en-US" dirty="0" smtClean="0"/>
              <a:t>(G) </a:t>
            </a:r>
            <a:endParaRPr lang="en-US" dirty="0" smtClean="0"/>
          </a:p>
          <a:p>
            <a:pPr lvl="1"/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endParaRPr lang="en-US" dirty="0" smtClean="0"/>
          </a:p>
          <a:p>
            <a:pPr lvl="1"/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41" y="3736876"/>
            <a:ext cx="5857875" cy="2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hr-HR" dirty="0" smtClean="0"/>
              <a:t>Mreže s ciljem postizanja čim veće sličnosti ulaza i izlaza</a:t>
            </a:r>
          </a:p>
          <a:p>
            <a:endParaRPr lang="hr-HR" dirty="0" smtClean="0"/>
          </a:p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</a:t>
            </a:r>
            <a:r>
              <a:rPr lang="hr-HR" dirty="0" err="1" smtClean="0"/>
              <a:t>ausovu</a:t>
            </a:r>
            <a:r>
              <a:rPr lang="hr-HR" dirty="0" smtClean="0"/>
              <a:t> </a:t>
            </a:r>
            <a:r>
              <a:rPr lang="hr-HR" dirty="0" smtClean="0"/>
              <a:t>distribuciju podataka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GANova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3" y="3221081"/>
            <a:ext cx="8637913" cy="3171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6444688"/>
            <a:ext cx="1086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Conditional </a:t>
            </a:r>
            <a:r>
              <a:rPr lang="en-US" sz="1600" dirty="0"/>
              <a:t>generative adversarial nets</a:t>
            </a:r>
            <a:r>
              <a:rPr lang="en-US" sz="1600" dirty="0" smtClean="0"/>
              <a:t>.  arXiv:1411.1784</a:t>
            </a:r>
            <a:r>
              <a:rPr lang="en-US" sz="1600" dirty="0"/>
              <a:t>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1805</TotalTime>
  <Words>738</Words>
  <Application>Microsoft Macintosh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Uvjetne generativne mreže</vt:lpstr>
      <vt:lpstr>Uvjetne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Nenadzirana translacija slika (UNIT)</vt:lpstr>
      <vt:lpstr>Multimodalna nenadzirana translacija (MUNIT)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75</cp:revision>
  <dcterms:created xsi:type="dcterms:W3CDTF">2018-05-17T21:43:28Z</dcterms:created>
  <dcterms:modified xsi:type="dcterms:W3CDTF">2018-06-06T12:57:12Z</dcterms:modified>
</cp:coreProperties>
</file>