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64" r:id="rId5"/>
    <p:sldId id="290" r:id="rId6"/>
    <p:sldId id="361" r:id="rId7"/>
    <p:sldId id="366" r:id="rId8"/>
    <p:sldId id="295" r:id="rId9"/>
    <p:sldId id="3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364"/>
            <p14:sldId id="290"/>
            <p14:sldId id="361"/>
            <p14:sldId id="366"/>
            <p14:sldId id="295"/>
            <p14:sldId id="36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6BC1"/>
    <a:srgbClr val="7BB400"/>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552" autoAdjust="0"/>
  </p:normalViewPr>
  <p:slideViewPr>
    <p:cSldViewPr snapToGrid="0">
      <p:cViewPr varScale="1">
        <p:scale>
          <a:sx n="104" d="100"/>
          <a:sy n="104" d="100"/>
        </p:scale>
        <p:origin x="180" y="114"/>
      </p:cViewPr>
      <p:guideLst>
        <p:guide orient="horz" pos="2160"/>
        <p:guide pos="3840"/>
      </p:guideLst>
    </p:cSldViewPr>
  </p:slideViewPr>
  <p:notesTextViewPr>
    <p:cViewPr>
      <p:scale>
        <a:sx n="1" d="1"/>
        <a:sy n="1" d="1"/>
      </p:scale>
      <p:origin x="0" y="0"/>
    </p:cViewPr>
  </p:notesTextViewPr>
  <p:notesViewPr>
    <p:cSldViewPr snapToGrid="0">
      <p:cViewPr>
        <p:scale>
          <a:sx n="75" d="100"/>
          <a:sy n="75" d="100"/>
        </p:scale>
        <p:origin x="-4008" y="-3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6/30/2024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‹Nº›</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‹Nº›</a:t>
            </a:fld>
            <a:endParaRPr lang="en-US"/>
          </a:p>
        </p:txBody>
      </p:sp>
      <p:sp>
        <p:nvSpPr>
          <p:cNvPr id="9" name="TextBox 8"/>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dirty="0">
                <a:latin typeface="Segoe UI" pitchFamily="34" charset="0"/>
                <a:cs typeface="Segoe UI" pitchFamily="34" charset="0"/>
              </a:rPr>
              <a:t>© 2013 Microsoft Corporation                                 Microsoft Confidential </a:t>
            </a:r>
          </a:p>
          <a:p>
            <a:pPr algn="l"/>
            <a:endParaRPr lang="en-US" sz="1050" dirty="0">
              <a:latin typeface="Segoe UI" pitchFamily="34" charset="0"/>
              <a:cs typeface="Segoe UI" pitchFamily="34" charset="0"/>
            </a:endParaRPr>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114000"/>
      </a:lnSpc>
      <a:spcBef>
        <a:spcPts val="300"/>
      </a:spcBef>
      <a:spcAft>
        <a:spcPts val="600"/>
      </a:spcAft>
      <a:buSzPct val="116000"/>
      <a:buFont typeface="Arial" panose="020B0604020202020204" pitchFamily="34" charset="0"/>
      <a:buChar char="•"/>
      <a:defRPr sz="1050" kern="1200">
        <a:solidFill>
          <a:schemeClr val="tx1"/>
        </a:solidFill>
        <a:latin typeface="Segoe UI" panose="020B0502040204020203" pitchFamily="34" charset="0"/>
        <a:ea typeface="+mn-ea"/>
        <a:cs typeface="Segoe UI" panose="020B0502040204020203" pitchFamily="34" charset="0"/>
      </a:defRPr>
    </a:lvl1pPr>
    <a:lvl2pPr marL="344488" indent="-171450" algn="l" defTabSz="914400" rtl="0" eaLnBrk="1" latinLnBrk="0" hangingPunct="1">
      <a:lnSpc>
        <a:spcPct val="114000"/>
      </a:lnSpc>
      <a:spcBef>
        <a:spcPts val="300"/>
      </a:spcBef>
      <a:spcAft>
        <a:spcPts val="600"/>
      </a:spcAft>
      <a:buFont typeface="Courier New" panose="02070309020205020404" pitchFamily="49" charset="0"/>
      <a:buChar char="o"/>
      <a:defRPr sz="1050" kern="1200">
        <a:solidFill>
          <a:schemeClr val="tx1"/>
        </a:solidFill>
        <a:latin typeface="Segoe UI" panose="020B0502040204020203" pitchFamily="34" charset="0"/>
        <a:ea typeface="+mn-ea"/>
        <a:cs typeface="Segoe UI" panose="020B0502040204020203" pitchFamily="34" charset="0"/>
      </a:defRPr>
    </a:lvl2pPr>
    <a:lvl3pPr marL="515938" indent="-171450" algn="l" defTabSz="914400" rtl="0" eaLnBrk="1" latinLnBrk="0" hangingPunct="1">
      <a:lnSpc>
        <a:spcPct val="114000"/>
      </a:lnSpc>
      <a:spcBef>
        <a:spcPts val="300"/>
      </a:spcBef>
      <a:spcAft>
        <a:spcPts val="600"/>
      </a:spcAft>
      <a:buFont typeface="Wingdings" panose="05000000000000000000" pitchFamily="2" charset="2"/>
      <a:buChar char="§"/>
      <a:defRPr sz="1050" kern="1200">
        <a:solidFill>
          <a:schemeClr val="tx1"/>
        </a:solidFill>
        <a:latin typeface="Segoe UI" panose="020B0502040204020203" pitchFamily="34" charset="0"/>
        <a:ea typeface="+mn-ea"/>
        <a:cs typeface="Segoe UI" panose="020B0502040204020203" pitchFamily="34" charset="0"/>
      </a:defRPr>
    </a:lvl3pPr>
    <a:lvl4pPr marL="688975" indent="-171450" algn="l" defTabSz="914400" rtl="0" eaLnBrk="1" latinLnBrk="0" hangingPunct="1">
      <a:lnSpc>
        <a:spcPct val="114000"/>
      </a:lnSpc>
      <a:spcBef>
        <a:spcPts val="300"/>
      </a:spcBef>
      <a:spcAft>
        <a:spcPts val="600"/>
      </a:spcAft>
      <a:buFont typeface="Arial" panose="020B0604020202020204" pitchFamily="34" charset="0"/>
      <a:buChar char="•"/>
      <a:defRPr sz="1050" kern="1200">
        <a:solidFill>
          <a:schemeClr val="tx1"/>
        </a:solidFill>
        <a:latin typeface="Segoe UI" panose="020B0502040204020203" pitchFamily="34" charset="0"/>
        <a:ea typeface="+mn-ea"/>
        <a:cs typeface="Segoe UI" panose="020B0502040204020203" pitchFamily="34" charset="0"/>
      </a:defRPr>
    </a:lvl4pPr>
    <a:lvl5pPr marL="857250" indent="-171450" algn="l" defTabSz="914400" rtl="0" eaLnBrk="1" latinLnBrk="0" hangingPunct="1">
      <a:lnSpc>
        <a:spcPct val="114000"/>
      </a:lnSpc>
      <a:spcBef>
        <a:spcPts val="300"/>
      </a:spcBef>
      <a:spcAft>
        <a:spcPts val="600"/>
      </a:spcAft>
      <a:buFont typeface="Courier New" panose="02070309020205020404" pitchFamily="49" charset="0"/>
      <a:buChar char="o"/>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a:t>
            </a:fld>
            <a:endParaRPr lang="en-US"/>
          </a:p>
        </p:txBody>
      </p:sp>
    </p:spTree>
    <p:extLst>
      <p:ext uri="{BB962C8B-B14F-4D97-AF65-F5344CB8AC3E}">
        <p14:creationId xmlns:p14="http://schemas.microsoft.com/office/powerpoint/2010/main" val="75638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lvl="1">
              <a:spcAft>
                <a:spcPts val="500"/>
              </a:spcAft>
            </a:pPr>
            <a:endParaRPr lang="en-US" sz="1100" dirty="0"/>
          </a:p>
        </p:txBody>
      </p:sp>
      <p:sp>
        <p:nvSpPr>
          <p:cNvPr id="8" name="Rectangle 7"/>
          <p:cNvSpPr/>
          <p:nvPr/>
        </p:nvSpPr>
        <p:spPr>
          <a:xfrm>
            <a:off x="-3175000" y="4622799"/>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What does “PDC08” refer to? Is it a reference to the Professional Developers Conference held in 2008?</a:t>
            </a:r>
          </a:p>
        </p:txBody>
      </p:sp>
    </p:spTree>
    <p:extLst>
      <p:ext uri="{BB962C8B-B14F-4D97-AF65-F5344CB8AC3E}">
        <p14:creationId xmlns:p14="http://schemas.microsoft.com/office/powerpoint/2010/main" val="387928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lvl="0"/>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63313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0" indent="0">
              <a:buNone/>
            </a:pPr>
            <a:endParaRPr lang="en-US" dirty="0"/>
          </a:p>
        </p:txBody>
      </p:sp>
      <p:sp>
        <p:nvSpPr>
          <p:cNvPr id="3" name="Rectangle 2"/>
          <p:cNvSpPr/>
          <p:nvPr/>
        </p:nvSpPr>
        <p:spPr>
          <a:xfrm>
            <a:off x="-2913555" y="4572000"/>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Content seems to be missing from the bullet about .NET developers. Please update.</a:t>
            </a:r>
          </a:p>
        </p:txBody>
      </p:sp>
      <p:sp>
        <p:nvSpPr>
          <p:cNvPr id="9" name="Rectangle 8"/>
          <p:cNvSpPr/>
          <p:nvPr/>
        </p:nvSpPr>
        <p:spPr>
          <a:xfrm>
            <a:off x="-3175000" y="5650959"/>
            <a:ext cx="3175000" cy="1107996"/>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Kindly follow LCA guidelines on usage of the  term “Free” and the claim made against third-party software.</a:t>
            </a:r>
          </a:p>
        </p:txBody>
      </p:sp>
    </p:spTree>
    <p:extLst>
      <p:ext uri="{BB962C8B-B14F-4D97-AF65-F5344CB8AC3E}">
        <p14:creationId xmlns:p14="http://schemas.microsoft.com/office/powerpoint/2010/main" val="34626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Slide Image Placeholder 5"/>
          <p:cNvSpPr>
            <a:spLocks noGrp="1" noRot="1" noChangeAspect="1"/>
          </p:cNvSpPr>
          <p:nvPr>
            <p:ph type="sldImg"/>
          </p:nvPr>
        </p:nvSpPr>
        <p:spPr>
          <a:xfrm>
            <a:off x="381000" y="482600"/>
            <a:ext cx="6096000" cy="3429000"/>
          </a:xfrm>
        </p:spPr>
      </p:sp>
      <p:sp>
        <p:nvSpPr>
          <p:cNvPr id="7" name="Notes Placeholder 6"/>
          <p:cNvSpPr>
            <a:spLocks noGrp="1"/>
          </p:cNvSpPr>
          <p:nvPr>
            <p:ph type="body" idx="1"/>
          </p:nvPr>
        </p:nvSpPr>
        <p:spPr/>
        <p:txBody>
          <a:bodyPr/>
          <a:lstStyle/>
          <a:p>
            <a:pPr marL="0" indent="0">
              <a:buNone/>
            </a:pPr>
            <a:endParaRPr lang="en-US" dirty="0"/>
          </a:p>
        </p:txBody>
      </p:sp>
      <p:sp>
        <p:nvSpPr>
          <p:cNvPr id="3" name="Rectangle 2"/>
          <p:cNvSpPr/>
          <p:nvPr/>
        </p:nvSpPr>
        <p:spPr>
          <a:xfrm>
            <a:off x="-2913555" y="4572000"/>
            <a:ext cx="3175000" cy="938719"/>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Content seems to be missing from the bullet about .NET developers. Please update.</a:t>
            </a:r>
          </a:p>
        </p:txBody>
      </p:sp>
      <p:sp>
        <p:nvSpPr>
          <p:cNvPr id="9" name="Rectangle 8"/>
          <p:cNvSpPr/>
          <p:nvPr/>
        </p:nvSpPr>
        <p:spPr>
          <a:xfrm>
            <a:off x="-3175000" y="5650959"/>
            <a:ext cx="3175000" cy="1107996"/>
          </a:xfrm>
          <a:prstGeom prst="rect">
            <a:avLst/>
          </a:prstGeom>
          <a:solidFill>
            <a:srgbClr val="FCD5B5"/>
          </a:solidFill>
          <a:effectLst>
            <a:outerShdw blurRad="190500" dist="76200" dir="2700000" algn="tl">
              <a:srgbClr val="646464"/>
            </a:outerShdw>
          </a:effectLst>
        </p:spPr>
        <p:txBody>
          <a:bodyPr>
            <a:spAutoFit/>
          </a:bodyPr>
          <a:lstStyle/>
          <a:p>
            <a:r>
              <a:rPr lang="en-US" sz="1100" dirty="0">
                <a:latin typeface="Calibri"/>
              </a:rPr>
              <a:t>[EDITOR] TWB_Trevor:</a:t>
            </a:r>
          </a:p>
          <a:p>
            <a:r>
              <a:rPr lang="en-US" sz="1100" i="1" dirty="0">
                <a:latin typeface="Calibri"/>
              </a:rPr>
              <a:t>04 October 2013
</a:t>
            </a:r>
            <a:r>
              <a:rPr lang="en-US" sz="1100" dirty="0">
                <a:latin typeface="Calibri"/>
              </a:rPr>
              <a:t>Kindly follow LCA guidelines on usage of the  term “Free” and the claim made against third-party software.</a:t>
            </a:r>
          </a:p>
        </p:txBody>
      </p:sp>
    </p:spTree>
    <p:extLst>
      <p:ext uri="{BB962C8B-B14F-4D97-AF65-F5344CB8AC3E}">
        <p14:creationId xmlns:p14="http://schemas.microsoft.com/office/powerpoint/2010/main" val="366585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Course Title</a:t>
            </a:r>
          </a:p>
        </p:txBody>
      </p:sp>
    </p:spTree>
    <p:extLst>
      <p:ext uri="{BB962C8B-B14F-4D97-AF65-F5344CB8AC3E}">
        <p14:creationId xmlns:p14="http://schemas.microsoft.com/office/powerpoint/2010/main" val="387821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66232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86819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334383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08AC059-451B-485B-90DE-C382FB5E9554}" type="datetime1">
              <a:rPr lang="en-US" smtClean="0"/>
              <a:t>6/30/2024</a:t>
            </a:fld>
            <a:endParaRPr lang="en-US" dirty="0"/>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528657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9719A99-E623-4601-B985-F26945D273CF}" type="datetime1">
              <a:rPr lang="en-US" smtClean="0"/>
              <a:t>6/30/2024</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685864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83097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53059BD-1BEF-4308-896C-BFD109018373}" type="datetime1">
              <a:rPr lang="en-US" smtClean="0"/>
              <a:t>6/30/2024</a:t>
            </a:fld>
            <a:endParaRPr lang="en-US" dirty="0"/>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1881205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97C2647B-2CB6-4DA8-99F1-BFA229753949}" type="datetime1">
              <a:rPr lang="en-US" smtClean="0"/>
              <a:t>6/30/2024</a:t>
            </a:fld>
            <a:endParaRPr lang="en-US" dirty="0"/>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1095347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4909424F-52EE-4881-87F3-71BBF1CDFBFA}" type="datetime1">
              <a:rPr lang="en-US" smtClean="0"/>
              <a:t>6/30/2024</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‹Nº›</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54158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53E79FF6-4089-4F9B-8E7B-21EA13AC4CB8}" type="datetime1">
              <a:rPr lang="en-US" smtClean="0"/>
              <a:t>6/30/2024</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‹Nº›</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endParaRPr lang="en-US" dirty="0"/>
          </a:p>
        </p:txBody>
      </p:sp>
    </p:spTree>
    <p:extLst>
      <p:ext uri="{BB962C8B-B14F-4D97-AF65-F5344CB8AC3E}">
        <p14:creationId xmlns:p14="http://schemas.microsoft.com/office/powerpoint/2010/main" val="159881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9428838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2FC5A46-1B5E-4CD0-B5F3-53F130AAFD15}" type="datetime1">
              <a:rPr lang="en-US" smtClean="0"/>
              <a:t>6/30/2024</a:t>
            </a:fld>
            <a:endParaRPr lang="en-US" dirty="0"/>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2791404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282114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Click to edit Master text styles</a:t>
            </a:r>
          </a:p>
        </p:txBody>
      </p:sp>
    </p:spTree>
    <p:extLst>
      <p:ext uri="{BB962C8B-B14F-4D97-AF65-F5344CB8AC3E}">
        <p14:creationId xmlns:p14="http://schemas.microsoft.com/office/powerpoint/2010/main" val="837091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E01060FE-E596-4D38-8C3D-586C38809B29}" type="datetime1">
              <a:rPr lang="en-US" smtClean="0"/>
              <a:t>6/30/2024</a:t>
            </a:fld>
            <a:endParaRPr lang="en-US" dirty="0"/>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2769628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2139EBD2-04A7-4D17-9220-0A53AC5266C5}" type="datetime1">
              <a:rPr lang="en-US" smtClean="0"/>
              <a:t>6/30/2024</a:t>
            </a:fld>
            <a:endParaRPr lang="en-US" dirty="0"/>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2045887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2612504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654105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a:t>Click icon to add picture</a:t>
            </a:r>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3303645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dirty="0">
                <a:solidFill>
                  <a:schemeClr val="tx1"/>
                </a:solidFill>
                <a:latin typeface="+mn-lt"/>
                <a:ea typeface="+mn-ea"/>
                <a:cs typeface="+mn-cs"/>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schemeClr val="tx1"/>
              </a:solidFill>
            </a:endParaRPr>
          </a:p>
        </p:txBody>
      </p:sp>
    </p:spTree>
    <p:extLst>
      <p:ext uri="{BB962C8B-B14F-4D97-AF65-F5344CB8AC3E}">
        <p14:creationId xmlns:p14="http://schemas.microsoft.com/office/powerpoint/2010/main" val="20149640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a:t>Enter header here.</a:t>
            </a:r>
          </a:p>
        </p:txBody>
      </p:sp>
    </p:spTree>
    <p:extLst>
      <p:ext uri="{BB962C8B-B14F-4D97-AF65-F5344CB8AC3E}">
        <p14:creationId xmlns:p14="http://schemas.microsoft.com/office/powerpoint/2010/main" val="279911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p:txBody>
          <a:bodyPr/>
          <a:lstStyle/>
          <a:p>
            <a:fld id="{8116F597-F14F-4590-B4BB-707A3AFD4787}" type="datetime1">
              <a:rPr lang="en-US" smtClean="0"/>
              <a:t>6/30/2024</a:t>
            </a:fld>
            <a:endParaRPr lang="en-US"/>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‹Nº›</a:t>
            </a:fld>
            <a:endParaRPr lang="en-US"/>
          </a:p>
        </p:txBody>
      </p:sp>
      <p:sp>
        <p:nvSpPr>
          <p:cNvPr id="7" name="Text Placeholder 6"/>
          <p:cNvSpPr>
            <a:spLocks noGrp="1"/>
          </p:cNvSpPr>
          <p:nvPr>
            <p:ph type="body" sz="quarter" idx="13"/>
          </p:nvPr>
        </p:nvSpPr>
        <p:spPr>
          <a:xfrm>
            <a:off x="402336" y="1143000"/>
            <a:ext cx="11173968" cy="4956048"/>
          </a:xfrm>
        </p:spPr>
        <p:txBody>
          <a:bodyPr/>
          <a:lstStyle>
            <a:lvl1pPr>
              <a:lnSpc>
                <a:spcPct val="114000"/>
              </a:lnSpc>
              <a:spcAft>
                <a:spcPts val="300"/>
              </a:spcAft>
              <a:defRPr/>
            </a:lvl1pPr>
            <a:lvl2pPr>
              <a:lnSpc>
                <a:spcPct val="114000"/>
              </a:lnSpc>
              <a:spcAft>
                <a:spcPts val="300"/>
              </a:spcAft>
              <a:buSzPct val="90000"/>
              <a:defRPr/>
            </a:lvl2pPr>
            <a:lvl3pPr>
              <a:lnSpc>
                <a:spcPct val="114000"/>
              </a:lnSpc>
              <a:spcAft>
                <a:spcPts val="300"/>
              </a:spcAft>
              <a:defRPr/>
            </a:lvl3pPr>
            <a:lvl4pPr>
              <a:lnSpc>
                <a:spcPct val="114000"/>
              </a:lnSpc>
              <a:spcAft>
                <a:spcPts val="300"/>
              </a:spcAft>
              <a:defRPr/>
            </a:lvl4pPr>
            <a:lvl5pPr>
              <a:lnSpc>
                <a:spcPct val="114000"/>
              </a:lnSpc>
              <a:spcAft>
                <a:spcPts val="3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48925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0717377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28600"/>
            <a:ext cx="11582401" cy="863600"/>
          </a:xfrm>
        </p:spPr>
        <p:txBody>
          <a:bodyPr anchor="t" anchorCtr="0">
            <a:noAutofit/>
          </a:bodyPr>
          <a:lstStyle>
            <a:lvl1pPr>
              <a:defRPr sz="5331" cap="none" spc="-133" baseline="0">
                <a:solidFill>
                  <a:schemeClr val="accent1"/>
                </a:solidFill>
                <a:latin typeface="Segoe UI Light" pitchFamily="34" charset="0"/>
              </a:defRPr>
            </a:lvl1pPr>
          </a:lstStyle>
          <a:p>
            <a:r>
              <a:rPr lang="en-US" dirty="0"/>
              <a:t>Click To Edit Master Title Style</a:t>
            </a:r>
          </a:p>
        </p:txBody>
      </p:sp>
    </p:spTree>
    <p:extLst>
      <p:ext uri="{BB962C8B-B14F-4D97-AF65-F5344CB8AC3E}">
        <p14:creationId xmlns:p14="http://schemas.microsoft.com/office/powerpoint/2010/main" val="3246626976"/>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a:t>Notes Continued</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197178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a:t>Module #: Module Title</a:t>
            </a:r>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a:t>Module Overview</a:t>
            </a:r>
          </a:p>
        </p:txBody>
      </p:sp>
    </p:spTree>
    <p:extLst>
      <p:ext uri="{BB962C8B-B14F-4D97-AF65-F5344CB8AC3E}">
        <p14:creationId xmlns:p14="http://schemas.microsoft.com/office/powerpoint/2010/main" val="362710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a:t>Module #: Module Title</a:t>
            </a:r>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a:t>Lesson: Lesson Title</a:t>
            </a:r>
          </a:p>
        </p:txBody>
      </p:sp>
    </p:spTree>
    <p:extLst>
      <p:ext uri="{BB962C8B-B14F-4D97-AF65-F5344CB8AC3E}">
        <p14:creationId xmlns:p14="http://schemas.microsoft.com/office/powerpoint/2010/main" val="78873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a:t>Add single point here</a:t>
            </a: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t>‹Nº›</a:t>
            </a:fld>
            <a:endParaRPr lang="en-US"/>
          </a:p>
        </p:txBody>
      </p:sp>
    </p:spTree>
    <p:extLst>
      <p:ext uri="{BB962C8B-B14F-4D97-AF65-F5344CB8AC3E}">
        <p14:creationId xmlns:p14="http://schemas.microsoft.com/office/powerpoint/2010/main" val="95413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Demonstration: Title of Demo</a:t>
            </a:r>
          </a:p>
        </p:txBody>
      </p:sp>
    </p:spTree>
    <p:extLst>
      <p:ext uri="{BB962C8B-B14F-4D97-AF65-F5344CB8AC3E}">
        <p14:creationId xmlns:p14="http://schemas.microsoft.com/office/powerpoint/2010/main" val="77941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dirty="0"/>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a:t>Lab: Title of Lab</a:t>
            </a:r>
          </a:p>
        </p:txBody>
      </p:sp>
    </p:spTree>
    <p:extLst>
      <p:ext uri="{BB962C8B-B14F-4D97-AF65-F5344CB8AC3E}">
        <p14:creationId xmlns:p14="http://schemas.microsoft.com/office/powerpoint/2010/main" val="92007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662A8-215F-48B6-BCB2-3B7A098251B5}" type="datetime1">
              <a:rPr lang="en-US" smtClean="0"/>
              <a:t>6/30/2024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Microsoft Confidential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t>‹Nº›</a:t>
            </a:fld>
            <a:endParaRPr lang="en-US"/>
          </a:p>
        </p:txBody>
      </p:sp>
    </p:spTree>
    <p:extLst>
      <p:ext uri="{BB962C8B-B14F-4D97-AF65-F5344CB8AC3E}">
        <p14:creationId xmlns:p14="http://schemas.microsoft.com/office/powerpoint/2010/main" val="159501407"/>
      </p:ext>
    </p:extLst>
  </p:cSld>
  <p:clrMap bg1="lt1" tx1="dk1" bg2="lt2" tx2="dk2" accent1="accent1" accent2="accent2" accent3="accent3" accent4="accent4" accent5="accent5" accent6="accent6" hlink="hlink" folHlink="folHlink"/>
  <p:sldLayoutIdLst>
    <p:sldLayoutId id="2147483660" r:id="rId1"/>
    <p:sldLayoutId id="2147483699" r:id="rId2"/>
    <p:sldLayoutId id="2147483689" r:id="rId3"/>
    <p:sldLayoutId id="2147483663" r:id="rId4"/>
    <p:sldLayoutId id="2147483664" r:id="rId5"/>
    <p:sldLayoutId id="2147483665" r:id="rId6"/>
    <p:sldLayoutId id="2147483666" r:id="rId7"/>
    <p:sldLayoutId id="2147483667" r:id="rId8"/>
    <p:sldLayoutId id="2147483668"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03" r:id="rId30"/>
    <p:sldLayoutId id="2147483725" r:id="rId31"/>
  </p:sldLayoutIdLst>
  <p:hf hdr="0" ft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11.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1.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sv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5" Type="http://schemas.openxmlformats.org/officeDocument/2006/relationships/image" Target="../media/image39.svg"/><Relationship Id="rId2" Type="http://schemas.openxmlformats.org/officeDocument/2006/relationships/notesSlide" Target="../notesSlides/notesSlide4.xml"/><Relationship Id="rId16" Type="http://schemas.openxmlformats.org/officeDocument/2006/relationships/image" Target="../media/image30.svg"/><Relationship Id="rId20" Type="http://schemas.openxmlformats.org/officeDocument/2006/relationships/image" Target="../media/image34.png"/><Relationship Id="rId1" Type="http://schemas.openxmlformats.org/officeDocument/2006/relationships/slideLayout" Target="../slideLayouts/slideLayout8.xml"/><Relationship Id="rId6" Type="http://schemas.openxmlformats.org/officeDocument/2006/relationships/image" Target="../media/image20.sv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svg"/><Relationship Id="rId10" Type="http://schemas.openxmlformats.org/officeDocument/2006/relationships/image" Target="../media/image24.svg"/><Relationship Id="rId19" Type="http://schemas.openxmlformats.org/officeDocument/2006/relationships/image" Target="../media/image33.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6.png"/><Relationship Id="rId27" Type="http://schemas.openxmlformats.org/officeDocument/2006/relationships/image" Target="../media/image41.sv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66326"/>
            <a:ext cx="6905625" cy="1228725"/>
          </a:xfrm>
        </p:spPr>
        <p:txBody>
          <a:bodyPr>
            <a:normAutofit/>
          </a:bodyPr>
          <a:lstStyle/>
          <a:p>
            <a:r>
              <a:rPr lang="es-CL" sz="3600" dirty="0"/>
              <a:t>Administración de aplicaciones</a:t>
            </a:r>
            <a:br>
              <a:rPr lang="es-CL" sz="3600" dirty="0"/>
            </a:br>
            <a:r>
              <a:rPr lang="es-CL" sz="3600" dirty="0"/>
              <a:t>Corporativas (AAY5121)</a:t>
            </a:r>
          </a:p>
        </p:txBody>
      </p:sp>
      <p:sp>
        <p:nvSpPr>
          <p:cNvPr id="6" name="Text Placeholder 5"/>
          <p:cNvSpPr>
            <a:spLocks noGrp="1"/>
          </p:cNvSpPr>
          <p:nvPr>
            <p:ph type="body" sz="quarter" idx="12"/>
          </p:nvPr>
        </p:nvSpPr>
        <p:spPr>
          <a:xfrm>
            <a:off x="0" y="2769148"/>
            <a:ext cx="5915025" cy="2343150"/>
          </a:xfrm>
          <a:solidFill>
            <a:schemeClr val="bg2"/>
          </a:solidFill>
        </p:spPr>
        <p:txBody>
          <a:bodyPr>
            <a:normAutofit fontScale="85000" lnSpcReduction="20000"/>
          </a:bodyPr>
          <a:lstStyle/>
          <a:p>
            <a:r>
              <a:rPr lang="en-US" sz="2400" b="1" dirty="0" err="1">
                <a:solidFill>
                  <a:schemeClr val="tx1"/>
                </a:solidFill>
              </a:rPr>
              <a:t>Docente</a:t>
            </a:r>
            <a:r>
              <a:rPr lang="en-US" sz="2400" b="1" dirty="0">
                <a:solidFill>
                  <a:schemeClr val="tx1"/>
                </a:solidFill>
              </a:rPr>
              <a:t>: Valentina Muñoz</a:t>
            </a:r>
          </a:p>
          <a:p>
            <a:r>
              <a:rPr lang="en-US" sz="2400" b="1" dirty="0" err="1">
                <a:solidFill>
                  <a:schemeClr val="tx1"/>
                </a:solidFill>
              </a:rPr>
              <a:t>Sección</a:t>
            </a:r>
            <a:r>
              <a:rPr lang="en-US" sz="2400" b="1" dirty="0">
                <a:solidFill>
                  <a:schemeClr val="tx1"/>
                </a:solidFill>
              </a:rPr>
              <a:t>: 002V</a:t>
            </a:r>
          </a:p>
          <a:p>
            <a:r>
              <a:rPr lang="en-US" sz="2400" b="1" dirty="0" err="1">
                <a:solidFill>
                  <a:schemeClr val="tx1"/>
                </a:solidFill>
              </a:rPr>
              <a:t>Alumnos</a:t>
            </a:r>
            <a:r>
              <a:rPr lang="en-US" sz="2400" b="1" dirty="0">
                <a:solidFill>
                  <a:schemeClr val="tx1"/>
                </a:solidFill>
              </a:rPr>
              <a:t>: </a:t>
            </a:r>
          </a:p>
          <a:p>
            <a:pPr marL="342900" indent="-342900">
              <a:buFontTx/>
              <a:buChar char="-"/>
            </a:pPr>
            <a:r>
              <a:rPr lang="en-US" sz="2400" b="1" dirty="0">
                <a:solidFill>
                  <a:schemeClr val="tx1"/>
                </a:solidFill>
              </a:rPr>
              <a:t>Christopher Cabrera</a:t>
            </a:r>
          </a:p>
          <a:p>
            <a:pPr marL="342900" indent="-342900">
              <a:buFontTx/>
              <a:buChar char="-"/>
            </a:pPr>
            <a:r>
              <a:rPr lang="en-US" sz="2400" b="1" dirty="0">
                <a:solidFill>
                  <a:schemeClr val="tx1"/>
                </a:solidFill>
              </a:rPr>
              <a:t>Luis Nahuelan</a:t>
            </a:r>
          </a:p>
          <a:p>
            <a:pPr marL="342900" indent="-342900">
              <a:buFontTx/>
              <a:buChar char="-"/>
            </a:pPr>
            <a:r>
              <a:rPr lang="en-US" b="1" dirty="0">
                <a:solidFill>
                  <a:schemeClr val="tx1"/>
                </a:solidFill>
              </a:rPr>
              <a:t>Kevin Aguirre</a:t>
            </a:r>
            <a:endParaRPr lang="en-US" sz="2400" b="1" dirty="0">
              <a:solidFill>
                <a:schemeClr val="tx1"/>
              </a:solidFill>
            </a:endParaRPr>
          </a:p>
        </p:txBody>
      </p:sp>
      <p:pic>
        <p:nvPicPr>
          <p:cNvPr id="3" name="Imagen 2" descr="Imagen que contiene computadora, cuarto, tabla&#10;&#10;Descripción generada automáticamente">
            <a:extLst>
              <a:ext uri="{FF2B5EF4-FFF2-40B4-BE49-F238E27FC236}">
                <a16:creationId xmlns:a16="http://schemas.microsoft.com/office/drawing/2014/main" id="{C5514D35-2A45-34A9-7109-77126D8765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8024" y="867747"/>
            <a:ext cx="4800600" cy="4800600"/>
          </a:xfrm>
          <a:prstGeom prst="rect">
            <a:avLst/>
          </a:prstGeom>
        </p:spPr>
      </p:pic>
      <p:pic>
        <p:nvPicPr>
          <p:cNvPr id="4" name="Gráfico 3">
            <a:extLst>
              <a:ext uri="{FF2B5EF4-FFF2-40B4-BE49-F238E27FC236}">
                <a16:creationId xmlns:a16="http://schemas.microsoft.com/office/drawing/2014/main" id="{0A55EF10-5709-FEF2-7FBC-F1BE97565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3376" y="5486400"/>
            <a:ext cx="1154829" cy="1154829"/>
          </a:xfrm>
          <a:prstGeom prst="rect">
            <a:avLst/>
          </a:prstGeom>
        </p:spPr>
      </p:pic>
      <p:pic>
        <p:nvPicPr>
          <p:cNvPr id="8" name="Gráfico 7">
            <a:extLst>
              <a:ext uri="{FF2B5EF4-FFF2-40B4-BE49-F238E27FC236}">
                <a16:creationId xmlns:a16="http://schemas.microsoft.com/office/drawing/2014/main" id="{8B5F78E8-D84F-4808-FEEF-FAD0C2226C4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56262" y="5486397"/>
            <a:ext cx="1154829" cy="1154829"/>
          </a:xfrm>
          <a:prstGeom prst="rect">
            <a:avLst/>
          </a:prstGeom>
        </p:spPr>
      </p:pic>
      <p:pic>
        <p:nvPicPr>
          <p:cNvPr id="10" name="Gráfico 9">
            <a:extLst>
              <a:ext uri="{FF2B5EF4-FFF2-40B4-BE49-F238E27FC236}">
                <a16:creationId xmlns:a16="http://schemas.microsoft.com/office/drawing/2014/main" id="{74FBD073-E7D6-9C49-7FE9-79C8899EFB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79148" y="5486398"/>
            <a:ext cx="1154829" cy="1154829"/>
          </a:xfrm>
          <a:prstGeom prst="rect">
            <a:avLst/>
          </a:prstGeom>
        </p:spPr>
      </p:pic>
      <p:pic>
        <p:nvPicPr>
          <p:cNvPr id="18" name="Imagen 17" descr="Logotipo">
            <a:extLst>
              <a:ext uri="{FF2B5EF4-FFF2-40B4-BE49-F238E27FC236}">
                <a16:creationId xmlns:a16="http://schemas.microsoft.com/office/drawing/2014/main" id="{E2F99544-3D4E-79E7-6959-68D229CBE2D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87442" y="101007"/>
            <a:ext cx="3423581" cy="766740"/>
          </a:xfrm>
          <a:prstGeom prst="rect">
            <a:avLst/>
          </a:prstGeom>
        </p:spPr>
      </p:pic>
    </p:spTree>
    <p:extLst>
      <p:ext uri="{BB962C8B-B14F-4D97-AF65-F5344CB8AC3E}">
        <p14:creationId xmlns:p14="http://schemas.microsoft.com/office/powerpoint/2010/main" val="336681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F53A934B-C328-0DD5-1DC2-4CD86BBAD265}"/>
              </a:ext>
            </a:extLst>
          </p:cNvPr>
          <p:cNvSpPr>
            <a:spLocks noGrp="1" noRot="1" noMove="1" noResize="1" noEditPoints="1" noAdjustHandles="1" noChangeArrowheads="1" noChangeShapeType="1"/>
          </p:cNvSpPr>
          <p:nvPr/>
        </p:nvSpPr>
        <p:spPr>
          <a:xfrm>
            <a:off x="-575265" y="-289249"/>
            <a:ext cx="12900615" cy="727107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 name="Title 1"/>
          <p:cNvSpPr>
            <a:spLocks noGrp="1"/>
          </p:cNvSpPr>
          <p:nvPr>
            <p:ph type="title"/>
          </p:nvPr>
        </p:nvSpPr>
        <p:spPr/>
        <p:txBody>
          <a:bodyPr>
            <a:normAutofit/>
          </a:bodyPr>
          <a:lstStyle/>
          <a:p>
            <a:r>
              <a:rPr lang="en-US" b="1" dirty="0" err="1"/>
              <a:t>Conceptos</a:t>
            </a:r>
            <a:r>
              <a:rPr lang="en-US" b="1" dirty="0"/>
              <a:t> </a:t>
            </a:r>
            <a:r>
              <a:rPr lang="en-US" b="1" dirty="0" err="1"/>
              <a:t>básicos</a:t>
            </a:r>
            <a:r>
              <a:rPr lang="en-US" b="1" dirty="0"/>
              <a:t> de Azure y la </a:t>
            </a:r>
            <a:r>
              <a:rPr lang="en-US" b="1" dirty="0" err="1"/>
              <a:t>nube</a:t>
            </a:r>
            <a:endParaRPr lang="en-US" b="1" dirty="0">
              <a:solidFill>
                <a:schemeClr val="accent2">
                  <a:alpha val="99000"/>
                </a:schemeClr>
              </a:solidFill>
            </a:endParaRPr>
          </a:p>
        </p:txBody>
      </p:sp>
      <p:grpSp>
        <p:nvGrpSpPr>
          <p:cNvPr id="62" name="Group 61"/>
          <p:cNvGrpSpPr/>
          <p:nvPr/>
        </p:nvGrpSpPr>
        <p:grpSpPr>
          <a:xfrm>
            <a:off x="8328681" y="1811157"/>
            <a:ext cx="2420037" cy="3150187"/>
            <a:chOff x="8115286" y="1446213"/>
            <a:chExt cx="3560777" cy="3987024"/>
          </a:xfrm>
        </p:grpSpPr>
        <p:sp>
          <p:nvSpPr>
            <p:cNvPr id="63" name="Rectangle 62"/>
            <p:cNvSpPr/>
            <p:nvPr/>
          </p:nvSpPr>
          <p:spPr bwMode="auto">
            <a:xfrm>
              <a:off x="8115303"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sp>
          <p:nvSpPr>
            <p:cNvPr id="64" name="Rectangle 63"/>
            <p:cNvSpPr/>
            <p:nvPr/>
          </p:nvSpPr>
          <p:spPr bwMode="auto">
            <a:xfrm>
              <a:off x="8115303"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pic>
          <p:nvPicPr>
            <p:cNvPr id="65" name="Picture 64"/>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tretch>
              <a:fillRect/>
            </a:stretch>
          </p:blipFill>
          <p:spPr>
            <a:xfrm>
              <a:off x="9399946" y="1817607"/>
              <a:ext cx="899686" cy="1416484"/>
            </a:xfrm>
            <a:prstGeom prst="rect">
              <a:avLst/>
            </a:prstGeom>
            <a:ln>
              <a:noFill/>
            </a:ln>
            <a:effectLst/>
          </p:spPr>
        </p:pic>
        <p:sp>
          <p:nvSpPr>
            <p:cNvPr id="66" name="Rectangle 65"/>
            <p:cNvSpPr/>
            <p:nvPr/>
          </p:nvSpPr>
          <p:spPr>
            <a:xfrm>
              <a:off x="8115286" y="4158735"/>
              <a:ext cx="3560759" cy="397327"/>
            </a:xfrm>
            <a:prstGeom prst="rect">
              <a:avLst/>
            </a:prstGeom>
            <a:ln>
              <a:noFill/>
            </a:ln>
          </p:spPr>
          <p:txBody>
            <a:bodyPr wrap="square">
              <a:spAutoFit/>
            </a:bodyPr>
            <a:lstStyle/>
            <a:p>
              <a:pPr algn="ctr" defTabSz="982875">
                <a:lnSpc>
                  <a:spcPct val="90000"/>
                </a:lnSpc>
                <a:defRPr/>
              </a:pPr>
              <a:r>
                <a:rPr lang="en-US" sz="1600" kern="0" dirty="0">
                  <a:solidFill>
                    <a:srgbClr val="DDDDDD">
                      <a:lumMod val="50000"/>
                      <a:alpha val="99000"/>
                    </a:srgbClr>
                  </a:solidFill>
                </a:rPr>
                <a:t>Software </a:t>
              </a:r>
              <a:r>
                <a:rPr lang="en-US" sz="1600" kern="0" dirty="0" err="1">
                  <a:solidFill>
                    <a:srgbClr val="DDDDDD">
                      <a:lumMod val="50000"/>
                      <a:alpha val="99000"/>
                    </a:srgbClr>
                  </a:solidFill>
                </a:rPr>
                <a:t>como</a:t>
              </a:r>
              <a:r>
                <a:rPr lang="en-US" sz="1600" kern="0" dirty="0">
                  <a:solidFill>
                    <a:srgbClr val="DDDDDD">
                      <a:lumMod val="50000"/>
                      <a:alpha val="99000"/>
                    </a:srgbClr>
                  </a:solidFill>
                </a:rPr>
                <a:t> </a:t>
              </a:r>
              <a:r>
                <a:rPr lang="en-US" sz="1600" kern="0" dirty="0" err="1">
                  <a:solidFill>
                    <a:srgbClr val="DDDDDD">
                      <a:lumMod val="50000"/>
                      <a:alpha val="99000"/>
                    </a:srgbClr>
                  </a:solidFill>
                </a:rPr>
                <a:t>Servicio</a:t>
              </a:r>
              <a:endParaRPr lang="en-US" sz="1600" kern="0" dirty="0">
                <a:solidFill>
                  <a:srgbClr val="DDDDDD">
                    <a:lumMod val="50000"/>
                    <a:alpha val="99000"/>
                  </a:srgbClr>
                </a:solidFill>
              </a:endParaRPr>
            </a:p>
          </p:txBody>
        </p:sp>
        <p:sp>
          <p:nvSpPr>
            <p:cNvPr id="67" name="TextBox 66"/>
            <p:cNvSpPr txBox="1"/>
            <p:nvPr/>
          </p:nvSpPr>
          <p:spPr>
            <a:xfrm>
              <a:off x="8152004" y="4715157"/>
              <a:ext cx="3487358"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1219170">
                <a:defRPr/>
              </a:pPr>
              <a:r>
                <a:rPr lang="en-US" sz="3200" kern="0" dirty="0">
                  <a:solidFill>
                    <a:srgbClr val="FFFFFF">
                      <a:alpha val="99000"/>
                    </a:srgbClr>
                  </a:solidFill>
                </a:rPr>
                <a:t>C</a:t>
              </a:r>
              <a:r>
                <a:rPr lang="en-US" sz="3200" kern="0" dirty="0" err="1">
                  <a:solidFill>
                    <a:srgbClr val="FFFFFF">
                      <a:alpha val="99000"/>
                    </a:srgbClr>
                  </a:solidFill>
                </a:rPr>
                <a:t>onsume</a:t>
              </a:r>
              <a:endParaRPr lang="en-US" sz="3200" kern="0" dirty="0">
                <a:solidFill>
                  <a:srgbClr val="FFFFFF">
                    <a:alpha val="99000"/>
                  </a:srgbClr>
                </a:solidFill>
              </a:endParaRPr>
            </a:p>
          </p:txBody>
        </p:sp>
        <p:sp>
          <p:nvSpPr>
            <p:cNvPr id="68" name="TextBox 67"/>
            <p:cNvSpPr txBox="1"/>
            <p:nvPr/>
          </p:nvSpPr>
          <p:spPr>
            <a:xfrm>
              <a:off x="9197986" y="3342039"/>
              <a:ext cx="1346321" cy="879330"/>
            </a:xfrm>
            <a:prstGeom prst="rect">
              <a:avLst/>
            </a:prstGeom>
            <a:noFill/>
            <a:ln>
              <a:noFill/>
            </a:ln>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pPr defTabSz="1219170">
                <a:defRPr/>
              </a:pPr>
              <a:r>
                <a:rPr lang="en-US" sz="3200" kern="0" dirty="0" err="1">
                  <a:solidFill>
                    <a:srgbClr val="00AEEF">
                      <a:alpha val="99000"/>
                    </a:srgbClr>
                  </a:solidFill>
                  <a:latin typeface="Segoe UI Light" pitchFamily="34" charset="0"/>
                </a:rPr>
                <a:t>SaaS</a:t>
              </a:r>
              <a:endParaRPr lang="en-US" sz="3200" kern="0" dirty="0">
                <a:solidFill>
                  <a:srgbClr val="00AEEF">
                    <a:alpha val="99000"/>
                  </a:srgbClr>
                </a:solidFill>
                <a:latin typeface="Segoe UI Light" pitchFamily="34" charset="0"/>
              </a:endParaRPr>
            </a:p>
          </p:txBody>
        </p:sp>
      </p:grpSp>
      <p:grpSp>
        <p:nvGrpSpPr>
          <p:cNvPr id="69" name="Group 68"/>
          <p:cNvGrpSpPr/>
          <p:nvPr/>
        </p:nvGrpSpPr>
        <p:grpSpPr>
          <a:xfrm>
            <a:off x="4729013" y="1811157"/>
            <a:ext cx="2420029" cy="3150187"/>
            <a:chOff x="4316408" y="1446213"/>
            <a:chExt cx="3560766" cy="3987024"/>
          </a:xfrm>
        </p:grpSpPr>
        <p:sp>
          <p:nvSpPr>
            <p:cNvPr id="70" name="Rectangle 69"/>
            <p:cNvSpPr/>
            <p:nvPr/>
          </p:nvSpPr>
          <p:spPr bwMode="auto">
            <a:xfrm>
              <a:off x="4316414"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sp>
          <p:nvSpPr>
            <p:cNvPr id="71" name="Rectangle 70"/>
            <p:cNvSpPr/>
            <p:nvPr/>
          </p:nvSpPr>
          <p:spPr bwMode="auto">
            <a:xfrm>
              <a:off x="4316414"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pic>
          <p:nvPicPr>
            <p:cNvPr id="72" name="Picture 71"/>
            <p:cNvPicPr>
              <a:picLocks noChangeAspect="1"/>
            </p:cNvPicPr>
            <p:nvPr/>
          </p:nvPicPr>
          <p:blipFill>
            <a:blip r:embed="rId5" cstate="screen">
              <a:extLst>
                <a:ext uri="{BEBA8EAE-BF5A-486C-A8C5-ECC9F3942E4B}">
                  <a14:imgProps xmlns:a14="http://schemas.microsoft.com/office/drawing/2010/main">
                    <a14:imgLayer r:embed="rId6">
                      <a14:imgEffect>
                        <a14:brightnessContrast bright="-40000"/>
                      </a14:imgEffect>
                    </a14:imgLayer>
                  </a14:imgProps>
                </a:ext>
                <a:ext uri="{28A0092B-C50C-407E-A947-70E740481C1C}">
                  <a14:useLocalDpi xmlns:a14="http://schemas.microsoft.com/office/drawing/2010/main"/>
                </a:ext>
              </a:extLst>
            </a:blip>
            <a:stretch>
              <a:fillRect/>
            </a:stretch>
          </p:blipFill>
          <p:spPr>
            <a:xfrm>
              <a:off x="5418160" y="2019752"/>
              <a:ext cx="1284299" cy="1176630"/>
            </a:xfrm>
            <a:prstGeom prst="rect">
              <a:avLst/>
            </a:prstGeom>
            <a:ln>
              <a:noFill/>
            </a:ln>
          </p:spPr>
        </p:pic>
        <p:sp>
          <p:nvSpPr>
            <p:cNvPr id="73" name="Rectangle 72"/>
            <p:cNvSpPr/>
            <p:nvPr/>
          </p:nvSpPr>
          <p:spPr>
            <a:xfrm>
              <a:off x="4316408" y="4158735"/>
              <a:ext cx="3560760" cy="397327"/>
            </a:xfrm>
            <a:prstGeom prst="rect">
              <a:avLst/>
            </a:prstGeom>
            <a:ln>
              <a:noFill/>
            </a:ln>
          </p:spPr>
          <p:txBody>
            <a:bodyPr wrap="square">
              <a:spAutoFit/>
            </a:bodyPr>
            <a:lstStyle/>
            <a:p>
              <a:pPr algn="ctr" defTabSz="982875">
                <a:lnSpc>
                  <a:spcPct val="90000"/>
                </a:lnSpc>
                <a:defRPr/>
              </a:pPr>
              <a:r>
                <a:rPr lang="en-US" sz="1600" kern="0" dirty="0">
                  <a:solidFill>
                    <a:schemeClr val="tx1">
                      <a:lumMod val="50000"/>
                      <a:lumOff val="50000"/>
                      <a:alpha val="99000"/>
                    </a:schemeClr>
                  </a:solidFill>
                </a:rPr>
                <a:t>Plataforma </a:t>
              </a:r>
              <a:r>
                <a:rPr lang="en-US" sz="1600" kern="0" dirty="0" err="1">
                  <a:solidFill>
                    <a:schemeClr val="tx1">
                      <a:lumMod val="50000"/>
                      <a:lumOff val="50000"/>
                      <a:alpha val="99000"/>
                    </a:schemeClr>
                  </a:solidFill>
                </a:rPr>
                <a:t>como</a:t>
              </a:r>
              <a:r>
                <a:rPr lang="en-US" sz="1600" kern="0" dirty="0">
                  <a:solidFill>
                    <a:schemeClr val="tx1">
                      <a:lumMod val="50000"/>
                      <a:lumOff val="50000"/>
                      <a:alpha val="99000"/>
                    </a:schemeClr>
                  </a:solidFill>
                </a:rPr>
                <a:t> </a:t>
              </a:r>
              <a:r>
                <a:rPr lang="en-US" sz="1600" kern="0" dirty="0" err="1">
                  <a:solidFill>
                    <a:schemeClr val="tx1">
                      <a:lumMod val="50000"/>
                      <a:lumOff val="50000"/>
                      <a:alpha val="99000"/>
                    </a:schemeClr>
                  </a:solidFill>
                </a:rPr>
                <a:t>Servicio</a:t>
              </a:r>
              <a:endParaRPr lang="en-US" sz="1600" kern="0" dirty="0">
                <a:solidFill>
                  <a:schemeClr val="tx1">
                    <a:lumMod val="50000"/>
                    <a:lumOff val="50000"/>
                    <a:alpha val="99000"/>
                  </a:schemeClr>
                </a:solidFill>
              </a:endParaRPr>
            </a:p>
          </p:txBody>
        </p:sp>
        <p:sp>
          <p:nvSpPr>
            <p:cNvPr id="74" name="TextBox 73"/>
            <p:cNvSpPr txBox="1"/>
            <p:nvPr/>
          </p:nvSpPr>
          <p:spPr>
            <a:xfrm>
              <a:off x="4353116" y="4715157"/>
              <a:ext cx="3487356" cy="692475"/>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defPPr>
                <a:defRPr lang="en-US"/>
              </a:defPPr>
              <a:lvl1pPr algn="ctr">
                <a:defRPr sz="3600">
                  <a:solidFill>
                    <a:schemeClr val="bg2">
                      <a:lumMod val="50000"/>
                      <a:alpha val="99000"/>
                    </a:schemeClr>
                  </a:solidFill>
                </a:defRPr>
              </a:lvl1pPr>
            </a:lstStyle>
            <a:p>
              <a:pPr defTabSz="1219170">
                <a:defRPr/>
              </a:pPr>
              <a:r>
                <a:rPr lang="en-US" sz="3200" kern="0" dirty="0" err="1">
                  <a:solidFill>
                    <a:srgbClr val="FFFFFF">
                      <a:alpha val="99000"/>
                    </a:srgbClr>
                  </a:solidFill>
                </a:rPr>
                <a:t>Construye</a:t>
              </a:r>
              <a:endParaRPr lang="en-US" sz="3200" kern="0" dirty="0">
                <a:solidFill>
                  <a:srgbClr val="FFFFFF">
                    <a:alpha val="99000"/>
                  </a:srgbClr>
                </a:solidFill>
              </a:endParaRPr>
            </a:p>
          </p:txBody>
        </p:sp>
        <p:sp>
          <p:nvSpPr>
            <p:cNvPr id="75" name="TextBox 74"/>
            <p:cNvSpPr txBox="1"/>
            <p:nvPr/>
          </p:nvSpPr>
          <p:spPr>
            <a:xfrm>
              <a:off x="5267224" y="3144444"/>
              <a:ext cx="1533545" cy="989250"/>
            </a:xfrm>
            <a:prstGeom prst="rect">
              <a:avLst/>
            </a:prstGeom>
            <a:noFill/>
            <a:ln>
              <a:noFill/>
            </a:ln>
          </p:spPr>
          <p:txBody>
            <a:bodyPr wrap="none" lIns="121899" tIns="60949" rIns="121899" bIns="60949" rtlCol="0">
              <a:spAutoFit/>
            </a:bodyPr>
            <a:lstStyle>
              <a:defPPr>
                <a:defRPr lang="en-US"/>
              </a:defPPr>
              <a:lvl1pPr>
                <a:defRPr sz="5300">
                  <a:solidFill>
                    <a:schemeClr val="accent2">
                      <a:alpha val="99000"/>
                    </a:schemeClr>
                  </a:solidFill>
                  <a:latin typeface="Segoe" pitchFamily="34" charset="0"/>
                </a:defRPr>
              </a:lvl1pPr>
            </a:lstStyle>
            <a:p>
              <a:pPr defTabSz="1219170">
                <a:defRPr/>
              </a:pPr>
              <a:r>
                <a:rPr lang="en-US" sz="3700" kern="0" dirty="0" err="1">
                  <a:solidFill>
                    <a:srgbClr val="00AEEF">
                      <a:alpha val="99000"/>
                    </a:srgbClr>
                  </a:solidFill>
                  <a:latin typeface="Segoe UI Light" pitchFamily="34" charset="0"/>
                </a:rPr>
                <a:t>PaaS</a:t>
              </a:r>
              <a:endParaRPr lang="en-US" sz="3700" kern="0" dirty="0">
                <a:solidFill>
                  <a:srgbClr val="00AEEF">
                    <a:alpha val="99000"/>
                  </a:srgbClr>
                </a:solidFill>
                <a:latin typeface="Segoe UI Light" pitchFamily="34" charset="0"/>
              </a:endParaRPr>
            </a:p>
          </p:txBody>
        </p:sp>
      </p:grpSp>
      <p:grpSp>
        <p:nvGrpSpPr>
          <p:cNvPr id="76" name="Group 75"/>
          <p:cNvGrpSpPr/>
          <p:nvPr/>
        </p:nvGrpSpPr>
        <p:grpSpPr>
          <a:xfrm>
            <a:off x="1002447" y="1831388"/>
            <a:ext cx="2420037" cy="3150187"/>
            <a:chOff x="517507" y="1446213"/>
            <a:chExt cx="3560778" cy="3987024"/>
          </a:xfrm>
        </p:grpSpPr>
        <p:sp>
          <p:nvSpPr>
            <p:cNvPr id="77" name="Rectangle 76"/>
            <p:cNvSpPr/>
            <p:nvPr/>
          </p:nvSpPr>
          <p:spPr bwMode="auto">
            <a:xfrm>
              <a:off x="517525" y="4752940"/>
              <a:ext cx="3560760" cy="680297"/>
            </a:xfrm>
            <a:prstGeom prst="rect">
              <a:avLst/>
            </a:prstGeom>
            <a:solidFill>
              <a:srgbClr val="00AEEF"/>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sp>
          <p:nvSpPr>
            <p:cNvPr id="78" name="Rectangle 77"/>
            <p:cNvSpPr/>
            <p:nvPr/>
          </p:nvSpPr>
          <p:spPr bwMode="auto">
            <a:xfrm>
              <a:off x="517525" y="1446213"/>
              <a:ext cx="3560760" cy="3200215"/>
            </a:xfrm>
            <a:prstGeom prst="rect">
              <a:avLst/>
            </a:prstGeom>
            <a:solidFill>
              <a:srgbClr val="FFFFFF">
                <a:lumMod val="95000"/>
              </a:srgbClr>
            </a:solidFill>
            <a:ln w="9525" cap="flat" cmpd="sng" algn="ctr">
              <a:no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algn="ctr" defTabSz="736982" fontAlgn="base">
                <a:spcBef>
                  <a:spcPct val="0"/>
                </a:spcBef>
                <a:spcAft>
                  <a:spcPct val="0"/>
                </a:spcAft>
                <a:defRPr/>
              </a:pPr>
              <a:endParaRPr lang="en-US" sz="1200" kern="0" dirty="0">
                <a:gradFill>
                  <a:gsLst>
                    <a:gs pos="0">
                      <a:srgbClr val="FFFFFF"/>
                    </a:gs>
                    <a:gs pos="100000">
                      <a:srgbClr val="FFFFFF"/>
                    </a:gs>
                  </a:gsLst>
                  <a:lin ang="5400000" scaled="0"/>
                </a:gradFill>
                <a:latin typeface="Segoe UI"/>
              </a:endParaRPr>
            </a:p>
          </p:txBody>
        </p:sp>
        <p:pic>
          <p:nvPicPr>
            <p:cNvPr id="79" name="Picture 78"/>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tretch>
              <a:fillRect/>
            </a:stretch>
          </p:blipFill>
          <p:spPr>
            <a:xfrm>
              <a:off x="1234824" y="2177783"/>
              <a:ext cx="2126148" cy="1027296"/>
            </a:xfrm>
            <a:prstGeom prst="rect">
              <a:avLst/>
            </a:prstGeom>
            <a:noFill/>
            <a:ln>
              <a:noFill/>
            </a:ln>
          </p:spPr>
        </p:pic>
        <p:sp>
          <p:nvSpPr>
            <p:cNvPr id="80" name="Rectangle 79"/>
            <p:cNvSpPr/>
            <p:nvPr/>
          </p:nvSpPr>
          <p:spPr>
            <a:xfrm>
              <a:off x="517507" y="4038552"/>
              <a:ext cx="3560760" cy="677793"/>
            </a:xfrm>
            <a:prstGeom prst="rect">
              <a:avLst/>
            </a:prstGeom>
            <a:ln>
              <a:noFill/>
            </a:ln>
          </p:spPr>
          <p:txBody>
            <a:bodyPr wrap="square">
              <a:spAutoFit/>
            </a:bodyPr>
            <a:lstStyle/>
            <a:p>
              <a:pPr algn="ctr" defTabSz="982875">
                <a:lnSpc>
                  <a:spcPct val="90000"/>
                </a:lnSpc>
                <a:defRPr/>
              </a:pPr>
              <a:r>
                <a:rPr lang="en-US" sz="1600" kern="0" dirty="0" err="1">
                  <a:solidFill>
                    <a:schemeClr val="tx1">
                      <a:lumMod val="50000"/>
                      <a:lumOff val="50000"/>
                    </a:schemeClr>
                  </a:solidFill>
                </a:rPr>
                <a:t>Infrastructura</a:t>
              </a:r>
              <a:r>
                <a:rPr lang="en-US" sz="1600" kern="0" dirty="0">
                  <a:solidFill>
                    <a:schemeClr val="tx1">
                      <a:lumMod val="50000"/>
                      <a:lumOff val="50000"/>
                    </a:schemeClr>
                  </a:solidFill>
                </a:rPr>
                <a:t> </a:t>
              </a:r>
            </a:p>
            <a:p>
              <a:pPr algn="ctr" defTabSz="982875">
                <a:lnSpc>
                  <a:spcPct val="90000"/>
                </a:lnSpc>
                <a:defRPr/>
              </a:pPr>
              <a:r>
                <a:rPr lang="en-US" sz="1600" kern="0" dirty="0" err="1">
                  <a:solidFill>
                    <a:schemeClr val="tx1">
                      <a:lumMod val="50000"/>
                      <a:lumOff val="50000"/>
                    </a:schemeClr>
                  </a:solidFill>
                </a:rPr>
                <a:t>como</a:t>
              </a:r>
              <a:r>
                <a:rPr lang="en-US" sz="1600" kern="0" dirty="0">
                  <a:solidFill>
                    <a:schemeClr val="tx1">
                      <a:lumMod val="50000"/>
                      <a:lumOff val="50000"/>
                    </a:schemeClr>
                  </a:solidFill>
                </a:rPr>
                <a:t> </a:t>
              </a:r>
              <a:r>
                <a:rPr lang="en-US" sz="1600" kern="0" dirty="0" err="1">
                  <a:solidFill>
                    <a:schemeClr val="tx1">
                      <a:lumMod val="50000"/>
                      <a:lumOff val="50000"/>
                    </a:schemeClr>
                  </a:solidFill>
                </a:rPr>
                <a:t>Servicio</a:t>
              </a:r>
              <a:endParaRPr lang="en-US" sz="1600" kern="0" dirty="0">
                <a:solidFill>
                  <a:schemeClr val="tx1">
                    <a:lumMod val="50000"/>
                    <a:lumOff val="50000"/>
                  </a:schemeClr>
                </a:solidFill>
              </a:endParaRPr>
            </a:p>
          </p:txBody>
        </p:sp>
        <p:sp>
          <p:nvSpPr>
            <p:cNvPr id="81" name="TextBox 80"/>
            <p:cNvSpPr txBox="1"/>
            <p:nvPr/>
          </p:nvSpPr>
          <p:spPr>
            <a:xfrm>
              <a:off x="554226" y="4784395"/>
              <a:ext cx="3487358" cy="553998"/>
            </a:xfrm>
            <a:prstGeom prst="rect">
              <a:avLst/>
            </a:prstGeom>
            <a:noFill/>
            <a:ln>
              <a:noFill/>
            </a:ln>
            <a:effectLst>
              <a:reflection stA="50000" endPos="32000" dist="63500" dir="5400000" sy="-100000" algn="bl" rotWithShape="0"/>
            </a:effectLst>
          </p:spPr>
          <p:txBody>
            <a:bodyPr wrap="square" lIns="0" tIns="0" rIns="0" bIns="0" rtlCol="0" anchor="ctr" anchorCtr="0">
              <a:noAutofit/>
            </a:bodyPr>
            <a:lstStyle/>
            <a:p>
              <a:pPr algn="ctr" defTabSz="1219170">
                <a:defRPr/>
              </a:pPr>
              <a:r>
                <a:rPr lang="en-US" sz="3200" kern="0" dirty="0" err="1">
                  <a:solidFill>
                    <a:srgbClr val="FFFFFF">
                      <a:alpha val="99000"/>
                    </a:srgbClr>
                  </a:solidFill>
                </a:rPr>
                <a:t>Hospeda</a:t>
              </a:r>
              <a:endParaRPr lang="en-US" sz="1300" kern="0" dirty="0">
                <a:solidFill>
                  <a:srgbClr val="FFFFFF">
                    <a:alpha val="99000"/>
                  </a:srgbClr>
                </a:solidFill>
              </a:endParaRPr>
            </a:p>
          </p:txBody>
        </p:sp>
        <p:sp>
          <p:nvSpPr>
            <p:cNvPr id="82" name="TextBox 81"/>
            <p:cNvSpPr txBox="1"/>
            <p:nvPr/>
          </p:nvSpPr>
          <p:spPr>
            <a:xfrm>
              <a:off x="1566806" y="3337070"/>
              <a:ext cx="1205906" cy="879330"/>
            </a:xfrm>
            <a:prstGeom prst="rect">
              <a:avLst/>
            </a:prstGeom>
            <a:noFill/>
            <a:ln>
              <a:noFill/>
            </a:ln>
          </p:spPr>
          <p:txBody>
            <a:bodyPr wrap="none" lIns="121899" tIns="60949" rIns="121899" bIns="60949" rtlCol="0">
              <a:spAutoFit/>
            </a:bodyPr>
            <a:lstStyle/>
            <a:p>
              <a:pPr defTabSz="1219170">
                <a:defRPr/>
              </a:pPr>
              <a:r>
                <a:rPr lang="en-US" sz="3200" kern="0" dirty="0" err="1">
                  <a:solidFill>
                    <a:srgbClr val="00AEEF">
                      <a:alpha val="99000"/>
                    </a:srgbClr>
                  </a:solidFill>
                  <a:latin typeface="Segoe UI Light" pitchFamily="34" charset="0"/>
                </a:rPr>
                <a:t>IaaS</a:t>
              </a:r>
              <a:endParaRPr lang="en-US" sz="3200" kern="0" dirty="0">
                <a:solidFill>
                  <a:srgbClr val="00AEEF">
                    <a:alpha val="99000"/>
                  </a:srgbClr>
                </a:solidFill>
                <a:latin typeface="Segoe UI Light" pitchFamily="34" charset="0"/>
              </a:endParaRPr>
            </a:p>
          </p:txBody>
        </p:sp>
      </p:grpSp>
      <p:sp>
        <p:nvSpPr>
          <p:cNvPr id="3" name="Slide Number Placeholder 2">
            <a:extLst>
              <a:ext uri="{FF2B5EF4-FFF2-40B4-BE49-F238E27FC236}">
                <a16:creationId xmlns:a16="http://schemas.microsoft.com/office/drawing/2014/main" id="{31AFD990-E533-9FB1-E3FD-B47584F8BE14}"/>
              </a:ext>
            </a:extLst>
          </p:cNvPr>
          <p:cNvSpPr txBox="1">
            <a:spLocks/>
          </p:cNvSpPr>
          <p:nvPr/>
        </p:nvSpPr>
        <p:spPr>
          <a:xfrm>
            <a:off x="9582150" y="662131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a:t>
            </a:r>
          </a:p>
        </p:txBody>
      </p:sp>
    </p:spTree>
    <p:extLst>
      <p:ext uri="{BB962C8B-B14F-4D97-AF65-F5344CB8AC3E}">
        <p14:creationId xmlns:p14="http://schemas.microsoft.com/office/powerpoint/2010/main" val="375603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par>
                                <p:cTn id="8" presetID="10" presetClass="entr" presetSubtype="0" fill="hold" nodeType="withEffect">
                                  <p:stCondLst>
                                    <p:cond delay="25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50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3" cstate="email">
            <a:extLst>
              <a:ext uri="{28A0092B-C50C-407E-A947-70E740481C1C}">
                <a14:useLocalDpi xmlns:a14="http://schemas.microsoft.com/office/drawing/2010/main"/>
              </a:ext>
            </a:extLst>
          </a:blip>
          <a:srcRect b="23496"/>
          <a:stretch/>
        </p:blipFill>
        <p:spPr>
          <a:xfrm>
            <a:off x="-330875" y="-59723"/>
            <a:ext cx="12746345" cy="6483084"/>
          </a:xfrm>
          <a:prstGeom prst="rect">
            <a:avLst/>
          </a:prstGeom>
        </p:spPr>
      </p:pic>
      <p:pic>
        <p:nvPicPr>
          <p:cNvPr id="53" name="World map" descr="world-map.png"/>
          <p:cNvPicPr>
            <a:picLocks noChangeAspect="1"/>
          </p:cNvPicPr>
          <p:nvPr/>
        </p:nvPicPr>
        <p:blipFill rotWithShape="1">
          <a:blip r:embed="rId4" cstate="email">
            <a:grayscl/>
            <a:extLst>
              <a:ext uri="{28A0092B-C50C-407E-A947-70E740481C1C}">
                <a14:useLocalDpi xmlns:a14="http://schemas.microsoft.com/office/drawing/2010/main"/>
              </a:ext>
            </a:extLst>
          </a:blip>
          <a:srcRect/>
          <a:stretch/>
        </p:blipFill>
        <p:spPr>
          <a:xfrm>
            <a:off x="-10727" y="777617"/>
            <a:ext cx="12180750" cy="6151101"/>
          </a:xfrm>
          <a:prstGeom prst="rect">
            <a:avLst/>
          </a:prstGeom>
          <a:noFill/>
          <a:ln>
            <a:noFill/>
          </a:ln>
        </p:spPr>
      </p:pic>
      <p:pic>
        <p:nvPicPr>
          <p:cNvPr id="173" name="Picture 17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82018" y="2990875"/>
            <a:ext cx="549144" cy="527467"/>
          </a:xfrm>
          <a:prstGeom prst="rect">
            <a:avLst/>
          </a:prstGeom>
          <a:effectLst>
            <a:outerShdw blurRad="63500" sx="102000" sy="102000" algn="ctr" rotWithShape="0">
              <a:prstClr val="black">
                <a:alpha val="40000"/>
              </a:prstClr>
            </a:outerShdw>
          </a:effectLst>
        </p:spPr>
      </p:pic>
      <p:sp>
        <p:nvSpPr>
          <p:cNvPr id="2" name="Title 1"/>
          <p:cNvSpPr>
            <a:spLocks noGrp="1"/>
          </p:cNvSpPr>
          <p:nvPr>
            <p:ph type="title"/>
          </p:nvPr>
        </p:nvSpPr>
        <p:spPr>
          <a:xfrm>
            <a:off x="73181" y="104833"/>
            <a:ext cx="11056800" cy="747597"/>
          </a:xfrm>
        </p:spPr>
        <p:txBody>
          <a:bodyPr/>
          <a:lstStyle/>
          <a:p>
            <a:r>
              <a:rPr lang="es-CL" sz="4000" b="1" spc="-100" dirty="0"/>
              <a:t>Infraestructura</a:t>
            </a:r>
            <a:r>
              <a:rPr lang="en-US" sz="4000" b="1" spc="-100" dirty="0"/>
              <a:t> a </a:t>
            </a:r>
            <a:r>
              <a:rPr lang="es-CL" sz="4000" b="1" spc="-100" dirty="0"/>
              <a:t>escala</a:t>
            </a:r>
            <a:r>
              <a:rPr lang="en-US" sz="4000" b="1" spc="-100" dirty="0"/>
              <a:t> </a:t>
            </a:r>
            <a:r>
              <a:rPr lang="en-US" sz="4000" b="1" spc="-100" dirty="0">
                <a:solidFill>
                  <a:srgbClr val="0070C0"/>
                </a:solidFill>
              </a:rPr>
              <a:t>e</a:t>
            </a:r>
            <a:r>
              <a:rPr lang="en-US" sz="4000" b="1" dirty="0">
                <a:solidFill>
                  <a:srgbClr val="0070C0"/>
                </a:solidFill>
              </a:rPr>
              <a:t>s el motor</a:t>
            </a:r>
          </a:p>
        </p:txBody>
      </p:sp>
      <p:sp>
        <p:nvSpPr>
          <p:cNvPr id="27" name="TextBox 26"/>
          <p:cNvSpPr txBox="1"/>
          <p:nvPr/>
        </p:nvSpPr>
        <p:spPr>
          <a:xfrm>
            <a:off x="121772" y="701838"/>
            <a:ext cx="11564164" cy="468598"/>
          </a:xfrm>
          <a:prstGeom prst="rect">
            <a:avLst/>
          </a:prstGeom>
          <a:ln>
            <a:noFill/>
            <a:tailEnd type="oval" w="med" len="med"/>
          </a:ln>
        </p:spPr>
        <p:style>
          <a:lnRef idx="1">
            <a:schemeClr val="accent1"/>
          </a:lnRef>
          <a:fillRef idx="0">
            <a:schemeClr val="accent1"/>
          </a:fillRef>
          <a:effectRef idx="0">
            <a:schemeClr val="accent1"/>
          </a:effectRef>
          <a:fontRef idx="minor">
            <a:schemeClr val="tx1"/>
          </a:fontRef>
        </p:style>
        <p:txBody>
          <a:bodyPr wrap="square" lIns="91371" tIns="45687" rIns="91371" bIns="45687" rtlCol="0">
            <a:spAutoFit/>
          </a:bodyPr>
          <a:lstStyle/>
          <a:p>
            <a:pPr defTabSz="1218092">
              <a:defRPr/>
            </a:pPr>
            <a:r>
              <a:rPr lang="es-CL" sz="2398" spc="-100" dirty="0">
                <a:solidFill>
                  <a:schemeClr val="bg2">
                    <a:lumMod val="50000"/>
                  </a:schemeClr>
                </a:solidFill>
                <a:latin typeface="Segoe UI Light"/>
              </a:rPr>
              <a:t>27 Regiones a nivel mundial, gran capacidad a escala mundial creciendo cada año.</a:t>
            </a:r>
          </a:p>
        </p:txBody>
      </p:sp>
      <p:sp>
        <p:nvSpPr>
          <p:cNvPr id="3" name="Rectangle 2"/>
          <p:cNvSpPr/>
          <p:nvPr/>
        </p:nvSpPr>
        <p:spPr>
          <a:xfrm>
            <a:off x="-72836" y="5835299"/>
            <a:ext cx="7253113" cy="1077218"/>
          </a:xfrm>
          <a:prstGeom prst="rect">
            <a:avLst/>
          </a:prstGeom>
          <a:noFill/>
        </p:spPr>
        <p:txBody>
          <a:bodyPr wrap="square">
            <a:spAutoFit/>
          </a:bodyPr>
          <a:lstStyle/>
          <a:p>
            <a:pPr marL="285750" lvl="1" indent="-285750" defTabSz="913788">
              <a:buSzPct val="60000"/>
              <a:buFont typeface="Courier New" panose="02070309020205020404" pitchFamily="49" charset="0"/>
              <a:buChar char="o"/>
              <a:tabLst>
                <a:tab pos="177766" algn="l"/>
              </a:tabLst>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100+ datacenters</a:t>
            </a:r>
          </a:p>
          <a:p>
            <a:pPr marL="285750" lvl="1" indent="-285750" defTabSz="913788">
              <a:buSzPct val="60000"/>
              <a:buFont typeface="Courier New" panose="02070309020205020404" pitchFamily="49" charset="0"/>
              <a:buChar char="o"/>
              <a:tabLst>
                <a:tab pos="177766" algn="l"/>
              </a:tabLst>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Top 3 networks in the world</a:t>
            </a:r>
          </a:p>
          <a:p>
            <a:pPr marL="285750" lvl="1" indent="-285750" defTabSz="913788">
              <a:buSzPct val="60000"/>
              <a:buFont typeface="Courier New" panose="02070309020205020404" pitchFamily="49" charset="0"/>
              <a:buChar char="o"/>
              <a:tabLst>
                <a:tab pos="177766" algn="l"/>
              </a:tabLst>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2.5x AWS, 7x Google DC Regions</a:t>
            </a:r>
          </a:p>
          <a:p>
            <a:pPr marL="285750" lvl="1" indent="-285750" defTabSz="913788">
              <a:buSzPct val="60000"/>
              <a:buFont typeface="Courier New" panose="02070309020205020404" pitchFamily="49" charset="0"/>
              <a:buChar char="o"/>
              <a:tabLst>
                <a:tab pos="177766" algn="l"/>
              </a:tabLst>
              <a:defRPr/>
            </a:pPr>
            <a:r>
              <a:rPr lang="en-US" sz="1600" spc="-29" dirty="0">
                <a:solidFill>
                  <a:srgbClr val="FFB900">
                    <a:lumMod val="50000"/>
                  </a:srgbClr>
                </a:solidFill>
                <a:latin typeface="Segoe UI Light" panose="020B0502040204020203" pitchFamily="34" charset="0"/>
                <a:cs typeface="Segoe UI Light" panose="020B0502040204020203" pitchFamily="34" charset="0"/>
              </a:rPr>
              <a:t>G Series – Largest VM in World, 32 cores, 448GB Ram, SSD…</a:t>
            </a:r>
          </a:p>
        </p:txBody>
      </p:sp>
      <p:sp>
        <p:nvSpPr>
          <p:cNvPr id="67" name="Rectangle 66"/>
          <p:cNvSpPr/>
          <p:nvPr/>
        </p:nvSpPr>
        <p:spPr bwMode="auto">
          <a:xfrm>
            <a:off x="6843824" y="6331504"/>
            <a:ext cx="176499" cy="145056"/>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prstTxWarp prst="textNoShape">
              <a:avLst/>
            </a:prstTxWarp>
          </a:bodyPr>
          <a:lstStyle/>
          <a:p>
            <a:pPr algn="ctr" defTabSz="1218092">
              <a:defRPr/>
            </a:pPr>
            <a:endParaRPr lang="en-US" spc="-100" dirty="0">
              <a:solidFill>
                <a:srgbClr val="FFFFFF"/>
              </a:solidFill>
              <a:latin typeface="Segoe UI Light"/>
              <a:cs typeface="Segoe UI" pitchFamily="34" charset="0"/>
            </a:endParaRPr>
          </a:p>
        </p:txBody>
      </p:sp>
      <p:sp>
        <p:nvSpPr>
          <p:cNvPr id="68" name="Rectangle 67"/>
          <p:cNvSpPr/>
          <p:nvPr/>
        </p:nvSpPr>
        <p:spPr bwMode="auto">
          <a:xfrm>
            <a:off x="6849218" y="6065892"/>
            <a:ext cx="176314" cy="143260"/>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prstTxWarp prst="textNoShape">
              <a:avLst/>
            </a:prstTxWarp>
          </a:bodyPr>
          <a:lstStyle/>
          <a:p>
            <a:pPr algn="ctr" defTabSz="1218092">
              <a:defRPr/>
            </a:pPr>
            <a:endParaRPr lang="en-US" sz="784" spc="-100" dirty="0">
              <a:solidFill>
                <a:srgbClr val="FFFFFF"/>
              </a:solidFill>
              <a:latin typeface="Segoe UI"/>
              <a:cs typeface="Segoe UI" pitchFamily="34" charset="0"/>
            </a:endParaRPr>
          </a:p>
        </p:txBody>
      </p:sp>
      <p:sp>
        <p:nvSpPr>
          <p:cNvPr id="4" name="Rectangle 3"/>
          <p:cNvSpPr/>
          <p:nvPr/>
        </p:nvSpPr>
        <p:spPr>
          <a:xfrm>
            <a:off x="6978622" y="5961197"/>
            <a:ext cx="1005596" cy="338554"/>
          </a:xfrm>
          <a:prstGeom prst="rect">
            <a:avLst/>
          </a:prstGeom>
        </p:spPr>
        <p:txBody>
          <a:bodyPr wrap="none">
            <a:spAutoFit/>
          </a:bodyPr>
          <a:lstStyle/>
          <a:p>
            <a:pPr defTabSz="914072">
              <a:defRPr/>
            </a:pPr>
            <a:r>
              <a:rPr lang="en-US" sz="1600" spc="-29" dirty="0" err="1">
                <a:solidFill>
                  <a:srgbClr val="FFB900">
                    <a:lumMod val="50000"/>
                  </a:srgbClr>
                </a:solidFill>
                <a:latin typeface="Segoe UI Light" panose="020B0502040204020203" pitchFamily="34" charset="0"/>
                <a:cs typeface="Segoe UI Light" panose="020B0502040204020203" pitchFamily="34" charset="0"/>
              </a:rPr>
              <a:t>Operativo</a:t>
            </a:r>
            <a:endParaRPr lang="en-US" sz="1600" dirty="0">
              <a:solidFill>
                <a:srgbClr val="505050"/>
              </a:solidFill>
              <a:latin typeface="Segoe UI"/>
            </a:endParaRPr>
          </a:p>
        </p:txBody>
      </p:sp>
      <p:sp>
        <p:nvSpPr>
          <p:cNvPr id="69" name="Rectangle 68"/>
          <p:cNvSpPr/>
          <p:nvPr/>
        </p:nvSpPr>
        <p:spPr>
          <a:xfrm>
            <a:off x="6987146" y="6220809"/>
            <a:ext cx="2276521" cy="338554"/>
          </a:xfrm>
          <a:prstGeom prst="rect">
            <a:avLst/>
          </a:prstGeom>
        </p:spPr>
        <p:txBody>
          <a:bodyPr wrap="none">
            <a:spAutoFit/>
          </a:bodyPr>
          <a:lstStyle/>
          <a:p>
            <a:pPr defTabSz="914072">
              <a:defRPr/>
            </a:pPr>
            <a:r>
              <a:rPr lang="en-US" sz="1600" spc="-29" dirty="0" err="1">
                <a:solidFill>
                  <a:srgbClr val="FFB900">
                    <a:lumMod val="50000"/>
                  </a:srgbClr>
                </a:solidFill>
                <a:latin typeface="Segoe UI Light" panose="020B0502040204020203" pitchFamily="34" charset="0"/>
                <a:cs typeface="Segoe UI Light" panose="020B0502040204020203" pitchFamily="34" charset="0"/>
              </a:rPr>
              <a:t>Anunciado</a:t>
            </a:r>
            <a:r>
              <a:rPr lang="en-US" sz="1600" spc="-29" dirty="0">
                <a:solidFill>
                  <a:srgbClr val="FFB900">
                    <a:lumMod val="50000"/>
                  </a:srgbClr>
                </a:solidFill>
                <a:latin typeface="Segoe UI Light" panose="020B0502040204020203" pitchFamily="34" charset="0"/>
                <a:cs typeface="Segoe UI Light" panose="020B0502040204020203" pitchFamily="34" charset="0"/>
              </a:rPr>
              <a:t>/No </a:t>
            </a:r>
            <a:r>
              <a:rPr lang="en-US" sz="1600" spc="-29" dirty="0" err="1">
                <a:solidFill>
                  <a:srgbClr val="FFB900">
                    <a:lumMod val="50000"/>
                  </a:srgbClr>
                </a:solidFill>
                <a:latin typeface="Segoe UI Light" panose="020B0502040204020203" pitchFamily="34" charset="0"/>
                <a:cs typeface="Segoe UI Light" panose="020B0502040204020203" pitchFamily="34" charset="0"/>
              </a:rPr>
              <a:t>Operativo</a:t>
            </a:r>
            <a:endParaRPr lang="en-US" sz="1600" dirty="0">
              <a:solidFill>
                <a:srgbClr val="505050"/>
              </a:solidFill>
              <a:latin typeface="Segoe UI"/>
            </a:endParaRPr>
          </a:p>
        </p:txBody>
      </p:sp>
      <p:sp>
        <p:nvSpPr>
          <p:cNvPr id="74" name="Rectangle 73"/>
          <p:cNvSpPr/>
          <p:nvPr/>
        </p:nvSpPr>
        <p:spPr bwMode="auto">
          <a:xfrm>
            <a:off x="1838370" y="2331148"/>
            <a:ext cx="633455"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Central US</a:t>
            </a:r>
          </a:p>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Iowa</a:t>
            </a:r>
          </a:p>
        </p:txBody>
      </p:sp>
      <p:sp>
        <p:nvSpPr>
          <p:cNvPr id="57" name="Rectangle 56"/>
          <p:cNvSpPr/>
          <p:nvPr/>
        </p:nvSpPr>
        <p:spPr bwMode="auto">
          <a:xfrm>
            <a:off x="954817" y="3131748"/>
            <a:ext cx="603572"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West US</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California</a:t>
            </a:r>
          </a:p>
        </p:txBody>
      </p:sp>
      <p:sp>
        <p:nvSpPr>
          <p:cNvPr id="76" name="Rectangle 75"/>
          <p:cNvSpPr/>
          <p:nvPr/>
        </p:nvSpPr>
        <p:spPr bwMode="auto">
          <a:xfrm>
            <a:off x="3989676" y="3109169"/>
            <a:ext cx="568819"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East US</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Virginia</a:t>
            </a:r>
          </a:p>
        </p:txBody>
      </p:sp>
      <p:sp>
        <p:nvSpPr>
          <p:cNvPr id="78" name="Rectangle 77"/>
          <p:cNvSpPr/>
          <p:nvPr/>
        </p:nvSpPr>
        <p:spPr bwMode="auto">
          <a:xfrm>
            <a:off x="3439869" y="3725833"/>
            <a:ext cx="667371"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US </a:t>
            </a:r>
            <a:r>
              <a:rPr lang="en-US" sz="784" dirty="0" err="1">
                <a:solidFill>
                  <a:srgbClr val="FFFFFF"/>
                </a:solidFill>
                <a:latin typeface="Segoe UI Light"/>
                <a:ea typeface="Verdana" panose="020B0604030504040204" pitchFamily="34" charset="0"/>
                <a:cs typeface="Arial" panose="020B0604020202020204" pitchFamily="34" charset="0"/>
              </a:rPr>
              <a:t>Gov</a:t>
            </a:r>
            <a:endParaRPr lang="en-US" sz="784" dirty="0">
              <a:solidFill>
                <a:srgbClr val="FFFFFF"/>
              </a:solidFill>
              <a:latin typeface="Segoe UI Light"/>
              <a:ea typeface="Verdana" panose="020B0604030504040204" pitchFamily="34" charset="0"/>
              <a:cs typeface="Arial" panose="020B0604020202020204" pitchFamily="34" charset="0"/>
            </a:endParaRP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Virginia</a:t>
            </a:r>
          </a:p>
        </p:txBody>
      </p:sp>
      <p:sp>
        <p:nvSpPr>
          <p:cNvPr id="85" name="Rectangle 84"/>
          <p:cNvSpPr/>
          <p:nvPr/>
        </p:nvSpPr>
        <p:spPr bwMode="auto">
          <a:xfrm>
            <a:off x="2231162" y="1827587"/>
            <a:ext cx="909246"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North Central US</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Illinois</a:t>
            </a:r>
          </a:p>
        </p:txBody>
      </p:sp>
      <p:sp>
        <p:nvSpPr>
          <p:cNvPr id="86" name="Rectangle 85"/>
          <p:cNvSpPr/>
          <p:nvPr/>
        </p:nvSpPr>
        <p:spPr bwMode="auto">
          <a:xfrm>
            <a:off x="1232634" y="2597539"/>
            <a:ext cx="525934"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US </a:t>
            </a:r>
            <a:r>
              <a:rPr lang="en-US" sz="784" dirty="0" err="1">
                <a:solidFill>
                  <a:srgbClr val="FFFFFF"/>
                </a:solidFill>
                <a:latin typeface="Segoe UI Light"/>
                <a:ea typeface="Verdana" panose="020B0604030504040204" pitchFamily="34" charset="0"/>
                <a:cs typeface="Arial" panose="020B0604020202020204" pitchFamily="34" charset="0"/>
              </a:rPr>
              <a:t>Gov</a:t>
            </a:r>
            <a:endParaRPr lang="en-US" sz="784" dirty="0">
              <a:solidFill>
                <a:srgbClr val="FFFFFF"/>
              </a:solidFill>
              <a:latin typeface="Segoe UI Light"/>
              <a:ea typeface="Verdana" panose="020B0604030504040204" pitchFamily="34" charset="0"/>
              <a:cs typeface="Arial" panose="020B0604020202020204" pitchFamily="34" charset="0"/>
            </a:endParaRP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Iowa</a:t>
            </a:r>
          </a:p>
        </p:txBody>
      </p:sp>
      <p:sp>
        <p:nvSpPr>
          <p:cNvPr id="88" name="Rectangle 87"/>
          <p:cNvSpPr>
            <a:spLocks/>
          </p:cNvSpPr>
          <p:nvPr/>
        </p:nvSpPr>
        <p:spPr bwMode="auto">
          <a:xfrm>
            <a:off x="1357997" y="3636457"/>
            <a:ext cx="952843"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South Central US</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Texas</a:t>
            </a:r>
          </a:p>
        </p:txBody>
      </p:sp>
      <p:sp>
        <p:nvSpPr>
          <p:cNvPr id="90" name="Rectangle 89"/>
          <p:cNvSpPr/>
          <p:nvPr/>
        </p:nvSpPr>
        <p:spPr bwMode="auto">
          <a:xfrm>
            <a:off x="4859473" y="5397907"/>
            <a:ext cx="844357"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Brazil South</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Sao Paulo State</a:t>
            </a:r>
          </a:p>
        </p:txBody>
      </p:sp>
      <p:sp>
        <p:nvSpPr>
          <p:cNvPr id="92" name="Rectangle 91"/>
          <p:cNvSpPr/>
          <p:nvPr/>
        </p:nvSpPr>
        <p:spPr bwMode="auto">
          <a:xfrm>
            <a:off x="6078609" y="2078678"/>
            <a:ext cx="780431"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West Europe</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Netherlands</a:t>
            </a:r>
          </a:p>
        </p:txBody>
      </p:sp>
      <p:sp>
        <p:nvSpPr>
          <p:cNvPr id="94" name="Rectangle 93"/>
          <p:cNvSpPr/>
          <p:nvPr/>
        </p:nvSpPr>
        <p:spPr bwMode="auto">
          <a:xfrm>
            <a:off x="9498289" y="2509581"/>
            <a:ext cx="783372"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a:solidFill>
                  <a:srgbClr val="FFFFFF"/>
                </a:solidFill>
                <a:latin typeface="Segoe UI Light"/>
                <a:ea typeface="Verdana" panose="020B0604030504040204" pitchFamily="34" charset="0"/>
                <a:cs typeface="Arial" panose="020B0604020202020204" pitchFamily="34" charset="0"/>
              </a:rPr>
              <a:t>China North *</a:t>
            </a:r>
            <a:endParaRPr lang="en-US" sz="784" dirty="0">
              <a:solidFill>
                <a:srgbClr val="FFFFFF"/>
              </a:solidFill>
              <a:latin typeface="Segoe UI Light"/>
              <a:ea typeface="Verdana" panose="020B0604030504040204" pitchFamily="34" charset="0"/>
              <a:cs typeface="Arial" panose="020B0604020202020204" pitchFamily="34" charset="0"/>
            </a:endParaRP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Beijing</a:t>
            </a:r>
          </a:p>
        </p:txBody>
      </p:sp>
      <p:sp>
        <p:nvSpPr>
          <p:cNvPr id="96" name="Rectangle 95"/>
          <p:cNvSpPr/>
          <p:nvPr/>
        </p:nvSpPr>
        <p:spPr bwMode="auto">
          <a:xfrm>
            <a:off x="8647303" y="2906522"/>
            <a:ext cx="762013"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China South *</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Shanghai</a:t>
            </a:r>
          </a:p>
        </p:txBody>
      </p:sp>
      <p:sp>
        <p:nvSpPr>
          <p:cNvPr id="98" name="Rectangle 97"/>
          <p:cNvSpPr/>
          <p:nvPr/>
        </p:nvSpPr>
        <p:spPr bwMode="auto">
          <a:xfrm>
            <a:off x="10862799" y="2820524"/>
            <a:ext cx="882617"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Japan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Tokyo, Saitama</a:t>
            </a:r>
          </a:p>
        </p:txBody>
      </p:sp>
      <p:sp>
        <p:nvSpPr>
          <p:cNvPr id="99" name="Rectangle 98"/>
          <p:cNvSpPr/>
          <p:nvPr/>
        </p:nvSpPr>
        <p:spPr bwMode="auto">
          <a:xfrm>
            <a:off x="10862799" y="3277678"/>
            <a:ext cx="721991"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Japan West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Osaka</a:t>
            </a:r>
          </a:p>
        </p:txBody>
      </p:sp>
      <p:grpSp>
        <p:nvGrpSpPr>
          <p:cNvPr id="10" name="Group 9"/>
          <p:cNvGrpSpPr/>
          <p:nvPr/>
        </p:nvGrpSpPr>
        <p:grpSpPr>
          <a:xfrm>
            <a:off x="8306484" y="3673741"/>
            <a:ext cx="1065615" cy="735011"/>
            <a:chOff x="8473045" y="3746910"/>
            <a:chExt cx="1086983" cy="749750"/>
          </a:xfrm>
        </p:grpSpPr>
        <p:pic>
          <p:nvPicPr>
            <p:cNvPr id="72" name="Picture 7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73045" y="3958616"/>
              <a:ext cx="560155" cy="538044"/>
            </a:xfrm>
            <a:prstGeom prst="rect">
              <a:avLst/>
            </a:prstGeom>
            <a:effectLst>
              <a:outerShdw blurRad="63500" sx="102000" sy="102000" algn="ctr" rotWithShape="0">
                <a:prstClr val="black">
                  <a:alpha val="40000"/>
                </a:prstClr>
              </a:outerShdw>
            </a:effectLst>
          </p:spPr>
        </p:pic>
        <p:sp>
          <p:nvSpPr>
            <p:cNvPr id="104" name="Rectangle 103"/>
            <p:cNvSpPr/>
            <p:nvPr/>
          </p:nvSpPr>
          <p:spPr bwMode="auto">
            <a:xfrm>
              <a:off x="8820698" y="3746910"/>
              <a:ext cx="739330"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India South</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Chennai</a:t>
              </a:r>
            </a:p>
          </p:txBody>
        </p:sp>
        <p:cxnSp>
          <p:nvCxnSpPr>
            <p:cNvPr id="107" name="Straight Connector 106"/>
            <p:cNvCxnSpPr>
              <a:stCxn id="104" idx="2"/>
            </p:cNvCxnSpPr>
            <p:nvPr/>
          </p:nvCxnSpPr>
          <p:spPr>
            <a:xfrm flipH="1">
              <a:off x="8751755" y="4027105"/>
              <a:ext cx="438608" cy="206874"/>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110" name="Rectangle 109"/>
          <p:cNvSpPr/>
          <p:nvPr/>
        </p:nvSpPr>
        <p:spPr bwMode="auto">
          <a:xfrm>
            <a:off x="9984656" y="3932621"/>
            <a:ext cx="721712"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East Asia</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Hong Kong</a:t>
            </a:r>
          </a:p>
        </p:txBody>
      </p:sp>
      <p:sp>
        <p:nvSpPr>
          <p:cNvPr id="113" name="Rectangle 112"/>
          <p:cNvSpPr/>
          <p:nvPr/>
        </p:nvSpPr>
        <p:spPr bwMode="auto">
          <a:xfrm>
            <a:off x="8294853" y="4452450"/>
            <a:ext cx="621457"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SE Asia</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Singapore</a:t>
            </a:r>
          </a:p>
        </p:txBody>
      </p:sp>
      <p:sp>
        <p:nvSpPr>
          <p:cNvPr id="118" name="Rectangle 117"/>
          <p:cNvSpPr/>
          <p:nvPr/>
        </p:nvSpPr>
        <p:spPr bwMode="auto">
          <a:xfrm>
            <a:off x="9145442" y="5511719"/>
            <a:ext cx="1016034"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Australia South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Victoria</a:t>
            </a:r>
          </a:p>
        </p:txBody>
      </p:sp>
      <p:sp>
        <p:nvSpPr>
          <p:cNvPr id="119" name="Rectangle 118"/>
          <p:cNvSpPr/>
          <p:nvPr/>
        </p:nvSpPr>
        <p:spPr bwMode="auto">
          <a:xfrm>
            <a:off x="10654637" y="4956028"/>
            <a:ext cx="930153"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Australia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New South Wales</a:t>
            </a:r>
          </a:p>
        </p:txBody>
      </p:sp>
      <p:grpSp>
        <p:nvGrpSpPr>
          <p:cNvPr id="9" name="Group 8"/>
          <p:cNvGrpSpPr/>
          <p:nvPr/>
        </p:nvGrpSpPr>
        <p:grpSpPr>
          <a:xfrm>
            <a:off x="8050000" y="3352541"/>
            <a:ext cx="722678" cy="885034"/>
            <a:chOff x="8211418" y="3419269"/>
            <a:chExt cx="737169" cy="902781"/>
          </a:xfrm>
        </p:grpSpPr>
        <p:sp>
          <p:nvSpPr>
            <p:cNvPr id="121" name="Rectangle 120"/>
            <p:cNvSpPr/>
            <p:nvPr/>
          </p:nvSpPr>
          <p:spPr bwMode="auto">
            <a:xfrm>
              <a:off x="8211418" y="3419269"/>
              <a:ext cx="737169"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India Central</a:t>
              </a:r>
            </a:p>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Pune</a:t>
              </a:r>
            </a:p>
          </p:txBody>
        </p:sp>
        <p:pic>
          <p:nvPicPr>
            <p:cNvPr id="125" name="Picture 12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302437" y="3784006"/>
              <a:ext cx="560155" cy="538044"/>
            </a:xfrm>
            <a:prstGeom prst="rect">
              <a:avLst/>
            </a:prstGeom>
            <a:effectLst>
              <a:outerShdw blurRad="63500" sx="102000" sy="102000" algn="ctr" rotWithShape="0">
                <a:prstClr val="black">
                  <a:alpha val="40000"/>
                </a:prstClr>
              </a:outerShdw>
            </a:effectLst>
          </p:spPr>
        </p:pic>
        <p:cxnSp>
          <p:nvCxnSpPr>
            <p:cNvPr id="126" name="Straight Connector 125"/>
            <p:cNvCxnSpPr>
              <a:stCxn id="121" idx="2"/>
            </p:cNvCxnSpPr>
            <p:nvPr/>
          </p:nvCxnSpPr>
          <p:spPr>
            <a:xfrm>
              <a:off x="8580003" y="3699464"/>
              <a:ext cx="6574" cy="36005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pic>
        <p:nvPicPr>
          <p:cNvPr id="129" name="Picture 12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069520" y="4222091"/>
            <a:ext cx="549144" cy="527467"/>
          </a:xfrm>
          <a:prstGeom prst="rect">
            <a:avLst/>
          </a:prstGeom>
          <a:effectLst>
            <a:outerShdw blurRad="63500" sx="102000" sy="102000" algn="ctr" rotWithShape="0">
              <a:prstClr val="black">
                <a:alpha val="40000"/>
              </a:prstClr>
            </a:outerShdw>
          </a:effectLst>
        </p:spPr>
      </p:pic>
      <p:pic>
        <p:nvPicPr>
          <p:cNvPr id="131" name="Picture 1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72100" y="3581913"/>
            <a:ext cx="549144" cy="527467"/>
          </a:xfrm>
          <a:prstGeom prst="rect">
            <a:avLst/>
          </a:prstGeom>
          <a:effectLst>
            <a:outerShdw blurRad="63500" sx="102000" sy="102000" algn="ctr" rotWithShape="0">
              <a:prstClr val="black">
                <a:alpha val="40000"/>
              </a:prstClr>
            </a:outerShdw>
          </a:effectLst>
        </p:spPr>
      </p:pic>
      <p:pic>
        <p:nvPicPr>
          <p:cNvPr id="138" name="Picture 13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442444" y="5540736"/>
            <a:ext cx="549144" cy="527467"/>
          </a:xfrm>
          <a:prstGeom prst="rect">
            <a:avLst/>
          </a:prstGeom>
          <a:effectLst>
            <a:outerShdw blurRad="63500" sx="102000" sy="102000" algn="ctr" rotWithShape="0">
              <a:prstClr val="black">
                <a:alpha val="40000"/>
              </a:prstClr>
            </a:outerShdw>
          </a:effectLst>
        </p:spPr>
      </p:pic>
      <p:pic>
        <p:nvPicPr>
          <p:cNvPr id="139" name="Picture 13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657635" y="5414868"/>
            <a:ext cx="549144" cy="527467"/>
          </a:xfrm>
          <a:prstGeom prst="rect">
            <a:avLst/>
          </a:prstGeom>
          <a:effectLst>
            <a:outerShdw blurRad="63500" sx="102000" sy="102000" algn="ctr" rotWithShape="0">
              <a:prstClr val="black">
                <a:alpha val="40000"/>
              </a:prstClr>
            </a:outerShdw>
          </a:effectLst>
        </p:spPr>
      </p:pic>
      <p:pic>
        <p:nvPicPr>
          <p:cNvPr id="140" name="Picture 13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76428" y="3303899"/>
            <a:ext cx="549144" cy="527467"/>
          </a:xfrm>
          <a:prstGeom prst="rect">
            <a:avLst/>
          </a:prstGeom>
          <a:effectLst>
            <a:outerShdw blurRad="63500" sx="102000" sy="102000" algn="ctr" rotWithShape="0">
              <a:prstClr val="black">
                <a:alpha val="40000"/>
              </a:prstClr>
            </a:outerShdw>
          </a:effectLst>
        </p:spPr>
      </p:pic>
      <p:pic>
        <p:nvPicPr>
          <p:cNvPr id="141" name="Picture 14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442881" y="3009087"/>
            <a:ext cx="549144" cy="527467"/>
          </a:xfrm>
          <a:prstGeom prst="rect">
            <a:avLst/>
          </a:prstGeom>
          <a:effectLst>
            <a:outerShdw blurRad="63500" sx="102000" sy="102000" algn="ctr" rotWithShape="0">
              <a:prstClr val="black">
                <a:alpha val="40000"/>
              </a:prstClr>
            </a:outerShdw>
          </a:effectLst>
        </p:spPr>
      </p:pic>
      <p:pic>
        <p:nvPicPr>
          <p:cNvPr id="142" name="Picture 14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62045" y="2989737"/>
            <a:ext cx="549144" cy="527467"/>
          </a:xfrm>
          <a:prstGeom prst="rect">
            <a:avLst/>
          </a:prstGeom>
          <a:effectLst>
            <a:outerShdw blurRad="63500" sx="102000" sy="102000" algn="ctr" rotWithShape="0">
              <a:prstClr val="black">
                <a:alpha val="40000"/>
              </a:prstClr>
            </a:outerShdw>
          </a:effectLst>
        </p:spPr>
      </p:pic>
      <p:pic>
        <p:nvPicPr>
          <p:cNvPr id="143" name="Picture 14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73302" y="3131750"/>
            <a:ext cx="549144" cy="527467"/>
          </a:xfrm>
          <a:prstGeom prst="rect">
            <a:avLst/>
          </a:prstGeom>
          <a:effectLst>
            <a:outerShdw blurRad="63500" sx="102000" sy="102000" algn="ctr" rotWithShape="0">
              <a:prstClr val="black">
                <a:alpha val="40000"/>
              </a:prstClr>
            </a:outerShdw>
          </a:effectLst>
        </p:spPr>
      </p:pic>
      <p:cxnSp>
        <p:nvCxnSpPr>
          <p:cNvPr id="114" name="Straight Connector 113"/>
          <p:cNvCxnSpPr>
            <a:stCxn id="113" idx="3"/>
          </p:cNvCxnSpPr>
          <p:nvPr/>
        </p:nvCxnSpPr>
        <p:spPr>
          <a:xfrm flipV="1">
            <a:off x="8916311" y="4489780"/>
            <a:ext cx="425461" cy="14543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110" idx="1"/>
          </p:cNvCxnSpPr>
          <p:nvPr/>
        </p:nvCxnSpPr>
        <p:spPr>
          <a:xfrm flipH="1" flipV="1">
            <a:off x="9640014" y="3849623"/>
            <a:ext cx="344641" cy="265758"/>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6" idx="2"/>
          </p:cNvCxnSpPr>
          <p:nvPr/>
        </p:nvCxnSpPr>
        <p:spPr>
          <a:xfrm>
            <a:off x="9028309" y="3272041"/>
            <a:ext cx="822691" cy="29821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99" idx="1"/>
          </p:cNvCxnSpPr>
          <p:nvPr/>
        </p:nvCxnSpPr>
        <p:spPr>
          <a:xfrm flipH="1" flipV="1">
            <a:off x="10452756" y="3399766"/>
            <a:ext cx="410042" cy="6067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98" idx="1"/>
          </p:cNvCxnSpPr>
          <p:nvPr/>
        </p:nvCxnSpPr>
        <p:spPr>
          <a:xfrm flipH="1">
            <a:off x="10541994" y="3003284"/>
            <a:ext cx="320805" cy="25912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94" idx="2"/>
          </p:cNvCxnSpPr>
          <p:nvPr/>
        </p:nvCxnSpPr>
        <p:spPr>
          <a:xfrm flipH="1">
            <a:off x="9721758" y="2875100"/>
            <a:ext cx="168217" cy="40157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19" idx="2"/>
          </p:cNvCxnSpPr>
          <p:nvPr/>
        </p:nvCxnSpPr>
        <p:spPr>
          <a:xfrm flipH="1">
            <a:off x="10927893" y="5321548"/>
            <a:ext cx="191821" cy="359116"/>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8" idx="3"/>
          </p:cNvCxnSpPr>
          <p:nvPr/>
        </p:nvCxnSpPr>
        <p:spPr>
          <a:xfrm>
            <a:off x="10161476" y="5694479"/>
            <a:ext cx="551791" cy="114329"/>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46" name="Picture 14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55653" y="2510191"/>
            <a:ext cx="549144" cy="527467"/>
          </a:xfrm>
          <a:prstGeom prst="rect">
            <a:avLst/>
          </a:prstGeom>
          <a:effectLst>
            <a:outerShdw blurRad="63500" sx="102000" sy="102000" algn="ctr" rotWithShape="0">
              <a:prstClr val="black">
                <a:alpha val="40000"/>
              </a:prstClr>
            </a:outerShdw>
          </a:effectLst>
        </p:spPr>
      </p:pic>
      <p:pic>
        <p:nvPicPr>
          <p:cNvPr id="147" name="Picture 14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28515" y="2484218"/>
            <a:ext cx="549144" cy="527467"/>
          </a:xfrm>
          <a:prstGeom prst="rect">
            <a:avLst/>
          </a:prstGeom>
          <a:effectLst>
            <a:outerShdw blurRad="63500" sx="102000" sy="102000" algn="ctr" rotWithShape="0">
              <a:prstClr val="black">
                <a:alpha val="40000"/>
              </a:prstClr>
            </a:outerShdw>
          </a:effectLst>
        </p:spPr>
      </p:pic>
      <p:cxnSp>
        <p:nvCxnSpPr>
          <p:cNvPr id="144" name="Straight Connector 143"/>
          <p:cNvCxnSpPr>
            <a:stCxn id="92" idx="2"/>
          </p:cNvCxnSpPr>
          <p:nvPr/>
        </p:nvCxnSpPr>
        <p:spPr>
          <a:xfrm flipH="1">
            <a:off x="6134343" y="2444197"/>
            <a:ext cx="334481" cy="334233"/>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82" idx="0"/>
          </p:cNvCxnSpPr>
          <p:nvPr/>
        </p:nvCxnSpPr>
        <p:spPr>
          <a:xfrm flipV="1">
            <a:off x="5211992" y="2752395"/>
            <a:ext cx="491839" cy="12270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1558387" y="3260494"/>
            <a:ext cx="394790" cy="5401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pic>
        <p:nvPicPr>
          <p:cNvPr id="176" name="Picture 17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490381" y="3413494"/>
            <a:ext cx="549144" cy="527467"/>
          </a:xfrm>
          <a:prstGeom prst="rect">
            <a:avLst/>
          </a:prstGeom>
          <a:effectLst>
            <a:outerShdw blurRad="63500" sx="102000" sy="102000" algn="ctr" rotWithShape="0">
              <a:prstClr val="black">
                <a:alpha val="40000"/>
              </a:prstClr>
            </a:outerShdw>
          </a:effectLst>
        </p:spPr>
      </p:pic>
      <p:pic>
        <p:nvPicPr>
          <p:cNvPr id="177" name="Picture 17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32216" y="2879873"/>
            <a:ext cx="549144" cy="527467"/>
          </a:xfrm>
          <a:prstGeom prst="rect">
            <a:avLst/>
          </a:prstGeom>
          <a:effectLst>
            <a:outerShdw blurRad="63500" sx="102000" sy="102000" algn="ctr" rotWithShape="0">
              <a:prstClr val="black">
                <a:alpha val="40000"/>
              </a:prstClr>
            </a:outerShdw>
          </a:effectLst>
        </p:spPr>
      </p:pic>
      <p:pic>
        <p:nvPicPr>
          <p:cNvPr id="178" name="Picture 17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761540" y="2959600"/>
            <a:ext cx="549144" cy="527467"/>
          </a:xfrm>
          <a:prstGeom prst="rect">
            <a:avLst/>
          </a:prstGeom>
          <a:effectLst>
            <a:outerShdw blurRad="63500" sx="102000" sy="102000" algn="ctr" rotWithShape="0">
              <a:prstClr val="black">
                <a:alpha val="40000"/>
              </a:prstClr>
            </a:outerShdw>
          </a:effectLst>
        </p:spPr>
      </p:pic>
      <p:pic>
        <p:nvPicPr>
          <p:cNvPr id="181" name="Picture 18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061538" y="3084697"/>
            <a:ext cx="549144" cy="527467"/>
          </a:xfrm>
          <a:prstGeom prst="rect">
            <a:avLst/>
          </a:prstGeom>
          <a:effectLst>
            <a:outerShdw blurRad="63500" sx="102000" sy="102000" algn="ctr" rotWithShape="0">
              <a:prstClr val="black">
                <a:alpha val="40000"/>
              </a:prstClr>
            </a:outerShdw>
          </a:effectLst>
        </p:spPr>
      </p:pic>
      <p:pic>
        <p:nvPicPr>
          <p:cNvPr id="182" name="Picture 18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16055" y="5045375"/>
            <a:ext cx="549144" cy="527467"/>
          </a:xfrm>
          <a:prstGeom prst="rect">
            <a:avLst/>
          </a:prstGeom>
          <a:effectLst>
            <a:outerShdw blurRad="63500" sx="102000" sy="102000" algn="ctr" rotWithShape="0">
              <a:prstClr val="black">
                <a:alpha val="40000"/>
              </a:prstClr>
            </a:outerShdw>
          </a:effectLst>
        </p:spPr>
      </p:pic>
      <p:cxnSp>
        <p:nvCxnSpPr>
          <p:cNvPr id="149" name="Straight Connector 148"/>
          <p:cNvCxnSpPr>
            <a:stCxn id="76" idx="1"/>
          </p:cNvCxnSpPr>
          <p:nvPr/>
        </p:nvCxnSpPr>
        <p:spPr>
          <a:xfrm flipH="1">
            <a:off x="3333885" y="3291929"/>
            <a:ext cx="655790" cy="6061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400490" y="2289369"/>
            <a:ext cx="1290404" cy="894478"/>
            <a:chOff x="3468676" y="2334779"/>
            <a:chExt cx="1316279" cy="912414"/>
          </a:xfrm>
        </p:grpSpPr>
        <p:sp>
          <p:nvSpPr>
            <p:cNvPr id="109" name="Rectangle 108"/>
            <p:cNvSpPr/>
            <p:nvPr/>
          </p:nvSpPr>
          <p:spPr bwMode="auto">
            <a:xfrm>
              <a:off x="3950139" y="2334779"/>
              <a:ext cx="834816" cy="372848"/>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Canada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Quebec City</a:t>
              </a:r>
            </a:p>
          </p:txBody>
        </p:sp>
        <p:pic>
          <p:nvPicPr>
            <p:cNvPr id="180" name="Picture 17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68676" y="2709149"/>
              <a:ext cx="560155" cy="538044"/>
            </a:xfrm>
            <a:prstGeom prst="rect">
              <a:avLst/>
            </a:prstGeom>
            <a:effectLst>
              <a:outerShdw blurRad="63500" sx="102000" sy="102000" algn="ctr" rotWithShape="0">
                <a:prstClr val="black">
                  <a:alpha val="40000"/>
                </a:prstClr>
              </a:outerShdw>
            </a:effectLst>
          </p:spPr>
        </p:pic>
        <p:cxnSp>
          <p:nvCxnSpPr>
            <p:cNvPr id="150" name="Straight Connector 149"/>
            <p:cNvCxnSpPr>
              <a:stCxn id="109" idx="2"/>
            </p:cNvCxnSpPr>
            <p:nvPr/>
          </p:nvCxnSpPr>
          <p:spPr>
            <a:xfrm flipH="1">
              <a:off x="3745379" y="2707627"/>
              <a:ext cx="622168" cy="275059"/>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2909366" y="2236716"/>
            <a:ext cx="919008" cy="1082457"/>
            <a:chOff x="2967704" y="2281069"/>
            <a:chExt cx="937436" cy="1104163"/>
          </a:xfrm>
        </p:grpSpPr>
        <p:sp>
          <p:nvSpPr>
            <p:cNvPr id="108" name="Rectangle 107"/>
            <p:cNvSpPr/>
            <p:nvPr/>
          </p:nvSpPr>
          <p:spPr bwMode="auto">
            <a:xfrm>
              <a:off x="2967704" y="2281069"/>
              <a:ext cx="937436" cy="330603"/>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Canada Central</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Toronto</a:t>
              </a:r>
            </a:p>
          </p:txBody>
        </p:sp>
        <p:pic>
          <p:nvPicPr>
            <p:cNvPr id="179" name="Picture 1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69247" y="2847188"/>
              <a:ext cx="560155" cy="538044"/>
            </a:xfrm>
            <a:prstGeom prst="rect">
              <a:avLst/>
            </a:prstGeom>
            <a:effectLst>
              <a:outerShdw blurRad="63500" sx="102000" sy="102000" algn="ctr" rotWithShape="0">
                <a:prstClr val="black">
                  <a:alpha val="40000"/>
                </a:prstClr>
              </a:outerShdw>
            </a:effectLst>
          </p:spPr>
        </p:pic>
        <p:cxnSp>
          <p:nvCxnSpPr>
            <p:cNvPr id="151" name="Straight Connector 150"/>
            <p:cNvCxnSpPr/>
            <p:nvPr/>
          </p:nvCxnSpPr>
          <p:spPr>
            <a:xfrm>
              <a:off x="3431924" y="2607412"/>
              <a:ext cx="14024" cy="50968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grpSp>
      <p:cxnSp>
        <p:nvCxnSpPr>
          <p:cNvPr id="152" name="Straight Connector 151"/>
          <p:cNvCxnSpPr>
            <a:stCxn id="85" idx="2"/>
          </p:cNvCxnSpPr>
          <p:nvPr/>
        </p:nvCxnSpPr>
        <p:spPr>
          <a:xfrm>
            <a:off x="2685785" y="2193106"/>
            <a:ext cx="352552" cy="103692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74" idx="2"/>
          </p:cNvCxnSpPr>
          <p:nvPr/>
        </p:nvCxnSpPr>
        <p:spPr>
          <a:xfrm>
            <a:off x="2155097" y="2696668"/>
            <a:ext cx="754269" cy="450633"/>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88" idx="3"/>
          </p:cNvCxnSpPr>
          <p:nvPr/>
        </p:nvCxnSpPr>
        <p:spPr>
          <a:xfrm flipV="1">
            <a:off x="2310839" y="3681674"/>
            <a:ext cx="451416" cy="137542"/>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86" idx="3"/>
          </p:cNvCxnSpPr>
          <p:nvPr/>
        </p:nvCxnSpPr>
        <p:spPr>
          <a:xfrm>
            <a:off x="1758568" y="2780300"/>
            <a:ext cx="1142115" cy="36700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77" idx="1"/>
          </p:cNvCxnSpPr>
          <p:nvPr/>
        </p:nvCxnSpPr>
        <p:spPr>
          <a:xfrm flipH="1" flipV="1">
            <a:off x="3333885" y="3354903"/>
            <a:ext cx="937962" cy="345061"/>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a:stCxn id="78" idx="0"/>
          </p:cNvCxnSpPr>
          <p:nvPr/>
        </p:nvCxnSpPr>
        <p:spPr>
          <a:xfrm flipH="1" flipV="1">
            <a:off x="3333887" y="3354903"/>
            <a:ext cx="439668" cy="370930"/>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90" idx="1"/>
          </p:cNvCxnSpPr>
          <p:nvPr/>
        </p:nvCxnSpPr>
        <p:spPr>
          <a:xfrm flipH="1" flipV="1">
            <a:off x="4487796" y="5316612"/>
            <a:ext cx="371677" cy="264055"/>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7456939" y="3665524"/>
            <a:ext cx="1164881" cy="527467"/>
            <a:chOff x="7606465" y="3738529"/>
            <a:chExt cx="1188239" cy="538044"/>
          </a:xfrm>
        </p:grpSpPr>
        <p:pic>
          <p:nvPicPr>
            <p:cNvPr id="89" name="Picture 8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234549" y="3738529"/>
              <a:ext cx="560155" cy="538044"/>
            </a:xfrm>
            <a:prstGeom prst="rect">
              <a:avLst/>
            </a:prstGeom>
            <a:effectLst>
              <a:outerShdw blurRad="63500" sx="102000" sy="102000" algn="ctr" rotWithShape="0">
                <a:prstClr val="black">
                  <a:alpha val="40000"/>
                </a:prstClr>
              </a:outerShdw>
            </a:effectLst>
          </p:spPr>
        </p:pic>
        <p:sp>
          <p:nvSpPr>
            <p:cNvPr id="91" name="Rectangle 90"/>
            <p:cNvSpPr/>
            <p:nvPr/>
          </p:nvSpPr>
          <p:spPr bwMode="auto">
            <a:xfrm>
              <a:off x="7606465" y="3913029"/>
              <a:ext cx="693614" cy="280195"/>
            </a:xfrm>
            <a:prstGeom prst="rect">
              <a:avLst/>
            </a:prstGeom>
            <a:solidFill>
              <a:srgbClr val="006DB6"/>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India West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Mumbai</a:t>
              </a:r>
            </a:p>
          </p:txBody>
        </p:sp>
        <p:cxnSp>
          <p:nvCxnSpPr>
            <p:cNvPr id="93" name="Straight Connector 92"/>
            <p:cNvCxnSpPr>
              <a:stCxn id="91" idx="3"/>
            </p:cNvCxnSpPr>
            <p:nvPr/>
          </p:nvCxnSpPr>
          <p:spPr>
            <a:xfrm flipV="1">
              <a:off x="8300078" y="4009260"/>
              <a:ext cx="215625" cy="43867"/>
            </a:xfrm>
            <a:prstGeom prst="line">
              <a:avLst/>
            </a:prstGeom>
            <a:ln>
              <a:solidFill>
                <a:srgbClr val="393B67"/>
              </a:solidFill>
              <a:tailEnd type="oval" w="med" len="med"/>
            </a:ln>
          </p:spPr>
          <p:style>
            <a:lnRef idx="1">
              <a:schemeClr val="accent1"/>
            </a:lnRef>
            <a:fillRef idx="0">
              <a:schemeClr val="accent1"/>
            </a:fillRef>
            <a:effectRef idx="0">
              <a:schemeClr val="accent1"/>
            </a:effectRef>
            <a:fontRef idx="minor">
              <a:schemeClr val="tx1"/>
            </a:fontRef>
          </p:style>
        </p:cxnSp>
      </p:grpSp>
      <p:sp>
        <p:nvSpPr>
          <p:cNvPr id="95" name="Rectangle 94"/>
          <p:cNvSpPr/>
          <p:nvPr/>
        </p:nvSpPr>
        <p:spPr bwMode="auto">
          <a:xfrm>
            <a:off x="6900785" y="2410789"/>
            <a:ext cx="1077686" cy="365519"/>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Germany North East</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Magdeburg</a:t>
            </a:r>
          </a:p>
        </p:txBody>
      </p:sp>
      <p:pic>
        <p:nvPicPr>
          <p:cNvPr id="97" name="Picture 9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124012" y="2527301"/>
            <a:ext cx="549144" cy="527467"/>
          </a:xfrm>
          <a:prstGeom prst="rect">
            <a:avLst/>
          </a:prstGeom>
          <a:effectLst>
            <a:outerShdw blurRad="63500" sx="102000" sy="102000" algn="ctr" rotWithShape="0">
              <a:prstClr val="black">
                <a:alpha val="40000"/>
              </a:prstClr>
            </a:outerShdw>
          </a:effectLst>
        </p:spPr>
      </p:pic>
      <p:cxnSp>
        <p:nvCxnSpPr>
          <p:cNvPr id="100" name="Straight Connector 99"/>
          <p:cNvCxnSpPr>
            <a:stCxn id="95" idx="1"/>
          </p:cNvCxnSpPr>
          <p:nvPr/>
        </p:nvCxnSpPr>
        <p:spPr>
          <a:xfrm flipH="1">
            <a:off x="6400632" y="2593549"/>
            <a:ext cx="500154" cy="20281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bwMode="auto">
          <a:xfrm>
            <a:off x="6800594" y="2850055"/>
            <a:ext cx="944304" cy="365519"/>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Germany Central</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Frankfurt</a:t>
            </a:r>
          </a:p>
        </p:txBody>
      </p:sp>
      <p:pic>
        <p:nvPicPr>
          <p:cNvPr id="103" name="Picture 10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82708" y="2616531"/>
            <a:ext cx="549144" cy="527467"/>
          </a:xfrm>
          <a:prstGeom prst="rect">
            <a:avLst/>
          </a:prstGeom>
          <a:effectLst>
            <a:outerShdw blurRad="63500" sx="102000" sy="102000" algn="ctr" rotWithShape="0">
              <a:prstClr val="black">
                <a:alpha val="40000"/>
              </a:prstClr>
            </a:outerShdw>
          </a:effectLst>
        </p:spPr>
      </p:pic>
      <p:cxnSp>
        <p:nvCxnSpPr>
          <p:cNvPr id="102" name="Straight Connector 101"/>
          <p:cNvCxnSpPr>
            <a:stCxn id="101" idx="1"/>
          </p:cNvCxnSpPr>
          <p:nvPr/>
        </p:nvCxnSpPr>
        <p:spPr>
          <a:xfrm flipH="1" flipV="1">
            <a:off x="6261693" y="2879836"/>
            <a:ext cx="538901" cy="152979"/>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auto">
          <a:xfrm>
            <a:off x="5015899" y="2130357"/>
            <a:ext cx="887955" cy="365519"/>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r>
              <a:rPr lang="en-US" sz="784" dirty="0">
                <a:solidFill>
                  <a:srgbClr val="FFFFFF"/>
                </a:solidFill>
                <a:latin typeface="Segoe UI Light"/>
                <a:ea typeface="Verdana" panose="020B0604030504040204" pitchFamily="34" charset="0"/>
                <a:cs typeface="Arial" panose="020B0604020202020204" pitchFamily="34" charset="0"/>
              </a:rPr>
              <a:t>United Kingdom</a:t>
            </a:r>
          </a:p>
          <a:p>
            <a:pPr algn="ctr" defTabSz="1218092"/>
            <a:r>
              <a:rPr lang="en-US" sz="784" dirty="0">
                <a:solidFill>
                  <a:srgbClr val="FFFFFF"/>
                </a:solidFill>
                <a:latin typeface="Segoe UI Light"/>
                <a:ea typeface="Verdana" panose="020B0604030504040204" pitchFamily="34" charset="0"/>
                <a:cs typeface="Arial" panose="020B0604020202020204" pitchFamily="34" charset="0"/>
              </a:rPr>
              <a:t>Regions</a:t>
            </a:r>
          </a:p>
        </p:txBody>
      </p:sp>
      <p:pic>
        <p:nvPicPr>
          <p:cNvPr id="106" name="Picture 10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638295" y="2473684"/>
            <a:ext cx="549144" cy="527467"/>
          </a:xfrm>
          <a:prstGeom prst="rect">
            <a:avLst/>
          </a:prstGeom>
          <a:effectLst>
            <a:outerShdw blurRad="63500" sx="102000" sy="102000" algn="ctr" rotWithShape="0">
              <a:prstClr val="black">
                <a:alpha val="40000"/>
              </a:prstClr>
            </a:outerShdw>
          </a:effectLst>
        </p:spPr>
      </p:pic>
      <p:cxnSp>
        <p:nvCxnSpPr>
          <p:cNvPr id="111" name="Straight Connector 110"/>
          <p:cNvCxnSpPr/>
          <p:nvPr/>
        </p:nvCxnSpPr>
        <p:spPr>
          <a:xfrm>
            <a:off x="5462778" y="2492976"/>
            <a:ext cx="448518" cy="246618"/>
          </a:xfrm>
          <a:prstGeom prst="line">
            <a:avLst/>
          </a:prstGeom>
          <a:ln>
            <a:solidFill>
              <a:srgbClr val="7FBA00"/>
            </a:solidFill>
            <a:tailEnd type="oval" w="med" len="med"/>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bwMode="auto">
          <a:xfrm>
            <a:off x="4809346" y="2875100"/>
            <a:ext cx="805291"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North Europe</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Ireland</a:t>
            </a:r>
          </a:p>
        </p:txBody>
      </p:sp>
      <p:sp>
        <p:nvSpPr>
          <p:cNvPr id="77" name="Rectangle 76"/>
          <p:cNvSpPr/>
          <p:nvPr/>
        </p:nvSpPr>
        <p:spPr bwMode="auto">
          <a:xfrm>
            <a:off x="4271848" y="3517204"/>
            <a:ext cx="633882" cy="365519"/>
          </a:xfrm>
          <a:prstGeom prst="rect">
            <a:avLst/>
          </a:prstGeom>
          <a:solidFill>
            <a:srgbClr val="0071BC"/>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367" tIns="91371" rIns="91367" bIns="91379" numCol="1" rtlCol="0" anchor="ctr" anchorCtr="0" compatLnSpc="1"/>
          <a:lstStyle/>
          <a:p>
            <a:pPr algn="ctr" defTabSz="1218092">
              <a:defRPr/>
            </a:pPr>
            <a:r>
              <a:rPr lang="en-US" sz="784" dirty="0">
                <a:solidFill>
                  <a:srgbClr val="FFFFFF"/>
                </a:solidFill>
                <a:latin typeface="Segoe UI Light"/>
                <a:ea typeface="Verdana" panose="020B0604030504040204" pitchFamily="34" charset="0"/>
                <a:cs typeface="Arial" panose="020B0604020202020204" pitchFamily="34" charset="0"/>
              </a:rPr>
              <a:t>East US 2</a:t>
            </a:r>
          </a:p>
          <a:p>
            <a:pPr algn="ctr" defTabSz="1218092">
              <a:defRPr/>
            </a:pPr>
            <a:r>
              <a:rPr lang="en-US" sz="784" i="1" dirty="0">
                <a:solidFill>
                  <a:srgbClr val="FFFFFF"/>
                </a:solidFill>
                <a:latin typeface="Segoe UI Light"/>
                <a:ea typeface="Verdana" panose="020B0604030504040204" pitchFamily="34" charset="0"/>
                <a:cs typeface="Arial" panose="020B0604020202020204" pitchFamily="34" charset="0"/>
              </a:rPr>
              <a:t>Virginia</a:t>
            </a:r>
          </a:p>
        </p:txBody>
      </p:sp>
      <p:sp>
        <p:nvSpPr>
          <p:cNvPr id="7" name="Slide Number Placeholder 2">
            <a:extLst>
              <a:ext uri="{FF2B5EF4-FFF2-40B4-BE49-F238E27FC236}">
                <a16:creationId xmlns:a16="http://schemas.microsoft.com/office/drawing/2014/main" id="{7A4DAF68-5777-134E-3E25-8D7F89B706B0}"/>
              </a:ext>
            </a:extLst>
          </p:cNvPr>
          <p:cNvSpPr txBox="1">
            <a:spLocks/>
          </p:cNvSpPr>
          <p:nvPr/>
        </p:nvSpPr>
        <p:spPr>
          <a:xfrm>
            <a:off x="9448800"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a:t>
            </a:r>
          </a:p>
        </p:txBody>
      </p:sp>
    </p:spTree>
    <p:extLst>
      <p:ext uri="{BB962C8B-B14F-4D97-AF65-F5344CB8AC3E}">
        <p14:creationId xmlns:p14="http://schemas.microsoft.com/office/powerpoint/2010/main" val="276223671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de la pantalla de un video juego&#10;&#10;Descripción generada automáticamente con confianza media">
            <a:extLst>
              <a:ext uri="{FF2B5EF4-FFF2-40B4-BE49-F238E27FC236}">
                <a16:creationId xmlns:a16="http://schemas.microsoft.com/office/drawing/2014/main" id="{485698E7-C140-F482-D267-5CDC46538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31"/>
            <a:ext cx="12192000" cy="6844937"/>
          </a:xfrm>
          <a:prstGeom prst="rect">
            <a:avLst/>
          </a:prstGeom>
        </p:spPr>
      </p:pic>
    </p:spTree>
    <p:extLst>
      <p:ext uri="{BB962C8B-B14F-4D97-AF65-F5344CB8AC3E}">
        <p14:creationId xmlns:p14="http://schemas.microsoft.com/office/powerpoint/2010/main" val="172067955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564503"/>
            <a:ext cx="5514392" cy="741786"/>
          </a:xfrm>
        </p:spPr>
        <p:txBody>
          <a:bodyPr/>
          <a:lstStyle/>
          <a:p>
            <a:r>
              <a:rPr lang="en-US" sz="2800" dirty="0"/>
              <a:t>Azure portal</a:t>
            </a:r>
          </a:p>
        </p:txBody>
      </p:sp>
      <p:sp>
        <p:nvSpPr>
          <p:cNvPr id="3" name="Slide Number Placeholder 2"/>
          <p:cNvSpPr>
            <a:spLocks noGrp="1"/>
          </p:cNvSpPr>
          <p:nvPr>
            <p:ph type="sldNum" sz="quarter" idx="4294967295"/>
          </p:nvPr>
        </p:nvSpPr>
        <p:spPr>
          <a:xfrm>
            <a:off x="9448800" y="6481068"/>
            <a:ext cx="2743200" cy="365125"/>
          </a:xfrm>
        </p:spPr>
        <p:txBody>
          <a:bodyPr/>
          <a:lstStyle/>
          <a:p>
            <a:r>
              <a:rPr lang="en-US" dirty="0"/>
              <a:t>5</a:t>
            </a:r>
          </a:p>
        </p:txBody>
      </p:sp>
      <p:sp>
        <p:nvSpPr>
          <p:cNvPr id="2" name="Text Placeholder 3">
            <a:extLst>
              <a:ext uri="{FF2B5EF4-FFF2-40B4-BE49-F238E27FC236}">
                <a16:creationId xmlns:a16="http://schemas.microsoft.com/office/drawing/2014/main" id="{D75E028F-C082-FDAA-FE0A-ADE238A443A6}"/>
              </a:ext>
            </a:extLst>
          </p:cNvPr>
          <p:cNvSpPr txBox="1">
            <a:spLocks/>
          </p:cNvSpPr>
          <p:nvPr/>
        </p:nvSpPr>
        <p:spPr>
          <a:xfrm>
            <a:off x="0" y="2116493"/>
            <a:ext cx="5514392" cy="741785"/>
          </a:xfrm>
          <a:prstGeom prst="rect">
            <a:avLst/>
          </a:prstGeom>
          <a:solidFill>
            <a:srgbClr val="0A5BBA">
              <a:alpha val="90000"/>
            </a:srgbClr>
          </a:solidFill>
        </p:spPr>
        <p:txBody>
          <a:bodyPr vert="horz" lIns="182880" tIns="137160" rIns="91440" bIns="45720" rtlCol="0">
            <a:noAutofit/>
          </a:bodyPr>
          <a:lstStyle>
            <a:lvl1pPr marL="57150" indent="0" algn="l" defTabSz="914400" rtl="0" eaLnBrk="1" latinLnBrk="0" hangingPunct="1">
              <a:lnSpc>
                <a:spcPct val="100000"/>
              </a:lnSpc>
              <a:spcBef>
                <a:spcPts val="1000"/>
              </a:spcBef>
              <a:buFont typeface="Arial" panose="020B0604020202020204" pitchFamily="34" charset="0"/>
              <a:buNone/>
              <a:defRPr sz="3600" kern="1200" baseline="0">
                <a:solidFill>
                  <a:schemeClr val="bg1"/>
                </a:solidFill>
                <a:latin typeface="Segoe UI Light"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3000" kern="1200">
                <a:solidFill>
                  <a:srgbClr val="3F3F3F"/>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3000" kern="1200">
                <a:solidFill>
                  <a:srgbClr val="3F3F3F"/>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000" kern="1200">
                <a:solidFill>
                  <a:srgbClr val="3F3F3F"/>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3000" kern="1200">
                <a:solidFill>
                  <a:srgbClr val="3F3F3F"/>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err="1"/>
              <a:t>Máquinas</a:t>
            </a:r>
            <a:r>
              <a:rPr lang="en-US" sz="2800" dirty="0"/>
              <a:t> </a:t>
            </a:r>
            <a:r>
              <a:rPr lang="en-US" sz="2800" dirty="0" err="1"/>
              <a:t>virtuales</a:t>
            </a:r>
            <a:r>
              <a:rPr lang="en-US" sz="2800" dirty="0"/>
              <a:t> y </a:t>
            </a:r>
            <a:r>
              <a:rPr lang="en-US" sz="2800" dirty="0" err="1"/>
              <a:t>servicios</a:t>
            </a:r>
            <a:r>
              <a:rPr lang="en-US" sz="2800" dirty="0"/>
              <a:t> web</a:t>
            </a:r>
          </a:p>
        </p:txBody>
      </p:sp>
      <p:sp>
        <p:nvSpPr>
          <p:cNvPr id="5" name="Text Placeholder 3">
            <a:extLst>
              <a:ext uri="{FF2B5EF4-FFF2-40B4-BE49-F238E27FC236}">
                <a16:creationId xmlns:a16="http://schemas.microsoft.com/office/drawing/2014/main" id="{E6F98CC9-D2E9-3D46-3078-D61AAAB7956D}"/>
              </a:ext>
            </a:extLst>
          </p:cNvPr>
          <p:cNvSpPr txBox="1">
            <a:spLocks/>
          </p:cNvSpPr>
          <p:nvPr/>
        </p:nvSpPr>
        <p:spPr>
          <a:xfrm>
            <a:off x="0" y="3727580"/>
            <a:ext cx="5514392" cy="741784"/>
          </a:xfrm>
          <a:prstGeom prst="rect">
            <a:avLst/>
          </a:prstGeom>
          <a:solidFill>
            <a:srgbClr val="0A5BBA">
              <a:alpha val="90000"/>
            </a:srgbClr>
          </a:solidFill>
        </p:spPr>
        <p:txBody>
          <a:bodyPr vert="horz" lIns="182880" tIns="137160" rIns="91440" bIns="45720" rtlCol="0">
            <a:noAutofit/>
          </a:bodyPr>
          <a:lstStyle>
            <a:lvl1pPr marL="57150" indent="0" algn="l" defTabSz="914400" rtl="0" eaLnBrk="1" latinLnBrk="0" hangingPunct="1">
              <a:lnSpc>
                <a:spcPct val="100000"/>
              </a:lnSpc>
              <a:spcBef>
                <a:spcPts val="1000"/>
              </a:spcBef>
              <a:buFont typeface="Arial" panose="020B0604020202020204" pitchFamily="34" charset="0"/>
              <a:buNone/>
              <a:defRPr sz="3600" kern="1200" baseline="0">
                <a:solidFill>
                  <a:schemeClr val="bg1"/>
                </a:solidFill>
                <a:latin typeface="Segoe UI Light"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3000" kern="1200">
                <a:solidFill>
                  <a:srgbClr val="3F3F3F"/>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3000" kern="1200">
                <a:solidFill>
                  <a:srgbClr val="3F3F3F"/>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000" kern="1200">
                <a:solidFill>
                  <a:srgbClr val="3F3F3F"/>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3000" kern="1200">
                <a:solidFill>
                  <a:srgbClr val="3F3F3F"/>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Security Center, </a:t>
            </a:r>
            <a:r>
              <a:rPr lang="en-US" sz="2800" dirty="0" err="1"/>
              <a:t>Governanza</a:t>
            </a:r>
            <a:endParaRPr lang="en-US" sz="2800" dirty="0"/>
          </a:p>
        </p:txBody>
      </p:sp>
      <p:sp>
        <p:nvSpPr>
          <p:cNvPr id="6" name="Text Placeholder 3">
            <a:extLst>
              <a:ext uri="{FF2B5EF4-FFF2-40B4-BE49-F238E27FC236}">
                <a16:creationId xmlns:a16="http://schemas.microsoft.com/office/drawing/2014/main" id="{3117E57E-DF25-7AFE-7188-9FF47C9A353B}"/>
              </a:ext>
            </a:extLst>
          </p:cNvPr>
          <p:cNvSpPr txBox="1">
            <a:spLocks/>
          </p:cNvSpPr>
          <p:nvPr/>
        </p:nvSpPr>
        <p:spPr>
          <a:xfrm>
            <a:off x="0" y="5435083"/>
            <a:ext cx="5514392" cy="741784"/>
          </a:xfrm>
          <a:prstGeom prst="rect">
            <a:avLst/>
          </a:prstGeom>
          <a:solidFill>
            <a:srgbClr val="0A5BBA">
              <a:alpha val="90000"/>
            </a:srgbClr>
          </a:solidFill>
        </p:spPr>
        <p:txBody>
          <a:bodyPr vert="horz" lIns="182880" tIns="137160" rIns="91440" bIns="45720" rtlCol="0">
            <a:noAutofit/>
          </a:bodyPr>
          <a:lstStyle>
            <a:lvl1pPr marL="57150" indent="0" algn="l" defTabSz="914400" rtl="0" eaLnBrk="1" latinLnBrk="0" hangingPunct="1">
              <a:lnSpc>
                <a:spcPct val="100000"/>
              </a:lnSpc>
              <a:spcBef>
                <a:spcPts val="1000"/>
              </a:spcBef>
              <a:buFont typeface="Arial" panose="020B0604020202020204" pitchFamily="34" charset="0"/>
              <a:buNone/>
              <a:defRPr sz="3600" kern="1200" baseline="0">
                <a:solidFill>
                  <a:schemeClr val="bg1"/>
                </a:solidFill>
                <a:latin typeface="Segoe UI Light"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3000" kern="1200">
                <a:solidFill>
                  <a:srgbClr val="3F3F3F"/>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
              <a:defRPr sz="3000" kern="1200">
                <a:solidFill>
                  <a:srgbClr val="3F3F3F"/>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000" kern="1200">
                <a:solidFill>
                  <a:srgbClr val="3F3F3F"/>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3000" kern="1200">
                <a:solidFill>
                  <a:srgbClr val="3F3F3F"/>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err="1"/>
              <a:t>Calculadora</a:t>
            </a:r>
            <a:r>
              <a:rPr lang="en-US" sz="2800" dirty="0"/>
              <a:t> de </a:t>
            </a:r>
            <a:r>
              <a:rPr lang="en-US" sz="2800" dirty="0" err="1"/>
              <a:t>precios</a:t>
            </a:r>
            <a:r>
              <a:rPr lang="en-US" sz="2800" dirty="0"/>
              <a:t> y TCO</a:t>
            </a:r>
          </a:p>
        </p:txBody>
      </p:sp>
      <p:pic>
        <p:nvPicPr>
          <p:cNvPr id="8" name="Gráfico 7">
            <a:extLst>
              <a:ext uri="{FF2B5EF4-FFF2-40B4-BE49-F238E27FC236}">
                <a16:creationId xmlns:a16="http://schemas.microsoft.com/office/drawing/2014/main" id="{E2C07B07-B17A-8434-F809-C2603A0C5E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1520" y="560094"/>
            <a:ext cx="667335" cy="667335"/>
          </a:xfrm>
          <a:prstGeom prst="rect">
            <a:avLst/>
          </a:prstGeom>
        </p:spPr>
      </p:pic>
      <p:pic>
        <p:nvPicPr>
          <p:cNvPr id="10" name="Gráfico 9">
            <a:extLst>
              <a:ext uri="{FF2B5EF4-FFF2-40B4-BE49-F238E27FC236}">
                <a16:creationId xmlns:a16="http://schemas.microsoft.com/office/drawing/2014/main" id="{68D229A1-A97E-2B19-D165-62DBC94960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63972" y="600529"/>
            <a:ext cx="626902" cy="626902"/>
          </a:xfrm>
          <a:prstGeom prst="rect">
            <a:avLst/>
          </a:prstGeom>
        </p:spPr>
      </p:pic>
      <p:pic>
        <p:nvPicPr>
          <p:cNvPr id="12" name="Gráfico 11">
            <a:extLst>
              <a:ext uri="{FF2B5EF4-FFF2-40B4-BE49-F238E27FC236}">
                <a16:creationId xmlns:a16="http://schemas.microsoft.com/office/drawing/2014/main" id="{E9F9B522-2205-2581-AA2D-E039A3CACBE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37126" y="659364"/>
            <a:ext cx="518044" cy="518044"/>
          </a:xfrm>
          <a:prstGeom prst="rect">
            <a:avLst/>
          </a:prstGeom>
        </p:spPr>
      </p:pic>
      <p:pic>
        <p:nvPicPr>
          <p:cNvPr id="16" name="Gráfico 15">
            <a:extLst>
              <a:ext uri="{FF2B5EF4-FFF2-40B4-BE49-F238E27FC236}">
                <a16:creationId xmlns:a16="http://schemas.microsoft.com/office/drawing/2014/main" id="{E4D0CB37-95A5-9EE3-3CDA-344553A3F37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28703" y="560097"/>
            <a:ext cx="667334" cy="667334"/>
          </a:xfrm>
          <a:prstGeom prst="rect">
            <a:avLst/>
          </a:prstGeom>
        </p:spPr>
      </p:pic>
      <p:pic>
        <p:nvPicPr>
          <p:cNvPr id="18" name="Gráfico 17">
            <a:extLst>
              <a:ext uri="{FF2B5EF4-FFF2-40B4-BE49-F238E27FC236}">
                <a16:creationId xmlns:a16="http://schemas.microsoft.com/office/drawing/2014/main" id="{6024E959-48FF-22A3-A495-DC76D8D32E0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220591" y="564503"/>
            <a:ext cx="667334" cy="667334"/>
          </a:xfrm>
          <a:prstGeom prst="rect">
            <a:avLst/>
          </a:prstGeom>
        </p:spPr>
      </p:pic>
      <p:pic>
        <p:nvPicPr>
          <p:cNvPr id="20" name="Gráfico 19">
            <a:extLst>
              <a:ext uri="{FF2B5EF4-FFF2-40B4-BE49-F238E27FC236}">
                <a16:creationId xmlns:a16="http://schemas.microsoft.com/office/drawing/2014/main" id="{5FD86632-7C60-0193-F96D-2D95BE0FA35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58269" y="560095"/>
            <a:ext cx="667335" cy="667335"/>
          </a:xfrm>
          <a:prstGeom prst="rect">
            <a:avLst/>
          </a:prstGeom>
        </p:spPr>
      </p:pic>
      <p:sp>
        <p:nvSpPr>
          <p:cNvPr id="21" name="CuadroTexto 20">
            <a:extLst>
              <a:ext uri="{FF2B5EF4-FFF2-40B4-BE49-F238E27FC236}">
                <a16:creationId xmlns:a16="http://schemas.microsoft.com/office/drawing/2014/main" id="{D9A2C516-4253-8AD4-5888-076444570DEA}"/>
              </a:ext>
            </a:extLst>
          </p:cNvPr>
          <p:cNvSpPr txBox="1"/>
          <p:nvPr/>
        </p:nvSpPr>
        <p:spPr>
          <a:xfrm>
            <a:off x="5813227" y="1232677"/>
            <a:ext cx="720069" cy="461665"/>
          </a:xfrm>
          <a:prstGeom prst="rect">
            <a:avLst/>
          </a:prstGeom>
          <a:noFill/>
        </p:spPr>
        <p:txBody>
          <a:bodyPr wrap="none" rtlCol="0">
            <a:spAutoFit/>
          </a:bodyPr>
          <a:lstStyle/>
          <a:p>
            <a:pPr algn="ctr"/>
            <a:r>
              <a:rPr lang="es-CL" sz="1200" dirty="0"/>
              <a:t>Redes</a:t>
            </a:r>
          </a:p>
          <a:p>
            <a:pPr algn="ctr"/>
            <a:r>
              <a:rPr lang="es-CL" sz="1200" dirty="0"/>
              <a:t>virtuales</a:t>
            </a:r>
          </a:p>
        </p:txBody>
      </p:sp>
      <p:sp>
        <p:nvSpPr>
          <p:cNvPr id="22" name="CuadroTexto 21">
            <a:extLst>
              <a:ext uri="{FF2B5EF4-FFF2-40B4-BE49-F238E27FC236}">
                <a16:creationId xmlns:a16="http://schemas.microsoft.com/office/drawing/2014/main" id="{F9F07A5E-AEE1-9074-ABED-924F496FB23F}"/>
              </a:ext>
            </a:extLst>
          </p:cNvPr>
          <p:cNvSpPr txBox="1"/>
          <p:nvPr/>
        </p:nvSpPr>
        <p:spPr>
          <a:xfrm>
            <a:off x="6777790" y="1346069"/>
            <a:ext cx="790602" cy="276999"/>
          </a:xfrm>
          <a:prstGeom prst="rect">
            <a:avLst/>
          </a:prstGeom>
          <a:noFill/>
        </p:spPr>
        <p:txBody>
          <a:bodyPr wrap="none" rtlCol="0">
            <a:spAutoFit/>
          </a:bodyPr>
          <a:lstStyle/>
          <a:p>
            <a:pPr algn="ctr"/>
            <a:r>
              <a:rPr lang="es-CL" sz="1200" dirty="0" err="1"/>
              <a:t>Functions</a:t>
            </a:r>
            <a:endParaRPr lang="es-CL" sz="1200" dirty="0"/>
          </a:p>
        </p:txBody>
      </p:sp>
      <p:sp>
        <p:nvSpPr>
          <p:cNvPr id="23" name="CuadroTexto 22">
            <a:extLst>
              <a:ext uri="{FF2B5EF4-FFF2-40B4-BE49-F238E27FC236}">
                <a16:creationId xmlns:a16="http://schemas.microsoft.com/office/drawing/2014/main" id="{CD586713-DFF2-6260-FEA1-3820DA253FAF}"/>
              </a:ext>
            </a:extLst>
          </p:cNvPr>
          <p:cNvSpPr txBox="1"/>
          <p:nvPr/>
        </p:nvSpPr>
        <p:spPr>
          <a:xfrm>
            <a:off x="7696038" y="1221398"/>
            <a:ext cx="800220" cy="461665"/>
          </a:xfrm>
          <a:prstGeom prst="rect">
            <a:avLst/>
          </a:prstGeom>
          <a:noFill/>
        </p:spPr>
        <p:txBody>
          <a:bodyPr wrap="none" rtlCol="0">
            <a:spAutoFit/>
          </a:bodyPr>
          <a:lstStyle/>
          <a:p>
            <a:pPr algn="ctr"/>
            <a:r>
              <a:rPr lang="es-CL" sz="1200" dirty="0"/>
              <a:t>Máquinas</a:t>
            </a:r>
          </a:p>
          <a:p>
            <a:pPr algn="ctr"/>
            <a:r>
              <a:rPr lang="es-CL" sz="1200" dirty="0"/>
              <a:t>virtuales</a:t>
            </a:r>
          </a:p>
        </p:txBody>
      </p:sp>
      <p:sp>
        <p:nvSpPr>
          <p:cNvPr id="24" name="CuadroTexto 23">
            <a:extLst>
              <a:ext uri="{FF2B5EF4-FFF2-40B4-BE49-F238E27FC236}">
                <a16:creationId xmlns:a16="http://schemas.microsoft.com/office/drawing/2014/main" id="{0BF4070A-52B3-B246-593D-906D3566626E}"/>
              </a:ext>
            </a:extLst>
          </p:cNvPr>
          <p:cNvSpPr txBox="1"/>
          <p:nvPr/>
        </p:nvSpPr>
        <p:spPr>
          <a:xfrm>
            <a:off x="8817788" y="1227430"/>
            <a:ext cx="830677" cy="461665"/>
          </a:xfrm>
          <a:prstGeom prst="rect">
            <a:avLst/>
          </a:prstGeom>
          <a:noFill/>
        </p:spPr>
        <p:txBody>
          <a:bodyPr wrap="none" rtlCol="0">
            <a:spAutoFit/>
          </a:bodyPr>
          <a:lstStyle/>
          <a:p>
            <a:pPr algn="ctr"/>
            <a:r>
              <a:rPr lang="es-CL" sz="1200" dirty="0"/>
              <a:t>Grupos de</a:t>
            </a:r>
          </a:p>
          <a:p>
            <a:pPr algn="ctr"/>
            <a:r>
              <a:rPr lang="es-CL" sz="1200" dirty="0"/>
              <a:t>recursos</a:t>
            </a:r>
          </a:p>
        </p:txBody>
      </p:sp>
      <p:sp>
        <p:nvSpPr>
          <p:cNvPr id="25" name="CuadroTexto 24">
            <a:extLst>
              <a:ext uri="{FF2B5EF4-FFF2-40B4-BE49-F238E27FC236}">
                <a16:creationId xmlns:a16="http://schemas.microsoft.com/office/drawing/2014/main" id="{81831D59-6366-1127-8C4F-70D0AEE9E331}"/>
              </a:ext>
            </a:extLst>
          </p:cNvPr>
          <p:cNvSpPr txBox="1"/>
          <p:nvPr/>
        </p:nvSpPr>
        <p:spPr>
          <a:xfrm>
            <a:off x="9969995" y="1227430"/>
            <a:ext cx="827406" cy="461665"/>
          </a:xfrm>
          <a:prstGeom prst="rect">
            <a:avLst/>
          </a:prstGeom>
          <a:noFill/>
        </p:spPr>
        <p:txBody>
          <a:bodyPr wrap="none" rtlCol="0">
            <a:spAutoFit/>
          </a:bodyPr>
          <a:lstStyle/>
          <a:p>
            <a:pPr algn="ctr"/>
            <a:r>
              <a:rPr lang="es-CL" sz="1200" dirty="0"/>
              <a:t>SQL</a:t>
            </a:r>
          </a:p>
          <a:p>
            <a:pPr algn="ctr"/>
            <a:r>
              <a:rPr lang="es-CL" sz="1200" dirty="0" err="1"/>
              <a:t>Databases</a:t>
            </a:r>
            <a:endParaRPr lang="es-CL" sz="1200" dirty="0"/>
          </a:p>
        </p:txBody>
      </p:sp>
      <p:sp>
        <p:nvSpPr>
          <p:cNvPr id="26" name="CuadroTexto 25">
            <a:extLst>
              <a:ext uri="{FF2B5EF4-FFF2-40B4-BE49-F238E27FC236}">
                <a16:creationId xmlns:a16="http://schemas.microsoft.com/office/drawing/2014/main" id="{61C0252A-A5B6-8CBC-9425-DEC97AAFBA48}"/>
              </a:ext>
            </a:extLst>
          </p:cNvPr>
          <p:cNvSpPr txBox="1"/>
          <p:nvPr/>
        </p:nvSpPr>
        <p:spPr>
          <a:xfrm>
            <a:off x="10958649" y="1221397"/>
            <a:ext cx="1233351" cy="461665"/>
          </a:xfrm>
          <a:prstGeom prst="rect">
            <a:avLst/>
          </a:prstGeom>
          <a:noFill/>
        </p:spPr>
        <p:txBody>
          <a:bodyPr wrap="none" rtlCol="0">
            <a:spAutoFit/>
          </a:bodyPr>
          <a:lstStyle/>
          <a:p>
            <a:pPr algn="ctr"/>
            <a:r>
              <a:rPr lang="es-CL" sz="1200" dirty="0"/>
              <a:t>Cuentas de</a:t>
            </a:r>
          </a:p>
          <a:p>
            <a:pPr algn="ctr"/>
            <a:r>
              <a:rPr lang="es-CL" sz="1200" dirty="0"/>
              <a:t>almacenamiento</a:t>
            </a:r>
          </a:p>
        </p:txBody>
      </p:sp>
      <p:sp>
        <p:nvSpPr>
          <p:cNvPr id="29" name="Google Shape;1334;p72">
            <a:extLst>
              <a:ext uri="{FF2B5EF4-FFF2-40B4-BE49-F238E27FC236}">
                <a16:creationId xmlns:a16="http://schemas.microsoft.com/office/drawing/2014/main" id="{E844A35D-A1F5-DC18-A47C-198D8D5B6262}"/>
              </a:ext>
            </a:extLst>
          </p:cNvPr>
          <p:cNvSpPr/>
          <p:nvPr/>
        </p:nvSpPr>
        <p:spPr>
          <a:xfrm rot="4365922">
            <a:off x="5720346" y="1886893"/>
            <a:ext cx="698703" cy="1248888"/>
          </a:xfrm>
          <a:custGeom>
            <a:avLst/>
            <a:gdLst/>
            <a:ahLst/>
            <a:cxnLst/>
            <a:rect l="l" t="t" r="r" b="b"/>
            <a:pathLst>
              <a:path w="8346" h="11410" extrusionOk="0">
                <a:moveTo>
                  <a:pt x="7355" y="985"/>
                </a:moveTo>
                <a:cubicBezTo>
                  <a:pt x="7381" y="1012"/>
                  <a:pt x="7417" y="1047"/>
                  <a:pt x="7452" y="1074"/>
                </a:cubicBezTo>
                <a:cubicBezTo>
                  <a:pt x="7284" y="1509"/>
                  <a:pt x="7115" y="1943"/>
                  <a:pt x="6938" y="2423"/>
                </a:cubicBezTo>
                <a:cubicBezTo>
                  <a:pt x="6689" y="2396"/>
                  <a:pt x="6441" y="2369"/>
                  <a:pt x="6201" y="2343"/>
                </a:cubicBezTo>
                <a:cubicBezTo>
                  <a:pt x="6184" y="2307"/>
                  <a:pt x="6175" y="2272"/>
                  <a:pt x="6157" y="2236"/>
                </a:cubicBezTo>
                <a:cubicBezTo>
                  <a:pt x="6556" y="1819"/>
                  <a:pt x="6955" y="1402"/>
                  <a:pt x="7355" y="985"/>
                </a:cubicBezTo>
                <a:close/>
                <a:moveTo>
                  <a:pt x="7674" y="1012"/>
                </a:moveTo>
                <a:cubicBezTo>
                  <a:pt x="7709" y="1012"/>
                  <a:pt x="7736" y="1012"/>
                  <a:pt x="7772" y="1021"/>
                </a:cubicBezTo>
                <a:cubicBezTo>
                  <a:pt x="7896" y="1562"/>
                  <a:pt x="8011" y="2103"/>
                  <a:pt x="8144" y="2715"/>
                </a:cubicBezTo>
                <a:cubicBezTo>
                  <a:pt x="7798" y="2644"/>
                  <a:pt x="7541" y="2600"/>
                  <a:pt x="7222" y="2538"/>
                </a:cubicBezTo>
                <a:cubicBezTo>
                  <a:pt x="7381" y="2006"/>
                  <a:pt x="7523" y="1509"/>
                  <a:pt x="7674" y="1012"/>
                </a:cubicBezTo>
                <a:close/>
                <a:moveTo>
                  <a:pt x="7825" y="1"/>
                </a:moveTo>
                <a:cubicBezTo>
                  <a:pt x="7159" y="799"/>
                  <a:pt x="6547" y="1544"/>
                  <a:pt x="5962" y="2307"/>
                </a:cubicBezTo>
                <a:cubicBezTo>
                  <a:pt x="6228" y="2556"/>
                  <a:pt x="6609" y="2467"/>
                  <a:pt x="6813" y="2777"/>
                </a:cubicBezTo>
                <a:cubicBezTo>
                  <a:pt x="6512" y="3381"/>
                  <a:pt x="6228" y="3984"/>
                  <a:pt x="5909" y="4578"/>
                </a:cubicBezTo>
                <a:cubicBezTo>
                  <a:pt x="5589" y="5182"/>
                  <a:pt x="5252" y="5776"/>
                  <a:pt x="4888" y="6361"/>
                </a:cubicBezTo>
                <a:cubicBezTo>
                  <a:pt x="4409" y="7115"/>
                  <a:pt x="3833" y="7816"/>
                  <a:pt x="3256" y="8508"/>
                </a:cubicBezTo>
                <a:cubicBezTo>
                  <a:pt x="2493" y="9413"/>
                  <a:pt x="1677" y="10238"/>
                  <a:pt x="683" y="10895"/>
                </a:cubicBezTo>
                <a:cubicBezTo>
                  <a:pt x="469" y="11043"/>
                  <a:pt x="262" y="11215"/>
                  <a:pt x="55" y="11374"/>
                </a:cubicBezTo>
                <a:lnTo>
                  <a:pt x="55" y="11374"/>
                </a:lnTo>
                <a:cubicBezTo>
                  <a:pt x="1061" y="10888"/>
                  <a:pt x="1940" y="10215"/>
                  <a:pt x="2724" y="9413"/>
                </a:cubicBezTo>
                <a:cubicBezTo>
                  <a:pt x="3921" y="8207"/>
                  <a:pt x="4977" y="6885"/>
                  <a:pt x="5802" y="5394"/>
                </a:cubicBezTo>
                <a:cubicBezTo>
                  <a:pt x="6272" y="4561"/>
                  <a:pt x="6689" y="3700"/>
                  <a:pt x="7159" y="2795"/>
                </a:cubicBezTo>
                <a:cubicBezTo>
                  <a:pt x="7390" y="2839"/>
                  <a:pt x="7674" y="2884"/>
                  <a:pt x="7958" y="2937"/>
                </a:cubicBezTo>
                <a:cubicBezTo>
                  <a:pt x="8034" y="2949"/>
                  <a:pt x="8095" y="2956"/>
                  <a:pt x="8145" y="2956"/>
                </a:cubicBezTo>
                <a:cubicBezTo>
                  <a:pt x="8317" y="2956"/>
                  <a:pt x="8345" y="2872"/>
                  <a:pt x="8304" y="2618"/>
                </a:cubicBezTo>
                <a:cubicBezTo>
                  <a:pt x="8206" y="1890"/>
                  <a:pt x="8091" y="1172"/>
                  <a:pt x="7976" y="444"/>
                </a:cubicBezTo>
                <a:cubicBezTo>
                  <a:pt x="7949" y="302"/>
                  <a:pt x="7887" y="178"/>
                  <a:pt x="7825" y="1"/>
                </a:cubicBezTo>
                <a:close/>
                <a:moveTo>
                  <a:pt x="55" y="11374"/>
                </a:moveTo>
                <a:lnTo>
                  <a:pt x="55" y="11374"/>
                </a:lnTo>
                <a:cubicBezTo>
                  <a:pt x="37" y="11383"/>
                  <a:pt x="19" y="11392"/>
                  <a:pt x="0" y="11400"/>
                </a:cubicBezTo>
                <a:lnTo>
                  <a:pt x="9" y="11409"/>
                </a:lnTo>
                <a:cubicBezTo>
                  <a:pt x="24" y="11398"/>
                  <a:pt x="40" y="11386"/>
                  <a:pt x="55" y="11374"/>
                </a:cubicBezTo>
                <a:close/>
              </a:path>
            </a:pathLst>
          </a:custGeom>
          <a:solidFill>
            <a:srgbClr val="226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70C0"/>
              </a:solidFill>
            </a:endParaRPr>
          </a:p>
        </p:txBody>
      </p:sp>
      <p:sp>
        <p:nvSpPr>
          <p:cNvPr id="30" name="CuadroTexto 29">
            <a:extLst>
              <a:ext uri="{FF2B5EF4-FFF2-40B4-BE49-F238E27FC236}">
                <a16:creationId xmlns:a16="http://schemas.microsoft.com/office/drawing/2014/main" id="{ECAD6B0B-F851-15F2-BE17-5AB3188E717F}"/>
              </a:ext>
            </a:extLst>
          </p:cNvPr>
          <p:cNvSpPr txBox="1"/>
          <p:nvPr/>
        </p:nvSpPr>
        <p:spPr>
          <a:xfrm>
            <a:off x="6850212" y="2353508"/>
            <a:ext cx="4620487" cy="461665"/>
          </a:xfrm>
          <a:prstGeom prst="rect">
            <a:avLst/>
          </a:prstGeom>
          <a:noFill/>
        </p:spPr>
        <p:txBody>
          <a:bodyPr wrap="square" rtlCol="0">
            <a:spAutoFit/>
          </a:bodyPr>
          <a:lstStyle/>
          <a:p>
            <a:r>
              <a:rPr lang="es-CL" sz="2400" dirty="0"/>
              <a:t>Automatización mediante </a:t>
            </a:r>
            <a:r>
              <a:rPr lang="es-CL" sz="2400" b="1" dirty="0">
                <a:solidFill>
                  <a:srgbClr val="0070C0"/>
                </a:solidFill>
              </a:rPr>
              <a:t>Azure CLI</a:t>
            </a:r>
          </a:p>
        </p:txBody>
      </p:sp>
      <p:pic>
        <p:nvPicPr>
          <p:cNvPr id="32" name="Gráfico 31">
            <a:extLst>
              <a:ext uri="{FF2B5EF4-FFF2-40B4-BE49-F238E27FC236}">
                <a16:creationId xmlns:a16="http://schemas.microsoft.com/office/drawing/2014/main" id="{7213BEE6-85ED-E2DB-19E3-00B7B8B4823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902002" y="5435083"/>
            <a:ext cx="741784" cy="741784"/>
          </a:xfrm>
          <a:prstGeom prst="rect">
            <a:avLst/>
          </a:prstGeom>
        </p:spPr>
      </p:pic>
      <p:pic>
        <p:nvPicPr>
          <p:cNvPr id="34" name="Imagen 33" descr="Icono&#10;&#10;Descripción generada automáticamente">
            <a:extLst>
              <a:ext uri="{FF2B5EF4-FFF2-40B4-BE49-F238E27FC236}">
                <a16:creationId xmlns:a16="http://schemas.microsoft.com/office/drawing/2014/main" id="{ACE86885-C039-7CDD-C1C0-A1B94177BD4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478807" y="5435084"/>
            <a:ext cx="741784" cy="741784"/>
          </a:xfrm>
          <a:prstGeom prst="rect">
            <a:avLst/>
          </a:prstGeom>
        </p:spPr>
      </p:pic>
      <p:pic>
        <p:nvPicPr>
          <p:cNvPr id="36" name="Gráfico 35">
            <a:extLst>
              <a:ext uri="{FF2B5EF4-FFF2-40B4-BE49-F238E27FC236}">
                <a16:creationId xmlns:a16="http://schemas.microsoft.com/office/drawing/2014/main" id="{F8AC62FF-2C37-E0FE-2826-BC6C178B05D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158420" y="3749043"/>
            <a:ext cx="667335" cy="667335"/>
          </a:xfrm>
          <a:prstGeom prst="rect">
            <a:avLst/>
          </a:prstGeom>
        </p:spPr>
      </p:pic>
      <p:sp>
        <p:nvSpPr>
          <p:cNvPr id="37" name="CuadroTexto 36">
            <a:extLst>
              <a:ext uri="{FF2B5EF4-FFF2-40B4-BE49-F238E27FC236}">
                <a16:creationId xmlns:a16="http://schemas.microsoft.com/office/drawing/2014/main" id="{0932C8FC-7251-02EB-BE05-84A0599A7FC1}"/>
              </a:ext>
            </a:extLst>
          </p:cNvPr>
          <p:cNvSpPr txBox="1"/>
          <p:nvPr/>
        </p:nvSpPr>
        <p:spPr>
          <a:xfrm>
            <a:off x="6991180" y="4338940"/>
            <a:ext cx="1001813" cy="461665"/>
          </a:xfrm>
          <a:prstGeom prst="rect">
            <a:avLst/>
          </a:prstGeom>
          <a:noFill/>
        </p:spPr>
        <p:txBody>
          <a:bodyPr wrap="none" rtlCol="0">
            <a:spAutoFit/>
          </a:bodyPr>
          <a:lstStyle/>
          <a:p>
            <a:pPr algn="ctr"/>
            <a:r>
              <a:rPr lang="es-CL" sz="1200" dirty="0"/>
              <a:t>MS Defender</a:t>
            </a:r>
          </a:p>
          <a:p>
            <a:pPr algn="ctr"/>
            <a:r>
              <a:rPr lang="es-CL" sz="1200" dirty="0" err="1"/>
              <a:t>For</a:t>
            </a:r>
            <a:r>
              <a:rPr lang="es-CL" sz="1200" dirty="0"/>
              <a:t> </a:t>
            </a:r>
            <a:r>
              <a:rPr lang="es-CL" sz="1200" dirty="0" err="1"/>
              <a:t>cloud</a:t>
            </a:r>
            <a:endParaRPr lang="es-CL" sz="1200" dirty="0"/>
          </a:p>
        </p:txBody>
      </p:sp>
      <p:pic>
        <p:nvPicPr>
          <p:cNvPr id="39" name="Gráfico 38">
            <a:extLst>
              <a:ext uri="{FF2B5EF4-FFF2-40B4-BE49-F238E27FC236}">
                <a16:creationId xmlns:a16="http://schemas.microsoft.com/office/drawing/2014/main" id="{9360D5B9-9494-0078-F07C-5649D4B703C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933079" y="3749043"/>
            <a:ext cx="667335" cy="667335"/>
          </a:xfrm>
          <a:prstGeom prst="rect">
            <a:avLst/>
          </a:prstGeom>
        </p:spPr>
      </p:pic>
      <p:sp>
        <p:nvSpPr>
          <p:cNvPr id="40" name="CuadroTexto 39">
            <a:extLst>
              <a:ext uri="{FF2B5EF4-FFF2-40B4-BE49-F238E27FC236}">
                <a16:creationId xmlns:a16="http://schemas.microsoft.com/office/drawing/2014/main" id="{5DD602F1-1A67-B566-DDD7-3CD003E56745}"/>
              </a:ext>
            </a:extLst>
          </p:cNvPr>
          <p:cNvSpPr txBox="1"/>
          <p:nvPr/>
        </p:nvSpPr>
        <p:spPr>
          <a:xfrm>
            <a:off x="9053919" y="4429979"/>
            <a:ext cx="467757" cy="276999"/>
          </a:xfrm>
          <a:prstGeom prst="rect">
            <a:avLst/>
          </a:prstGeom>
          <a:noFill/>
        </p:spPr>
        <p:txBody>
          <a:bodyPr wrap="none" rtlCol="0">
            <a:spAutoFit/>
          </a:bodyPr>
          <a:lstStyle/>
          <a:p>
            <a:pPr algn="ctr"/>
            <a:r>
              <a:rPr lang="es-CL" sz="1200" dirty="0"/>
              <a:t>MFA</a:t>
            </a:r>
          </a:p>
        </p:txBody>
      </p:sp>
      <p:pic>
        <p:nvPicPr>
          <p:cNvPr id="42" name="Gráfico 41">
            <a:extLst>
              <a:ext uri="{FF2B5EF4-FFF2-40B4-BE49-F238E27FC236}">
                <a16:creationId xmlns:a16="http://schemas.microsoft.com/office/drawing/2014/main" id="{03E6BB91-E632-3CED-C99D-8471C783E6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514439" y="3779927"/>
            <a:ext cx="667335" cy="667335"/>
          </a:xfrm>
          <a:prstGeom prst="rect">
            <a:avLst/>
          </a:prstGeom>
        </p:spPr>
      </p:pic>
      <p:sp>
        <p:nvSpPr>
          <p:cNvPr id="43" name="CuadroTexto 42">
            <a:extLst>
              <a:ext uri="{FF2B5EF4-FFF2-40B4-BE49-F238E27FC236}">
                <a16:creationId xmlns:a16="http://schemas.microsoft.com/office/drawing/2014/main" id="{E4BB8FFB-5A18-2965-12E7-0B3A3AE0533A}"/>
              </a:ext>
            </a:extLst>
          </p:cNvPr>
          <p:cNvSpPr txBox="1"/>
          <p:nvPr/>
        </p:nvSpPr>
        <p:spPr>
          <a:xfrm>
            <a:off x="10620736" y="4431272"/>
            <a:ext cx="454740" cy="276999"/>
          </a:xfrm>
          <a:prstGeom prst="rect">
            <a:avLst/>
          </a:prstGeom>
          <a:noFill/>
        </p:spPr>
        <p:txBody>
          <a:bodyPr wrap="none" rtlCol="0">
            <a:spAutoFit/>
          </a:bodyPr>
          <a:lstStyle/>
          <a:p>
            <a:pPr algn="ctr"/>
            <a:r>
              <a:rPr lang="es-CL" sz="1200" dirty="0"/>
              <a:t>Tags</a:t>
            </a:r>
          </a:p>
        </p:txBody>
      </p:sp>
      <p:pic>
        <p:nvPicPr>
          <p:cNvPr id="45" name="Gráfico 44">
            <a:extLst>
              <a:ext uri="{FF2B5EF4-FFF2-40B4-BE49-F238E27FC236}">
                <a16:creationId xmlns:a16="http://schemas.microsoft.com/office/drawing/2014/main" id="{45462654-0F74-76D6-D952-4B6AE84196D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216382" y="5435083"/>
            <a:ext cx="675581" cy="675581"/>
          </a:xfrm>
          <a:prstGeom prst="rect">
            <a:avLst/>
          </a:prstGeom>
        </p:spPr>
      </p:pic>
      <p:sp>
        <p:nvSpPr>
          <p:cNvPr id="46" name="CuadroTexto 45">
            <a:extLst>
              <a:ext uri="{FF2B5EF4-FFF2-40B4-BE49-F238E27FC236}">
                <a16:creationId xmlns:a16="http://schemas.microsoft.com/office/drawing/2014/main" id="{BF3DB3F4-9ABB-7207-9087-A62AB68C4B34}"/>
              </a:ext>
            </a:extLst>
          </p:cNvPr>
          <p:cNvSpPr txBox="1"/>
          <p:nvPr/>
        </p:nvSpPr>
        <p:spPr>
          <a:xfrm>
            <a:off x="7045158" y="6110306"/>
            <a:ext cx="1077411" cy="276999"/>
          </a:xfrm>
          <a:prstGeom prst="rect">
            <a:avLst/>
          </a:prstGeom>
          <a:noFill/>
        </p:spPr>
        <p:txBody>
          <a:bodyPr wrap="none" rtlCol="0">
            <a:spAutoFit/>
          </a:bodyPr>
          <a:lstStyle/>
          <a:p>
            <a:pPr algn="ctr"/>
            <a:r>
              <a:rPr lang="es-CL" sz="1200" dirty="0"/>
              <a:t>Azure </a:t>
            </a:r>
            <a:r>
              <a:rPr lang="es-CL" sz="1200" dirty="0" err="1"/>
              <a:t>budgets</a:t>
            </a:r>
            <a:endParaRPr lang="es-CL" sz="1200" dirty="0"/>
          </a:p>
        </p:txBody>
      </p:sp>
      <p:sp>
        <p:nvSpPr>
          <p:cNvPr id="47" name="CuadroTexto 46">
            <a:extLst>
              <a:ext uri="{FF2B5EF4-FFF2-40B4-BE49-F238E27FC236}">
                <a16:creationId xmlns:a16="http://schemas.microsoft.com/office/drawing/2014/main" id="{17D0952C-D12F-2A70-65B5-9D2AF6A472BF}"/>
              </a:ext>
            </a:extLst>
          </p:cNvPr>
          <p:cNvSpPr txBox="1"/>
          <p:nvPr/>
        </p:nvSpPr>
        <p:spPr>
          <a:xfrm>
            <a:off x="8759782" y="6110306"/>
            <a:ext cx="1013932" cy="461665"/>
          </a:xfrm>
          <a:prstGeom prst="rect">
            <a:avLst/>
          </a:prstGeom>
          <a:noFill/>
        </p:spPr>
        <p:txBody>
          <a:bodyPr wrap="none" rtlCol="0">
            <a:spAutoFit/>
          </a:bodyPr>
          <a:lstStyle/>
          <a:p>
            <a:pPr algn="ctr"/>
            <a:r>
              <a:rPr lang="es-CL" sz="1200" dirty="0" err="1"/>
              <a:t>Cost</a:t>
            </a:r>
            <a:endParaRPr lang="es-CL" sz="1200" dirty="0"/>
          </a:p>
          <a:p>
            <a:pPr algn="ctr"/>
            <a:r>
              <a:rPr lang="es-CL" sz="1200" dirty="0" err="1"/>
              <a:t>management</a:t>
            </a:r>
            <a:endParaRPr lang="es-CL" sz="1200" dirty="0"/>
          </a:p>
        </p:txBody>
      </p:sp>
      <p:sp>
        <p:nvSpPr>
          <p:cNvPr id="48" name="CuadroTexto 47">
            <a:extLst>
              <a:ext uri="{FF2B5EF4-FFF2-40B4-BE49-F238E27FC236}">
                <a16:creationId xmlns:a16="http://schemas.microsoft.com/office/drawing/2014/main" id="{0E7D9180-C8EB-9680-698F-44996A45C247}"/>
              </a:ext>
            </a:extLst>
          </p:cNvPr>
          <p:cNvSpPr txBox="1"/>
          <p:nvPr/>
        </p:nvSpPr>
        <p:spPr>
          <a:xfrm>
            <a:off x="10620736" y="6217852"/>
            <a:ext cx="439865" cy="276999"/>
          </a:xfrm>
          <a:prstGeom prst="rect">
            <a:avLst/>
          </a:prstGeom>
          <a:noFill/>
        </p:spPr>
        <p:txBody>
          <a:bodyPr wrap="none" rtlCol="0">
            <a:spAutoFit/>
          </a:bodyPr>
          <a:lstStyle/>
          <a:p>
            <a:pPr algn="ctr"/>
            <a:r>
              <a:rPr lang="es-CL" sz="1200" dirty="0"/>
              <a:t>TCO</a:t>
            </a:r>
          </a:p>
        </p:txBody>
      </p:sp>
      <p:pic>
        <p:nvPicPr>
          <p:cNvPr id="50" name="Gráfico 49">
            <a:extLst>
              <a:ext uri="{FF2B5EF4-FFF2-40B4-BE49-F238E27FC236}">
                <a16:creationId xmlns:a16="http://schemas.microsoft.com/office/drawing/2014/main" id="{A6423A04-3A4D-D810-A9F1-3D6AF91B85D9}"/>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11470699" y="2358822"/>
            <a:ext cx="456351" cy="456351"/>
          </a:xfrm>
          <a:prstGeom prst="rect">
            <a:avLst/>
          </a:prstGeom>
        </p:spPr>
      </p:pic>
      <p:sp>
        <p:nvSpPr>
          <p:cNvPr id="51" name="Google Shape;1334;p72">
            <a:extLst>
              <a:ext uri="{FF2B5EF4-FFF2-40B4-BE49-F238E27FC236}">
                <a16:creationId xmlns:a16="http://schemas.microsoft.com/office/drawing/2014/main" id="{BBA00C5F-420B-8A59-6F04-CF20CFD20E8A}"/>
              </a:ext>
            </a:extLst>
          </p:cNvPr>
          <p:cNvSpPr/>
          <p:nvPr/>
        </p:nvSpPr>
        <p:spPr>
          <a:xfrm rot="4365922">
            <a:off x="5819814" y="3500684"/>
            <a:ext cx="698703" cy="1248888"/>
          </a:xfrm>
          <a:custGeom>
            <a:avLst/>
            <a:gdLst/>
            <a:ahLst/>
            <a:cxnLst/>
            <a:rect l="l" t="t" r="r" b="b"/>
            <a:pathLst>
              <a:path w="8346" h="11410" extrusionOk="0">
                <a:moveTo>
                  <a:pt x="7355" y="985"/>
                </a:moveTo>
                <a:cubicBezTo>
                  <a:pt x="7381" y="1012"/>
                  <a:pt x="7417" y="1047"/>
                  <a:pt x="7452" y="1074"/>
                </a:cubicBezTo>
                <a:cubicBezTo>
                  <a:pt x="7284" y="1509"/>
                  <a:pt x="7115" y="1943"/>
                  <a:pt x="6938" y="2423"/>
                </a:cubicBezTo>
                <a:cubicBezTo>
                  <a:pt x="6689" y="2396"/>
                  <a:pt x="6441" y="2369"/>
                  <a:pt x="6201" y="2343"/>
                </a:cubicBezTo>
                <a:cubicBezTo>
                  <a:pt x="6184" y="2307"/>
                  <a:pt x="6175" y="2272"/>
                  <a:pt x="6157" y="2236"/>
                </a:cubicBezTo>
                <a:cubicBezTo>
                  <a:pt x="6556" y="1819"/>
                  <a:pt x="6955" y="1402"/>
                  <a:pt x="7355" y="985"/>
                </a:cubicBezTo>
                <a:close/>
                <a:moveTo>
                  <a:pt x="7674" y="1012"/>
                </a:moveTo>
                <a:cubicBezTo>
                  <a:pt x="7709" y="1012"/>
                  <a:pt x="7736" y="1012"/>
                  <a:pt x="7772" y="1021"/>
                </a:cubicBezTo>
                <a:cubicBezTo>
                  <a:pt x="7896" y="1562"/>
                  <a:pt x="8011" y="2103"/>
                  <a:pt x="8144" y="2715"/>
                </a:cubicBezTo>
                <a:cubicBezTo>
                  <a:pt x="7798" y="2644"/>
                  <a:pt x="7541" y="2600"/>
                  <a:pt x="7222" y="2538"/>
                </a:cubicBezTo>
                <a:cubicBezTo>
                  <a:pt x="7381" y="2006"/>
                  <a:pt x="7523" y="1509"/>
                  <a:pt x="7674" y="1012"/>
                </a:cubicBezTo>
                <a:close/>
                <a:moveTo>
                  <a:pt x="7825" y="1"/>
                </a:moveTo>
                <a:cubicBezTo>
                  <a:pt x="7159" y="799"/>
                  <a:pt x="6547" y="1544"/>
                  <a:pt x="5962" y="2307"/>
                </a:cubicBezTo>
                <a:cubicBezTo>
                  <a:pt x="6228" y="2556"/>
                  <a:pt x="6609" y="2467"/>
                  <a:pt x="6813" y="2777"/>
                </a:cubicBezTo>
                <a:cubicBezTo>
                  <a:pt x="6512" y="3381"/>
                  <a:pt x="6228" y="3984"/>
                  <a:pt x="5909" y="4578"/>
                </a:cubicBezTo>
                <a:cubicBezTo>
                  <a:pt x="5589" y="5182"/>
                  <a:pt x="5252" y="5776"/>
                  <a:pt x="4888" y="6361"/>
                </a:cubicBezTo>
                <a:cubicBezTo>
                  <a:pt x="4409" y="7115"/>
                  <a:pt x="3833" y="7816"/>
                  <a:pt x="3256" y="8508"/>
                </a:cubicBezTo>
                <a:cubicBezTo>
                  <a:pt x="2493" y="9413"/>
                  <a:pt x="1677" y="10238"/>
                  <a:pt x="683" y="10895"/>
                </a:cubicBezTo>
                <a:cubicBezTo>
                  <a:pt x="469" y="11043"/>
                  <a:pt x="262" y="11215"/>
                  <a:pt x="55" y="11374"/>
                </a:cubicBezTo>
                <a:lnTo>
                  <a:pt x="55" y="11374"/>
                </a:lnTo>
                <a:cubicBezTo>
                  <a:pt x="1061" y="10888"/>
                  <a:pt x="1940" y="10215"/>
                  <a:pt x="2724" y="9413"/>
                </a:cubicBezTo>
                <a:cubicBezTo>
                  <a:pt x="3921" y="8207"/>
                  <a:pt x="4977" y="6885"/>
                  <a:pt x="5802" y="5394"/>
                </a:cubicBezTo>
                <a:cubicBezTo>
                  <a:pt x="6272" y="4561"/>
                  <a:pt x="6689" y="3700"/>
                  <a:pt x="7159" y="2795"/>
                </a:cubicBezTo>
                <a:cubicBezTo>
                  <a:pt x="7390" y="2839"/>
                  <a:pt x="7674" y="2884"/>
                  <a:pt x="7958" y="2937"/>
                </a:cubicBezTo>
                <a:cubicBezTo>
                  <a:pt x="8034" y="2949"/>
                  <a:pt x="8095" y="2956"/>
                  <a:pt x="8145" y="2956"/>
                </a:cubicBezTo>
                <a:cubicBezTo>
                  <a:pt x="8317" y="2956"/>
                  <a:pt x="8345" y="2872"/>
                  <a:pt x="8304" y="2618"/>
                </a:cubicBezTo>
                <a:cubicBezTo>
                  <a:pt x="8206" y="1890"/>
                  <a:pt x="8091" y="1172"/>
                  <a:pt x="7976" y="444"/>
                </a:cubicBezTo>
                <a:cubicBezTo>
                  <a:pt x="7949" y="302"/>
                  <a:pt x="7887" y="178"/>
                  <a:pt x="7825" y="1"/>
                </a:cubicBezTo>
                <a:close/>
                <a:moveTo>
                  <a:pt x="55" y="11374"/>
                </a:moveTo>
                <a:lnTo>
                  <a:pt x="55" y="11374"/>
                </a:lnTo>
                <a:cubicBezTo>
                  <a:pt x="37" y="11383"/>
                  <a:pt x="19" y="11392"/>
                  <a:pt x="0" y="11400"/>
                </a:cubicBezTo>
                <a:lnTo>
                  <a:pt x="9" y="11409"/>
                </a:lnTo>
                <a:cubicBezTo>
                  <a:pt x="24" y="11398"/>
                  <a:pt x="40" y="11386"/>
                  <a:pt x="55" y="11374"/>
                </a:cubicBezTo>
                <a:close/>
              </a:path>
            </a:pathLst>
          </a:custGeom>
          <a:solidFill>
            <a:srgbClr val="226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334;p72">
            <a:extLst>
              <a:ext uri="{FF2B5EF4-FFF2-40B4-BE49-F238E27FC236}">
                <a16:creationId xmlns:a16="http://schemas.microsoft.com/office/drawing/2014/main" id="{E53EB67E-35BB-4B59-1794-6FF9FE0892CF}"/>
              </a:ext>
            </a:extLst>
          </p:cNvPr>
          <p:cNvSpPr/>
          <p:nvPr/>
        </p:nvSpPr>
        <p:spPr>
          <a:xfrm rot="4365922">
            <a:off x="5761102" y="5213228"/>
            <a:ext cx="698703" cy="1248888"/>
          </a:xfrm>
          <a:custGeom>
            <a:avLst/>
            <a:gdLst/>
            <a:ahLst/>
            <a:cxnLst/>
            <a:rect l="l" t="t" r="r" b="b"/>
            <a:pathLst>
              <a:path w="8346" h="11410" extrusionOk="0">
                <a:moveTo>
                  <a:pt x="7355" y="985"/>
                </a:moveTo>
                <a:cubicBezTo>
                  <a:pt x="7381" y="1012"/>
                  <a:pt x="7417" y="1047"/>
                  <a:pt x="7452" y="1074"/>
                </a:cubicBezTo>
                <a:cubicBezTo>
                  <a:pt x="7284" y="1509"/>
                  <a:pt x="7115" y="1943"/>
                  <a:pt x="6938" y="2423"/>
                </a:cubicBezTo>
                <a:cubicBezTo>
                  <a:pt x="6689" y="2396"/>
                  <a:pt x="6441" y="2369"/>
                  <a:pt x="6201" y="2343"/>
                </a:cubicBezTo>
                <a:cubicBezTo>
                  <a:pt x="6184" y="2307"/>
                  <a:pt x="6175" y="2272"/>
                  <a:pt x="6157" y="2236"/>
                </a:cubicBezTo>
                <a:cubicBezTo>
                  <a:pt x="6556" y="1819"/>
                  <a:pt x="6955" y="1402"/>
                  <a:pt x="7355" y="985"/>
                </a:cubicBezTo>
                <a:close/>
                <a:moveTo>
                  <a:pt x="7674" y="1012"/>
                </a:moveTo>
                <a:cubicBezTo>
                  <a:pt x="7709" y="1012"/>
                  <a:pt x="7736" y="1012"/>
                  <a:pt x="7772" y="1021"/>
                </a:cubicBezTo>
                <a:cubicBezTo>
                  <a:pt x="7896" y="1562"/>
                  <a:pt x="8011" y="2103"/>
                  <a:pt x="8144" y="2715"/>
                </a:cubicBezTo>
                <a:cubicBezTo>
                  <a:pt x="7798" y="2644"/>
                  <a:pt x="7541" y="2600"/>
                  <a:pt x="7222" y="2538"/>
                </a:cubicBezTo>
                <a:cubicBezTo>
                  <a:pt x="7381" y="2006"/>
                  <a:pt x="7523" y="1509"/>
                  <a:pt x="7674" y="1012"/>
                </a:cubicBezTo>
                <a:close/>
                <a:moveTo>
                  <a:pt x="7825" y="1"/>
                </a:moveTo>
                <a:cubicBezTo>
                  <a:pt x="7159" y="799"/>
                  <a:pt x="6547" y="1544"/>
                  <a:pt x="5962" y="2307"/>
                </a:cubicBezTo>
                <a:cubicBezTo>
                  <a:pt x="6228" y="2556"/>
                  <a:pt x="6609" y="2467"/>
                  <a:pt x="6813" y="2777"/>
                </a:cubicBezTo>
                <a:cubicBezTo>
                  <a:pt x="6512" y="3381"/>
                  <a:pt x="6228" y="3984"/>
                  <a:pt x="5909" y="4578"/>
                </a:cubicBezTo>
                <a:cubicBezTo>
                  <a:pt x="5589" y="5182"/>
                  <a:pt x="5252" y="5776"/>
                  <a:pt x="4888" y="6361"/>
                </a:cubicBezTo>
                <a:cubicBezTo>
                  <a:pt x="4409" y="7115"/>
                  <a:pt x="3833" y="7816"/>
                  <a:pt x="3256" y="8508"/>
                </a:cubicBezTo>
                <a:cubicBezTo>
                  <a:pt x="2493" y="9413"/>
                  <a:pt x="1677" y="10238"/>
                  <a:pt x="683" y="10895"/>
                </a:cubicBezTo>
                <a:cubicBezTo>
                  <a:pt x="469" y="11043"/>
                  <a:pt x="262" y="11215"/>
                  <a:pt x="55" y="11374"/>
                </a:cubicBezTo>
                <a:lnTo>
                  <a:pt x="55" y="11374"/>
                </a:lnTo>
                <a:cubicBezTo>
                  <a:pt x="1061" y="10888"/>
                  <a:pt x="1940" y="10215"/>
                  <a:pt x="2724" y="9413"/>
                </a:cubicBezTo>
                <a:cubicBezTo>
                  <a:pt x="3921" y="8207"/>
                  <a:pt x="4977" y="6885"/>
                  <a:pt x="5802" y="5394"/>
                </a:cubicBezTo>
                <a:cubicBezTo>
                  <a:pt x="6272" y="4561"/>
                  <a:pt x="6689" y="3700"/>
                  <a:pt x="7159" y="2795"/>
                </a:cubicBezTo>
                <a:cubicBezTo>
                  <a:pt x="7390" y="2839"/>
                  <a:pt x="7674" y="2884"/>
                  <a:pt x="7958" y="2937"/>
                </a:cubicBezTo>
                <a:cubicBezTo>
                  <a:pt x="8034" y="2949"/>
                  <a:pt x="8095" y="2956"/>
                  <a:pt x="8145" y="2956"/>
                </a:cubicBezTo>
                <a:cubicBezTo>
                  <a:pt x="8317" y="2956"/>
                  <a:pt x="8345" y="2872"/>
                  <a:pt x="8304" y="2618"/>
                </a:cubicBezTo>
                <a:cubicBezTo>
                  <a:pt x="8206" y="1890"/>
                  <a:pt x="8091" y="1172"/>
                  <a:pt x="7976" y="444"/>
                </a:cubicBezTo>
                <a:cubicBezTo>
                  <a:pt x="7949" y="302"/>
                  <a:pt x="7887" y="178"/>
                  <a:pt x="7825" y="1"/>
                </a:cubicBezTo>
                <a:close/>
                <a:moveTo>
                  <a:pt x="55" y="11374"/>
                </a:moveTo>
                <a:lnTo>
                  <a:pt x="55" y="11374"/>
                </a:lnTo>
                <a:cubicBezTo>
                  <a:pt x="37" y="11383"/>
                  <a:pt x="19" y="11392"/>
                  <a:pt x="0" y="11400"/>
                </a:cubicBezTo>
                <a:lnTo>
                  <a:pt x="9" y="11409"/>
                </a:lnTo>
                <a:cubicBezTo>
                  <a:pt x="24" y="11398"/>
                  <a:pt x="40" y="11386"/>
                  <a:pt x="55" y="11374"/>
                </a:cubicBezTo>
                <a:close/>
              </a:path>
            </a:pathLst>
          </a:custGeom>
          <a:solidFill>
            <a:srgbClr val="226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70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0" y="266481"/>
            <a:ext cx="6035040" cy="809625"/>
          </a:xfrm>
        </p:spPr>
        <p:txBody>
          <a:bodyPr/>
          <a:lstStyle/>
          <a:p>
            <a:r>
              <a:rPr lang="en-US" dirty="0"/>
              <a:t>Demo</a:t>
            </a:r>
          </a:p>
        </p:txBody>
      </p:sp>
      <p:sp>
        <p:nvSpPr>
          <p:cNvPr id="3" name="Slide Number Placeholder 2"/>
          <p:cNvSpPr>
            <a:spLocks noGrp="1"/>
          </p:cNvSpPr>
          <p:nvPr>
            <p:ph type="sldNum" sz="quarter" idx="4294967295"/>
          </p:nvPr>
        </p:nvSpPr>
        <p:spPr>
          <a:xfrm>
            <a:off x="9448800" y="6492875"/>
            <a:ext cx="2743200" cy="365125"/>
          </a:xfrm>
        </p:spPr>
        <p:txBody>
          <a:bodyPr/>
          <a:lstStyle/>
          <a:p>
            <a:r>
              <a:rPr lang="en-US" dirty="0"/>
              <a:t>6</a:t>
            </a:r>
          </a:p>
        </p:txBody>
      </p:sp>
      <p:pic>
        <p:nvPicPr>
          <p:cNvPr id="5" name="Imagen 4" descr="Interfaz de usuario gráfica, Aplicación&#10;&#10;Descripción generada automáticamente">
            <a:extLst>
              <a:ext uri="{FF2B5EF4-FFF2-40B4-BE49-F238E27FC236}">
                <a16:creationId xmlns:a16="http://schemas.microsoft.com/office/drawing/2014/main" id="{C134244E-79BE-BB54-9624-3C6D27E58D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 y="1076106"/>
            <a:ext cx="12192000" cy="5462806"/>
          </a:xfrm>
          <a:prstGeom prst="rect">
            <a:avLst/>
          </a:prstGeom>
        </p:spPr>
      </p:pic>
    </p:spTree>
    <p:extLst>
      <p:ext uri="{BB962C8B-B14F-4D97-AF65-F5344CB8AC3E}">
        <p14:creationId xmlns:p14="http://schemas.microsoft.com/office/powerpoint/2010/main" val="274597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DE3C0D148D1F4DB888C64D6B0E129F" ma:contentTypeVersion="0" ma:contentTypeDescription="Create a new document." ma:contentTypeScope="" ma:versionID="c9bbac06d1472bc435fb97d088133d1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2B0F21-66F7-47CA-B818-CE573096B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8ED8A4E-D10F-465B-A33C-DD7FC191A8CD}">
  <ds:schemaRefs>
    <ds:schemaRef ds:uri="http://schemas.microsoft.com/sharepoint/v3/contenttype/forms"/>
  </ds:schemaRefs>
</ds:datastoreItem>
</file>

<file path=customXml/itemProps3.xml><?xml version="1.0" encoding="utf-8"?>
<ds:datastoreItem xmlns:ds="http://schemas.openxmlformats.org/officeDocument/2006/customXml" ds:itemID="{19896733-15D4-4950-9D64-541D762A2FB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1979</TotalTime>
  <Words>406</Words>
  <Application>Microsoft Office PowerPoint</Application>
  <PresentationFormat>Panorámica</PresentationFormat>
  <Paragraphs>124</Paragraphs>
  <Slides>6</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Arial</vt:lpstr>
      <vt:lpstr>Calibri</vt:lpstr>
      <vt:lpstr>Courier New</vt:lpstr>
      <vt:lpstr>Segoe Pro Light</vt:lpstr>
      <vt:lpstr>Segoe UI</vt:lpstr>
      <vt:lpstr>Segoe UI Light</vt:lpstr>
      <vt:lpstr>Wingdings</vt:lpstr>
      <vt:lpstr>Office Theme</vt:lpstr>
      <vt:lpstr>Administración de aplicaciones Corporativas (AAY5121)</vt:lpstr>
      <vt:lpstr>Conceptos básicos de Azure y la nube</vt:lpstr>
      <vt:lpstr>Infraestructura a escala es el motor</vt:lpstr>
      <vt:lpstr>Presentación de PowerPoint</vt:lpstr>
      <vt:lpstr>Presentación de PowerPoint</vt:lpstr>
      <vt:lpstr>Presentación de PowerPoint</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Biju K (Spectrum Consultants India Pvt)</dc:creator>
  <cp:lastModifiedBy>Kevin Michell Aguirre Olivares</cp:lastModifiedBy>
  <cp:revision>715</cp:revision>
  <dcterms:created xsi:type="dcterms:W3CDTF">2013-09-16T15:58:20Z</dcterms:created>
  <dcterms:modified xsi:type="dcterms:W3CDTF">2024-06-30T06:03:43Z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0x010100EFDE3C0D148D1F4DB888C64D6B0E129F</vt:lpwstr>
  </property>
</Properties>
</file>