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6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4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C7C7-85DD-4847-BE7A-613903B01DCD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834-C51A-4CFC-91FC-4E40F46B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Bankers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(Receipt bank problem)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3809" y="4393607"/>
            <a:ext cx="9144000" cy="2102727"/>
          </a:xfrm>
        </p:spPr>
        <p:txBody>
          <a:bodyPr>
            <a:normAutofit/>
          </a:bodyPr>
          <a:lstStyle/>
          <a:p>
            <a:pPr algn="r"/>
            <a:r>
              <a:rPr lang="en-US" sz="2800" i="1" dirty="0" smtClean="0"/>
              <a:t>Valentin Zmiycharov (valentin.zmiycharov@gmail.com)</a:t>
            </a:r>
          </a:p>
          <a:p>
            <a:pPr algn="r"/>
            <a:r>
              <a:rPr lang="en-US" sz="2800" i="1" dirty="0" err="1" smtClean="0"/>
              <a:t>Plamen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Hristov</a:t>
            </a:r>
            <a:r>
              <a:rPr lang="en-US" sz="2800" i="1" dirty="0" smtClean="0"/>
              <a:t> (hristov.reading@gmail.com) </a:t>
            </a:r>
          </a:p>
          <a:p>
            <a:pPr algn="r"/>
            <a:r>
              <a:rPr lang="en-US" sz="2800" i="1" dirty="0" smtClean="0"/>
              <a:t>Pavel </a:t>
            </a:r>
            <a:r>
              <a:rPr lang="en-US" sz="2800" i="1" dirty="0" err="1" smtClean="0"/>
              <a:t>Nikolov</a:t>
            </a:r>
            <a:r>
              <a:rPr lang="en-US" sz="2800" i="1" dirty="0" smtClean="0"/>
              <a:t> (pavelnnikolov@gmail.com) </a:t>
            </a:r>
          </a:p>
          <a:p>
            <a:pPr algn="r"/>
            <a:r>
              <a:rPr lang="en-US" sz="2800" i="1" dirty="0" smtClean="0"/>
              <a:t>Nikolay </a:t>
            </a:r>
            <a:r>
              <a:rPr lang="en-US" sz="2800" i="1" dirty="0" err="1" smtClean="0"/>
              <a:t>Marinov</a:t>
            </a:r>
            <a:r>
              <a:rPr lang="en-US" sz="2800" i="1" dirty="0" smtClean="0"/>
              <a:t> (nikolay.marinov@sciant.com)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575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1663"/>
            <a:ext cx="3906334" cy="5208444"/>
          </a:xfrm>
        </p:spPr>
      </p:pic>
      <p:sp>
        <p:nvSpPr>
          <p:cNvPr id="5" name="TextBox 4"/>
          <p:cNvSpPr txBox="1"/>
          <p:nvPr/>
        </p:nvSpPr>
        <p:spPr>
          <a:xfrm>
            <a:off x="5636526" y="1690688"/>
            <a:ext cx="558193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900" dirty="0" smtClean="0"/>
              <a:t>What is the currency?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900" b="1" dirty="0" smtClean="0"/>
              <a:t>What is the total price?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900" b="1" dirty="0" smtClean="0"/>
              <a:t>Who is the supplier?</a:t>
            </a:r>
            <a:endParaRPr lang="en-US" sz="3900" b="1" dirty="0"/>
          </a:p>
        </p:txBody>
      </p:sp>
    </p:spTree>
    <p:extLst>
      <p:ext uri="{BB962C8B-B14F-4D97-AF65-F5344CB8AC3E}">
        <p14:creationId xmlns:p14="http://schemas.microsoft.com/office/powerpoint/2010/main" val="18060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amount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all the prices in each receipt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some features for each price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TF-IDF on surrounding 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Count of digits on the price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by </a:t>
            </a:r>
            <a:r>
              <a:rPr lang="en-US" dirty="0" err="1" smtClean="0"/>
              <a:t>occurance</a:t>
            </a:r>
            <a:r>
              <a:rPr lang="en-US" dirty="0" smtClean="0"/>
              <a:t> in the receipt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by value in the receipt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 be sum of other prices</a:t>
            </a: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binary classifier -&gt; Is total price or not?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probability for each price in the receipt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one with the highest probability</a:t>
            </a:r>
          </a:p>
        </p:txBody>
      </p:sp>
    </p:spTree>
    <p:extLst>
      <p:ext uri="{BB962C8B-B14F-4D97-AF65-F5344CB8AC3E}">
        <p14:creationId xmlns:p14="http://schemas.microsoft.com/office/powerpoint/2010/main" val="13185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Achieved results for total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1 Accuracy: </a:t>
            </a:r>
            <a:r>
              <a:rPr lang="en-US" b="1" dirty="0" smtClean="0"/>
              <a:t>0.544</a:t>
            </a:r>
          </a:p>
          <a:p>
            <a:r>
              <a:rPr lang="en-US" dirty="0" smtClean="0"/>
              <a:t>TOP 2 Accuracy: </a:t>
            </a:r>
            <a:r>
              <a:rPr lang="en-US" b="1" dirty="0" smtClean="0"/>
              <a:t>0.607</a:t>
            </a:r>
          </a:p>
        </p:txBody>
      </p:sp>
    </p:spTree>
    <p:extLst>
      <p:ext uri="{BB962C8B-B14F-4D97-AF65-F5344CB8AC3E}">
        <p14:creationId xmlns:p14="http://schemas.microsoft.com/office/powerpoint/2010/main" val="39005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4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58089"/>
            <a:ext cx="9144000" cy="2387600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133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Bankers team (Receipt bank problem)</vt:lpstr>
      <vt:lpstr>The tasks</vt:lpstr>
      <vt:lpstr>Total amount approach</vt:lpstr>
      <vt:lpstr>Achieved results for total price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Bankers team (Receipt bank problem)</dc:title>
  <dc:creator>Valentin Zmiycharov</dc:creator>
  <cp:lastModifiedBy>Valentin Zmiycharov</cp:lastModifiedBy>
  <cp:revision>11</cp:revision>
  <dcterms:created xsi:type="dcterms:W3CDTF">2017-03-26T11:29:01Z</dcterms:created>
  <dcterms:modified xsi:type="dcterms:W3CDTF">2017-03-26T11:48:55Z</dcterms:modified>
</cp:coreProperties>
</file>