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C7C7-85DD-4847-BE7A-613903B01DCD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834-C51A-4CFC-91FC-4E40F46B8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C7C7-85DD-4847-BE7A-613903B01DCD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834-C51A-4CFC-91FC-4E40F46B8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63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C7C7-85DD-4847-BE7A-613903B01DCD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834-C51A-4CFC-91FC-4E40F46B8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43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C7C7-85DD-4847-BE7A-613903B01DCD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834-C51A-4CFC-91FC-4E40F46B8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4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C7C7-85DD-4847-BE7A-613903B01DCD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834-C51A-4CFC-91FC-4E40F46B8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38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C7C7-85DD-4847-BE7A-613903B01DCD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834-C51A-4CFC-91FC-4E40F46B8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9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C7C7-85DD-4847-BE7A-613903B01DCD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834-C51A-4CFC-91FC-4E40F46B8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37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C7C7-85DD-4847-BE7A-613903B01DCD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834-C51A-4CFC-91FC-4E40F46B8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44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C7C7-85DD-4847-BE7A-613903B01DCD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834-C51A-4CFC-91FC-4E40F46B8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828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C7C7-85DD-4847-BE7A-613903B01DCD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834-C51A-4CFC-91FC-4E40F46B8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98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C7C7-85DD-4847-BE7A-613903B01DCD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834-C51A-4CFC-91FC-4E40F46B8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27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EC7C7-85DD-4847-BE7A-613903B01DCD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98834-C51A-4CFC-91FC-4E40F46B8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66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Bankers team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(Receipt bank problem)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0161" y="4680211"/>
            <a:ext cx="9144000" cy="1816124"/>
          </a:xfrm>
        </p:spPr>
        <p:txBody>
          <a:bodyPr>
            <a:normAutofit/>
          </a:bodyPr>
          <a:lstStyle/>
          <a:p>
            <a:pPr algn="r"/>
            <a:r>
              <a:rPr lang="en-US" sz="2800" i="1" dirty="0" smtClean="0"/>
              <a:t>Valentin Zmiycharov (valentin.zmiycharov@gmail.com)</a:t>
            </a:r>
          </a:p>
          <a:p>
            <a:pPr algn="r"/>
            <a:r>
              <a:rPr lang="en-US" sz="2800" i="1" dirty="0" err="1" smtClean="0"/>
              <a:t>Plamen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Hristov</a:t>
            </a:r>
            <a:r>
              <a:rPr lang="en-US" sz="2800" i="1" dirty="0" smtClean="0"/>
              <a:t> (hristov.reading@gmail.com) </a:t>
            </a:r>
          </a:p>
          <a:p>
            <a:pPr algn="r"/>
            <a:r>
              <a:rPr lang="en-US" sz="2800" i="1" dirty="0" smtClean="0"/>
              <a:t>Nikolay </a:t>
            </a:r>
            <a:r>
              <a:rPr lang="en-US" sz="2800" i="1" dirty="0" err="1" smtClean="0"/>
              <a:t>Marinov</a:t>
            </a:r>
            <a:r>
              <a:rPr lang="en-US" sz="2800" i="1" dirty="0" smtClean="0"/>
              <a:t> (nikolay.marinov@sciant.com)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415750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tasks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51663"/>
            <a:ext cx="3906334" cy="5208444"/>
          </a:xfrm>
        </p:spPr>
      </p:pic>
      <p:sp>
        <p:nvSpPr>
          <p:cNvPr id="5" name="TextBox 4"/>
          <p:cNvSpPr txBox="1"/>
          <p:nvPr/>
        </p:nvSpPr>
        <p:spPr>
          <a:xfrm>
            <a:off x="5636526" y="1690688"/>
            <a:ext cx="5581934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900" dirty="0" smtClean="0"/>
              <a:t>What is the currency?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900" b="1" dirty="0" smtClean="0"/>
              <a:t>What is the total price?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900" b="1" dirty="0" smtClean="0"/>
              <a:t>Who is the supplier?</a:t>
            </a:r>
            <a:endParaRPr lang="en-US" sz="3900" b="1" dirty="0"/>
          </a:p>
        </p:txBody>
      </p:sp>
    </p:spTree>
    <p:extLst>
      <p:ext uri="{BB962C8B-B14F-4D97-AF65-F5344CB8AC3E}">
        <p14:creationId xmlns:p14="http://schemas.microsoft.com/office/powerpoint/2010/main" val="180604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amount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177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Extract all the prices in each receipt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Extract some features for each price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TF-IDF on surrounding text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Count of digits on the price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Order </a:t>
            </a:r>
            <a:r>
              <a:rPr lang="en-US" smtClean="0"/>
              <a:t>by </a:t>
            </a:r>
            <a:r>
              <a:rPr lang="en-US" smtClean="0"/>
              <a:t>occurrence </a:t>
            </a:r>
            <a:r>
              <a:rPr lang="en-US" dirty="0" smtClean="0"/>
              <a:t>in the receipt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Order by value in the receipt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Can be sum of other prices</a:t>
            </a:r>
            <a:endParaRPr lang="bg-BG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Train binary classifier -&gt; Is total price or not?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Calculate probability for each price in the receipt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 the one with the highest probability</a:t>
            </a:r>
          </a:p>
        </p:txBody>
      </p:sp>
    </p:spTree>
    <p:extLst>
      <p:ext uri="{BB962C8B-B14F-4D97-AF65-F5344CB8AC3E}">
        <p14:creationId xmlns:p14="http://schemas.microsoft.com/office/powerpoint/2010/main" val="131856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Achieved results for total price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 1 Accuracy: </a:t>
            </a:r>
            <a:r>
              <a:rPr lang="en-US" b="1" dirty="0" smtClean="0"/>
              <a:t>0.544</a:t>
            </a:r>
          </a:p>
          <a:p>
            <a:r>
              <a:rPr lang="en-US" dirty="0" smtClean="0"/>
              <a:t>TOP 2 Accuracy: </a:t>
            </a:r>
            <a:r>
              <a:rPr lang="en-US" b="1" dirty="0" smtClean="0"/>
              <a:t>0.607</a:t>
            </a:r>
          </a:p>
        </p:txBody>
      </p:sp>
    </p:spTree>
    <p:extLst>
      <p:ext uri="{BB962C8B-B14F-4D97-AF65-F5344CB8AC3E}">
        <p14:creationId xmlns:p14="http://schemas.microsoft.com/office/powerpoint/2010/main" val="390056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Achieved results or supplier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CountVectorizer</a:t>
            </a:r>
            <a:r>
              <a:rPr lang="en-US" dirty="0" smtClean="0"/>
              <a:t>, </a:t>
            </a:r>
            <a:r>
              <a:rPr lang="en-US" dirty="0" err="1" smtClean="0"/>
              <a:t>TfidfTransformer</a:t>
            </a:r>
            <a:r>
              <a:rPr lang="en-US" dirty="0"/>
              <a:t>,  </a:t>
            </a:r>
            <a:r>
              <a:rPr lang="en-US" dirty="0" err="1" smtClean="0"/>
              <a:t>MLPClassifier</a:t>
            </a:r>
            <a:r>
              <a:rPr lang="en-US" dirty="0" smtClean="0"/>
              <a:t> </a:t>
            </a:r>
            <a:r>
              <a:rPr lang="bg-BG" dirty="0" smtClean="0"/>
              <a:t>- </a:t>
            </a:r>
            <a:r>
              <a:rPr lang="bg-BG" dirty="0"/>
              <a:t>71% </a:t>
            </a:r>
            <a:endParaRPr lang="en-US" dirty="0" smtClean="0"/>
          </a:p>
          <a:p>
            <a:r>
              <a:rPr lang="en-US" dirty="0" err="1" smtClean="0"/>
              <a:t>CountVectorizer</a:t>
            </a:r>
            <a:r>
              <a:rPr lang="en-US" dirty="0"/>
              <a:t>, </a:t>
            </a:r>
            <a:r>
              <a:rPr lang="en-US" dirty="0" err="1"/>
              <a:t>TfidfTransformer</a:t>
            </a:r>
            <a:r>
              <a:rPr lang="en-US" dirty="0"/>
              <a:t>,  </a:t>
            </a:r>
            <a:r>
              <a:rPr lang="en-US" dirty="0" err="1" smtClean="0"/>
              <a:t>LinearSVC</a:t>
            </a:r>
            <a:r>
              <a:rPr lang="en-US" dirty="0"/>
              <a:t> </a:t>
            </a:r>
            <a:r>
              <a:rPr lang="en-US" dirty="0" smtClean="0"/>
              <a:t>-</a:t>
            </a:r>
            <a:r>
              <a:rPr lang="bg-BG" dirty="0" smtClean="0"/>
              <a:t> 7</a:t>
            </a:r>
            <a:r>
              <a:rPr lang="en-US" dirty="0" smtClean="0"/>
              <a:t>1.44</a:t>
            </a:r>
            <a:r>
              <a:rPr lang="bg-BG" dirty="0" smtClean="0"/>
              <a:t>%</a:t>
            </a:r>
            <a:endParaRPr lang="en-US" dirty="0" smtClean="0"/>
          </a:p>
          <a:p>
            <a:r>
              <a:rPr lang="en-US" dirty="0" smtClean="0"/>
              <a:t>NER + </a:t>
            </a:r>
            <a:r>
              <a:rPr lang="en-US" dirty="0" err="1" smtClean="0"/>
              <a:t>DBScan</a:t>
            </a:r>
            <a:r>
              <a:rPr lang="en-US" dirty="0" smtClean="0"/>
              <a:t> clustering - untested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44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Supplier classification using CNN for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Due to significant variance and group size two suppliers were chosen Taxi Receipts and LE Paint </a:t>
            </a:r>
            <a:r>
              <a:rPr lang="en-US" dirty="0" err="1" smtClean="0"/>
              <a:t>Quotidien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Taxi </a:t>
            </a:r>
            <a:r>
              <a:rPr lang="en-US" dirty="0"/>
              <a:t>Receipt </a:t>
            </a:r>
            <a:r>
              <a:rPr lang="en-US" dirty="0" smtClean="0"/>
              <a:t>689/689 </a:t>
            </a:r>
            <a:r>
              <a:rPr lang="en-US" dirty="0"/>
              <a:t>[==============================] - 63s - loss: 0.3625 - </a:t>
            </a:r>
            <a:r>
              <a:rPr lang="en-US" dirty="0" err="1"/>
              <a:t>acc</a:t>
            </a:r>
            <a:r>
              <a:rPr lang="en-US" dirty="0"/>
              <a:t>: 0.9086 - </a:t>
            </a:r>
            <a:r>
              <a:rPr lang="en-US" dirty="0" err="1"/>
              <a:t>val_loss</a:t>
            </a:r>
            <a:r>
              <a:rPr lang="en-US" dirty="0"/>
              <a:t>: 0.4827 - </a:t>
            </a:r>
            <a:r>
              <a:rPr lang="en-US" dirty="0" err="1"/>
              <a:t>val_acc</a:t>
            </a:r>
            <a:r>
              <a:rPr lang="en-US" dirty="0"/>
              <a:t>: </a:t>
            </a:r>
            <a:r>
              <a:rPr lang="en-US" dirty="0" smtClean="0"/>
              <a:t>0.9004</a:t>
            </a:r>
          </a:p>
          <a:p>
            <a:r>
              <a:rPr lang="en-US" dirty="0"/>
              <a:t>Le Pain </a:t>
            </a:r>
            <a:r>
              <a:rPr lang="en-US" dirty="0" err="1"/>
              <a:t>Quotidien</a:t>
            </a:r>
            <a:r>
              <a:rPr lang="en-US" dirty="0"/>
              <a:t> </a:t>
            </a:r>
            <a:r>
              <a:rPr lang="en-US" dirty="0" smtClean="0"/>
              <a:t> 687/687 </a:t>
            </a:r>
            <a:r>
              <a:rPr lang="en-US" dirty="0"/>
              <a:t>[==============================] - 62s - loss: 0.4223 - </a:t>
            </a:r>
            <a:r>
              <a:rPr lang="en-US" dirty="0" err="1"/>
              <a:t>acc</a:t>
            </a:r>
            <a:r>
              <a:rPr lang="en-US" dirty="0"/>
              <a:t>: 0.9738 - </a:t>
            </a:r>
            <a:r>
              <a:rPr lang="en-US" dirty="0" err="1"/>
              <a:t>val_loss</a:t>
            </a:r>
            <a:r>
              <a:rPr lang="en-US" dirty="0"/>
              <a:t>: 0.3762 - </a:t>
            </a:r>
            <a:r>
              <a:rPr lang="en-US" dirty="0" err="1"/>
              <a:t>val_acc</a:t>
            </a:r>
            <a:r>
              <a:rPr lang="en-US" dirty="0"/>
              <a:t>: 0.9767</a:t>
            </a:r>
          </a:p>
        </p:txBody>
      </p:sp>
    </p:spTree>
    <p:extLst>
      <p:ext uri="{BB962C8B-B14F-4D97-AF65-F5344CB8AC3E}">
        <p14:creationId xmlns:p14="http://schemas.microsoft.com/office/powerpoint/2010/main" val="4141584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358089"/>
            <a:ext cx="9144000" cy="2387600"/>
          </a:xfrm>
        </p:spPr>
        <p:txBody>
          <a:bodyPr/>
          <a:lstStyle/>
          <a:p>
            <a:r>
              <a:rPr lang="en-US" b="1" dirty="0" smtClean="0"/>
              <a:t>Thank you!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Q&amp;A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91334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202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Bankers team (Receipt bank problem)</vt:lpstr>
      <vt:lpstr>The tasks</vt:lpstr>
      <vt:lpstr>Total amount approach</vt:lpstr>
      <vt:lpstr>Achieved results for total price</vt:lpstr>
      <vt:lpstr>Achieved results or supplier detection</vt:lpstr>
      <vt:lpstr>Supplier classification using CNN for images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Bankers team (Receipt bank problem)</dc:title>
  <dc:creator>Valentin Zmiycharov</dc:creator>
  <cp:lastModifiedBy>Valentin Zmiycharov</cp:lastModifiedBy>
  <cp:revision>17</cp:revision>
  <dcterms:created xsi:type="dcterms:W3CDTF">2017-03-26T11:29:01Z</dcterms:created>
  <dcterms:modified xsi:type="dcterms:W3CDTF">2017-03-26T12:14:05Z</dcterms:modified>
</cp:coreProperties>
</file>