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9" name="Shape 39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40" name="Shape 40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1114250" x="762150"/>
            <a:ext cy="1488900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Проектиране и интегриране на софтуерни системи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3143459" x="1054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Представяне на проект: “Хотел Борѝка”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y="5215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Как го направихме? (3)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y="1759100" x="762150"/>
            <a:ext cy="2900399" cx="751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Модул за резервации: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Ruby on rails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база SQLite + Active Record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Синхронизация на наличните стаи с основния модул</a:t>
            </a:r>
            <a:r>
              <a:rPr lang="en" i="1"/>
              <a:t> </a:t>
            </a:r>
            <a:r>
              <a:rPr sz="1800" lang="en"/>
              <a:t>(...</a:t>
            </a:r>
            <a:r>
              <a:rPr sz="1800" lang="en">
                <a:solidFill>
                  <a:srgbClr val="FFFFFF"/>
                </a:solidFill>
              </a:rPr>
              <a:t>update?external_id=&amp;name_bg=&amp;name_en=&amp;price=</a:t>
            </a:r>
            <a:r>
              <a:rPr sz="1800" lang="en"/>
              <a:t>)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i="1"/>
              <a:t>Локализация (?location=en)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y="2072850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Демонстрация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y="2072850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Въпроси ...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y="248200" x="157575"/>
            <a:ext cy="997799" cx="8857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Благодарим за вниманието!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9562" x="3138525"/>
            <a:ext cy="3686175" cx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y="5215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Изготвили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y="1759092" x="762150"/>
            <a:ext cy="29003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Емил Гоцев, 61455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Виктория Куцарова, 61457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Елена Орешарова, 61470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Валентин Змийчаров, 61481</a:t>
            </a:r>
          </a:p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algn="l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FFFFF"/>
                </a:solidFill>
              </a:rPr>
              <a:t>4-ти курс Софтуерно инженерство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FFFFF"/>
                </a:solidFill>
              </a:rPr>
              <a:t>зимен семестър 2014/2015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y="488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Какво направихме? (1)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6924" x="635900"/>
            <a:ext cy="4045899" cx="78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y="5215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Какво направихме? (2)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y="1759100" x="762150"/>
            <a:ext cy="2900399" cx="751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i="1">
                <a:solidFill>
                  <a:srgbClr val="FFFFFF"/>
                </a:solidFill>
              </a:rPr>
              <a:t>Уеб страница на хотел: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Стаи (Цени, галерия)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Информация за местността и традициите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Галерия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y="5215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Какво направихме? (3)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y="1759100" x="762150"/>
            <a:ext cy="2900399" cx="751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Контакти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Празници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Резервации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y="5215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Какво направихме? (4)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y="1759100" x="762150"/>
            <a:ext cy="2900399" cx="751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Административен панел: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Преглед на направените заявки за резервации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Търсене по местоположение и брой звезди на конкурентни хотели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Актуализация на цените на стаите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5215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Какво направихме? (5)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1759100" x="762150"/>
            <a:ext cy="2900399" cx="751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Нефункционални изисквания: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Наличност (24/7, 3 дни при актуализация)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Производителност (до 200 потребители едновременно, до 7 секунди отговор)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Модулност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i="1"/>
              <a:t>Сигурност (достъп до административен панел)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y="5215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Как го направихме? (1)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y="1759100" x="762150"/>
            <a:ext cy="2900399" cx="751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Основна част: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.NET MVC 5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база SQL Server 2012 + ADO.NET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UI библиотеки: jQuery, bootstrap, lightbox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Google services: analytics, maps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Локализация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521525" x="762150"/>
            <a:ext cy="997799" cx="76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Как го направихме? (2)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1759100" x="762150"/>
            <a:ext cy="2900399" cx="751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Услуга за справки: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Java REST (Jersey), база h2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>
                <a:solidFill>
                  <a:srgbClr val="FFFFFF"/>
                </a:solidFill>
              </a:rPr>
              <a:t>интерфейс: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-"/>
            </a:pPr>
            <a:r>
              <a:rPr lang="en" i="1"/>
              <a:t>приема 3 query параметъра брой звезди, местоположение и подредба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-"/>
            </a:pPr>
            <a:r>
              <a:rPr lang="en" i="1"/>
              <a:t>връща: [{name, location, stars, price}]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