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8" r:id="rId9"/>
    <p:sldId id="273" r:id="rId10"/>
    <p:sldId id="269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6619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79512" y="1129300"/>
            <a:ext cx="8712968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sz="4500" dirty="0" smtClean="0"/>
              <a:t>Извличане на знания от данни</a:t>
            </a:r>
            <a:endParaRPr lang="en" sz="4500" dirty="0"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Представяне на проект: </a:t>
            </a:r>
            <a:r>
              <a:rPr lang="en" dirty="0" smtClean="0"/>
              <a:t>“Poker rule induction”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57575" y="248200"/>
            <a:ext cx="88575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Благодарим за вниманието!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317" y="1238950"/>
            <a:ext cx="2895600" cy="35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762150" y="521525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Изготвили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762150" y="1759092"/>
            <a:ext cx="7035899" cy="29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Емил Гоцев</a:t>
            </a:r>
            <a:r>
              <a:rPr lang="en" i="1" dirty="0" smtClean="0">
                <a:solidFill>
                  <a:srgbClr val="FFFFFF"/>
                </a:solidFill>
              </a:rPr>
              <a:t>, 6145</a:t>
            </a:r>
            <a:r>
              <a:rPr lang="bg-BG" i="1" dirty="0" smtClean="0">
                <a:solidFill>
                  <a:srgbClr val="FFFFFF"/>
                </a:solidFill>
              </a:rPr>
              <a:t>5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 dirty="0" smtClean="0">
                <a:solidFill>
                  <a:srgbClr val="FFFFFF"/>
                </a:solidFill>
              </a:rPr>
              <a:t>Валентин </a:t>
            </a:r>
            <a:r>
              <a:rPr lang="en" i="1" dirty="0">
                <a:solidFill>
                  <a:srgbClr val="FFFFFF"/>
                </a:solidFill>
              </a:rPr>
              <a:t>Змийчаров, 61481</a:t>
            </a:r>
          </a:p>
          <a:p>
            <a:pPr algn="l" rtl="0">
              <a:lnSpc>
                <a:spcPct val="115000"/>
              </a:lnSpc>
              <a:spcBef>
                <a:spcPts val="0"/>
              </a:spcBef>
              <a:buNone/>
            </a:pPr>
            <a:endParaRPr lang="bg-BG" i="1" dirty="0" smtClean="0">
              <a:solidFill>
                <a:srgbClr val="FFFFFF"/>
              </a:solidFill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  <a:buNone/>
            </a:pPr>
            <a:endParaRPr i="1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4-ти курс Софтуерно инженерство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зимен семестър 2014/2015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755576" y="411510"/>
            <a:ext cx="7619700" cy="89293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Идеята … ПОКЕР</a:t>
            </a:r>
            <a:endParaRPr lang="en" dirty="0"/>
          </a:p>
        </p:txBody>
      </p:sp>
      <p:pic>
        <p:nvPicPr>
          <p:cNvPr id="1026" name="Picture 2" descr="C:\Users\valentin\Desktop\1SWuP4g1nCXitL8N0BJvJks0eETeRKIbJ3JOOJPB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01873"/>
            <a:ext cx="5359241" cy="30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39552" y="1347614"/>
            <a:ext cx="7619700" cy="36724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Източник</a:t>
            </a:r>
            <a:r>
              <a:rPr lang="ru-RU" i="1" dirty="0">
                <a:solidFill>
                  <a:srgbClr val="FFFFFF"/>
                </a:solidFill>
              </a:rPr>
              <a:t>: https://www.kaggle.com/c/poker-rule-induction</a:t>
            </a:r>
          </a:p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Компютърът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никога</a:t>
            </a:r>
            <a:r>
              <a:rPr lang="ru-RU" i="1" dirty="0">
                <a:solidFill>
                  <a:srgbClr val="FFFFFF"/>
                </a:solidFill>
              </a:rPr>
              <a:t> не е играл или </a:t>
            </a:r>
            <a:r>
              <a:rPr lang="ru-RU" i="1" dirty="0" err="1">
                <a:solidFill>
                  <a:srgbClr val="FFFFFF"/>
                </a:solidFill>
              </a:rPr>
              <a:t>гледал</a:t>
            </a:r>
            <a:r>
              <a:rPr lang="ru-RU" i="1" dirty="0">
                <a:solidFill>
                  <a:srgbClr val="FFFFFF"/>
                </a:solidFill>
              </a:rPr>
              <a:t> покер игра</a:t>
            </a:r>
          </a:p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Разполага</a:t>
            </a:r>
            <a:r>
              <a:rPr lang="ru-RU" i="1" dirty="0">
                <a:solidFill>
                  <a:srgbClr val="FFFFFF"/>
                </a:solidFill>
              </a:rPr>
              <a:t> с набор от </a:t>
            </a:r>
            <a:r>
              <a:rPr lang="ru-RU" i="1" dirty="0" err="1">
                <a:solidFill>
                  <a:srgbClr val="FFFFFF"/>
                </a:solidFill>
              </a:rPr>
              <a:t>ръце</a:t>
            </a:r>
            <a:r>
              <a:rPr lang="ru-RU" i="1" dirty="0">
                <a:solidFill>
                  <a:srgbClr val="FFFFFF"/>
                </a:solidFill>
              </a:rPr>
              <a:t>, всяка от </a:t>
            </a:r>
            <a:r>
              <a:rPr lang="ru-RU" i="1" dirty="0" err="1">
                <a:solidFill>
                  <a:srgbClr val="FFFFFF"/>
                </a:solidFill>
              </a:rPr>
              <a:t>тях</a:t>
            </a:r>
            <a:r>
              <a:rPr lang="ru-RU" i="1" dirty="0">
                <a:solidFill>
                  <a:srgbClr val="FFFFFF"/>
                </a:solidFill>
              </a:rPr>
              <a:t> с </a:t>
            </a:r>
            <a:r>
              <a:rPr lang="ru-RU" i="1" dirty="0" err="1">
                <a:solidFill>
                  <a:srgbClr val="FFFFFF"/>
                </a:solidFill>
              </a:rPr>
              <a:t>клас</a:t>
            </a:r>
            <a:r>
              <a:rPr lang="ru-RU" i="1" dirty="0">
                <a:solidFill>
                  <a:srgbClr val="FFFFFF"/>
                </a:solidFill>
              </a:rPr>
              <a:t>, </a:t>
            </a:r>
            <a:r>
              <a:rPr lang="ru-RU" i="1" dirty="0" err="1">
                <a:solidFill>
                  <a:srgbClr val="FFFFFF"/>
                </a:solidFill>
              </a:rPr>
              <a:t>показващ</a:t>
            </a:r>
            <a:r>
              <a:rPr lang="ru-RU" i="1" dirty="0">
                <a:solidFill>
                  <a:srgbClr val="FFFFFF"/>
                </a:solidFill>
              </a:rPr>
              <a:t> колко </a:t>
            </a:r>
            <a:r>
              <a:rPr lang="ru-RU" i="1" dirty="0" err="1">
                <a:solidFill>
                  <a:srgbClr val="FFFFFF"/>
                </a:solidFill>
              </a:rPr>
              <a:t>силна</a:t>
            </a:r>
            <a:r>
              <a:rPr lang="ru-RU" i="1" dirty="0">
                <a:solidFill>
                  <a:srgbClr val="FFFFFF"/>
                </a:solidFill>
              </a:rPr>
              <a:t> е </a:t>
            </a:r>
            <a:r>
              <a:rPr lang="ru-RU" i="1" dirty="0" err="1">
                <a:solidFill>
                  <a:srgbClr val="FFFFFF"/>
                </a:solidFill>
              </a:rPr>
              <a:t>ръката</a:t>
            </a:r>
            <a:endParaRPr lang="ru-RU" i="1" dirty="0">
              <a:solidFill>
                <a:srgbClr val="FFFFFF"/>
              </a:solidFill>
            </a:endParaRPr>
          </a:p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Компютърът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научава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правилата</a:t>
            </a:r>
            <a:r>
              <a:rPr lang="ru-RU" i="1" dirty="0">
                <a:solidFill>
                  <a:srgbClr val="FFFFFF"/>
                </a:solidFill>
              </a:rPr>
              <a:t> на покера и </a:t>
            </a:r>
            <a:r>
              <a:rPr lang="ru-RU" i="1" dirty="0" err="1">
                <a:solidFill>
                  <a:srgbClr val="FFFFFF"/>
                </a:solidFill>
              </a:rPr>
              <a:t>може</a:t>
            </a:r>
            <a:r>
              <a:rPr lang="ru-RU" i="1" dirty="0">
                <a:solidFill>
                  <a:srgbClr val="FFFFFF"/>
                </a:solidFill>
              </a:rPr>
              <a:t> да определи </a:t>
            </a:r>
            <a:r>
              <a:rPr lang="ru-RU" i="1" dirty="0" err="1">
                <a:solidFill>
                  <a:srgbClr val="FFFFFF"/>
                </a:solidFill>
              </a:rPr>
              <a:t>класа</a:t>
            </a:r>
            <a:r>
              <a:rPr lang="ru-RU" i="1" dirty="0">
                <a:solidFill>
                  <a:srgbClr val="FFFFFF"/>
                </a:solidFill>
              </a:rPr>
              <a:t> на </a:t>
            </a:r>
            <a:r>
              <a:rPr lang="ru-RU" i="1" dirty="0" err="1">
                <a:solidFill>
                  <a:srgbClr val="FFFFFF"/>
                </a:solidFill>
              </a:rPr>
              <a:t>следваща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ръка</a:t>
            </a:r>
            <a:endParaRPr lang="ru-RU" i="1" dirty="0">
              <a:solidFill>
                <a:srgbClr val="FFFFFF"/>
              </a:solidFill>
            </a:endParaRPr>
          </a:p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en" i="1" dirty="0">
              <a:solidFill>
                <a:srgbClr val="FFFFFF"/>
              </a:solidFill>
            </a:endParaRPr>
          </a:p>
        </p:txBody>
      </p:sp>
      <p:sp>
        <p:nvSpPr>
          <p:cNvPr id="5" name="Shape 72"/>
          <p:cNvSpPr txBox="1">
            <a:spLocks noGrp="1"/>
          </p:cNvSpPr>
          <p:nvPr>
            <p:ph type="ctrTitle"/>
          </p:nvPr>
        </p:nvSpPr>
        <p:spPr>
          <a:xfrm>
            <a:off x="611560" y="41151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Условие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762150" y="42025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Имплементация (1)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762150" y="1759092"/>
            <a:ext cx="7035899" cy="29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Зависимости между атрибутите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Видове правила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Какво обединява всеки един клас?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По какво всеки един клас се различава от останалите?</a:t>
            </a:r>
            <a:endParaRPr lang="en" i="1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762150" y="42025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Имплементация (2)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762150" y="1759092"/>
            <a:ext cx="7035899" cy="29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Поетапно изучаване на получените резултати 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Много спагети код в стремежа си да направим нещо добро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Резултатът: разпределение на класовете със списък от правила за всеки от тях</a:t>
            </a:r>
            <a:endParaRPr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48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35646"/>
            <a:ext cx="8324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72"/>
          <p:cNvSpPr txBox="1">
            <a:spLocks noGrp="1"/>
          </p:cNvSpPr>
          <p:nvPr>
            <p:ph type="ctrTitle"/>
          </p:nvPr>
        </p:nvSpPr>
        <p:spPr>
          <a:xfrm>
            <a:off x="683568" y="483518"/>
            <a:ext cx="7776864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4000" dirty="0" smtClean="0"/>
              <a:t>Ето с какво се занимавахме </a:t>
            </a:r>
            <a:r>
              <a:rPr lang="bg-BG" sz="4000" dirty="0" smtClean="0">
                <a:sym typeface="Wingdings" panose="05000000000000000000" pitchFamily="2" charset="2"/>
              </a:rPr>
              <a:t>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5177161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755576" y="267494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Демонстрация</a:t>
            </a:r>
            <a:endParaRPr lang="en" dirty="0"/>
          </a:p>
        </p:txBody>
      </p:sp>
      <p:pic>
        <p:nvPicPr>
          <p:cNvPr id="1026" name="Picture 2" descr="C:\Users\valentin\Desktop\5423459-poker-hand-royal-flush-win-close-up-of-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7614"/>
            <a:ext cx="4968552" cy="331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762150" y="207285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Въпроси ...</a:t>
            </a:r>
          </a:p>
        </p:txBody>
      </p:sp>
    </p:spTree>
    <p:extLst>
      <p:ext uri="{BB962C8B-B14F-4D97-AF65-F5344CB8AC3E}">
        <p14:creationId xmlns:p14="http://schemas.microsoft.com/office/powerpoint/2010/main" val="36012998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150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</vt:lpstr>
      <vt:lpstr>Извличане на знания от данни</vt:lpstr>
      <vt:lpstr>Изготвили</vt:lpstr>
      <vt:lpstr>Идеята … ПОКЕР</vt:lpstr>
      <vt:lpstr>Условие</vt:lpstr>
      <vt:lpstr>Имплементация (1)</vt:lpstr>
      <vt:lpstr>Имплементация (2)</vt:lpstr>
      <vt:lpstr>Ето с какво се занимавахме </vt:lpstr>
      <vt:lpstr>Демонстрация</vt:lpstr>
      <vt:lpstr>Въпроси ...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Извличане на знания от данни</dc:title>
  <cp:lastModifiedBy>valentin</cp:lastModifiedBy>
  <cp:revision>4</cp:revision>
  <dcterms:modified xsi:type="dcterms:W3CDTF">2015-02-09T08:46:36Z</dcterms:modified>
</cp:coreProperties>
</file>