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70" r:id="rId9"/>
    <p:sldId id="271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1274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83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04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45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45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95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8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6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01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925350" y="236350"/>
            <a:ext cx="7293299" cy="117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45833"/>
            </a:pPr>
            <a:r>
              <a:rPr lang="ru-RU" sz="2400" b="1" dirty="0"/>
              <a:t>Система за управление на резервации в хотели</a:t>
            </a:r>
            <a:endParaRPr lang="en" sz="2400" b="1" dirty="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900" y="1688335"/>
            <a:ext cx="1232200" cy="15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539175" y="3466525"/>
            <a:ext cx="7293299" cy="12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algn="r">
              <a:lnSpc>
                <a:spcPct val="138000"/>
              </a:lnSpc>
            </a:pPr>
            <a:r>
              <a:rPr lang="ru-RU" sz="1800" i="1" dirty="0">
                <a:solidFill>
                  <a:schemeClr val="dk1"/>
                </a:solidFill>
              </a:rPr>
              <a:t>Софтуерни системи, базирани на услуги </a:t>
            </a:r>
            <a:r>
              <a:rPr lang="en" sz="1800" i="1" dirty="0">
                <a:solidFill>
                  <a:schemeClr val="dk1"/>
                </a:solidFill>
              </a:rPr>
              <a:t>ФМИ 2016</a:t>
            </a:r>
          </a:p>
          <a:p>
            <a:pPr lvl="0" indent="457200" algn="r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800" i="1" dirty="0">
                <a:solidFill>
                  <a:schemeClr val="dk1"/>
                </a:solidFill>
              </a:rPr>
              <a:t>Валентин Змийчаров - 24952</a:t>
            </a:r>
          </a:p>
          <a:p>
            <a:pPr lvl="0" indent="457200" algn="r">
              <a:lnSpc>
                <a:spcPct val="138000"/>
              </a:lnSpc>
            </a:pPr>
            <a:r>
              <a:rPr lang="bg-BG" sz="1800" i="1" dirty="0">
                <a:solidFill>
                  <a:schemeClr val="dk1"/>
                </a:solidFill>
              </a:rPr>
              <a:t>Владислав Беличев</a:t>
            </a:r>
            <a:r>
              <a:rPr lang="en" sz="1800" i="1" dirty="0">
                <a:solidFill>
                  <a:schemeClr val="dk1"/>
                </a:solidFill>
              </a:rPr>
              <a:t>- 24976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243549" y="486625"/>
            <a:ext cx="6848027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rgbClr val="000000"/>
                </a:solidFill>
              </a:rPr>
              <a:t>Благодарим за вниманието!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570790"/>
            <a:ext cx="3879273" cy="3879273"/>
          </a:xfrm>
          <a:prstGeom prst="rect">
            <a:avLst/>
          </a:prstGeom>
        </p:spPr>
      </p:pic>
      <p:sp>
        <p:nvSpPr>
          <p:cNvPr id="5" name="Shape 105"/>
          <p:cNvSpPr txBox="1">
            <a:spLocks/>
          </p:cNvSpPr>
          <p:nvPr/>
        </p:nvSpPr>
        <p:spPr>
          <a:xfrm>
            <a:off x="1243550" y="1398261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bg-BG" sz="2400" b="1" dirty="0">
                <a:solidFill>
                  <a:srgbClr val="000000"/>
                </a:solidFill>
              </a:rPr>
              <a:t>Въпроси?</a:t>
            </a:r>
            <a:endParaRPr lang="e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/>
              <a:t>Идеята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Търсене на хотели</a:t>
            </a:r>
            <a:endParaRPr lang="en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Преглед на детайли за хотел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Превод на информацията за хотел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Извършване на резервация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Преглед на извършени резервации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/>
              <a:t>Реализация (Уеб приложение)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ASP.NET 5 MVC 6</a:t>
            </a:r>
            <a:endParaRPr lang="en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Home Controller: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- Index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- Details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- </a:t>
            </a:r>
            <a:r>
              <a:rPr lang="en-US" sz="2400" dirty="0" err="1"/>
              <a:t>HotelsReservations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513462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/>
              <a:t>Реализация (</a:t>
            </a:r>
            <a:r>
              <a:rPr lang="en-US" sz="3200" dirty="0"/>
              <a:t>Java SOAP </a:t>
            </a:r>
            <a:r>
              <a:rPr lang="bg-BG" sz="3200" dirty="0"/>
              <a:t>услуги)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Градове</a:t>
            </a:r>
            <a:endParaRPr lang="en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Хотели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Технологии:</a:t>
            </a:r>
          </a:p>
          <a:p>
            <a:pPr marL="228600" lvl="5">
              <a:spcAft>
                <a:spcPts val="0"/>
              </a:spcAft>
            </a:pPr>
            <a:r>
              <a:rPr lang="bg-BG" sz="2000" dirty="0"/>
              <a:t>	</a:t>
            </a:r>
            <a:r>
              <a:rPr lang="bg-BG" sz="2400" dirty="0"/>
              <a:t>- </a:t>
            </a:r>
            <a:r>
              <a:rPr lang="en" sz="2400" dirty="0"/>
              <a:t>Java 8</a:t>
            </a:r>
          </a:p>
          <a:p>
            <a:pPr marL="228600" lvl="5">
              <a:spcAft>
                <a:spcPts val="0"/>
              </a:spcAft>
            </a:pPr>
            <a:r>
              <a:rPr lang="en" sz="2400" dirty="0"/>
              <a:t>	- Spring MVC</a:t>
            </a:r>
          </a:p>
          <a:p>
            <a:pPr marL="228600" lvl="5">
              <a:spcAft>
                <a:spcPts val="0"/>
              </a:spcAft>
            </a:pPr>
            <a:r>
              <a:rPr lang="en" sz="2400" dirty="0"/>
              <a:t>	- Spring Tools Suite</a:t>
            </a:r>
          </a:p>
          <a:p>
            <a:pPr marL="228600" lvl="5">
              <a:spcAft>
                <a:spcPts val="0"/>
              </a:spcAft>
            </a:pPr>
            <a:r>
              <a:rPr lang="en" sz="2400" dirty="0"/>
              <a:t>	- Gradle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88181205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/>
              <a:t>Реализация (</a:t>
            </a:r>
            <a:r>
              <a:rPr lang="en-US" sz="3200" dirty="0" err="1"/>
              <a:t>Yandex</a:t>
            </a:r>
            <a:r>
              <a:rPr lang="en-US" sz="3200" dirty="0"/>
              <a:t> Translate API</a:t>
            </a:r>
            <a:r>
              <a:rPr lang="bg-BG" sz="3200" dirty="0"/>
              <a:t>)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Превод на информация за хотел</a:t>
            </a:r>
            <a:endParaRPr lang="en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Български и руски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198917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/>
              <a:t>Реализация (</a:t>
            </a:r>
            <a:r>
              <a:rPr lang="en-US" sz="3200" dirty="0"/>
              <a:t>.NET REST </a:t>
            </a:r>
            <a:r>
              <a:rPr lang="bg-BG" sz="3200" dirty="0"/>
              <a:t>услуги)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GET (“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HotelReservations</a:t>
            </a:r>
            <a:r>
              <a:rPr lang="en-US" sz="2400" dirty="0"/>
              <a:t>”) - </a:t>
            </a:r>
            <a:r>
              <a:rPr lang="bg-BG" sz="2400" dirty="0"/>
              <a:t>Връща списък с направените резервации, подредени по дата на извършване на резервацията.</a:t>
            </a:r>
          </a:p>
          <a:p>
            <a:pPr marL="5143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POST (“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HotelReservations</a:t>
            </a:r>
            <a:r>
              <a:rPr lang="en-US" sz="2400" dirty="0"/>
              <a:t>”: </a:t>
            </a:r>
            <a:r>
              <a:rPr lang="en-US" sz="2400" dirty="0" err="1"/>
              <a:t>hotelReservation</a:t>
            </a:r>
            <a:r>
              <a:rPr lang="en-US" sz="2400" dirty="0"/>
              <a:t> entity) - </a:t>
            </a:r>
            <a:r>
              <a:rPr lang="bg-BG" sz="2400" dirty="0"/>
              <a:t>Ако входът е валиден, записва нова резервация с подадените параметри. Ако не, връща грешка.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95504012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/>
              <a:t>Обобщение</a:t>
            </a:r>
            <a:endParaRPr lang="e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59" y="572699"/>
            <a:ext cx="7258613" cy="45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5446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3200" dirty="0"/>
              <a:t>BPEL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Eclipse BPEL Designer Project</a:t>
            </a:r>
            <a:endParaRPr lang="bg-BG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1902553"/>
            <a:ext cx="6057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760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669976"/>
            <a:ext cx="8520599" cy="10559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4800" dirty="0"/>
              <a:t>Демонстрация</a:t>
            </a:r>
            <a:endParaRPr lang="en" sz="4800" dirty="0"/>
          </a:p>
        </p:txBody>
      </p:sp>
    </p:spTree>
    <p:extLst>
      <p:ext uri="{BB962C8B-B14F-4D97-AF65-F5344CB8AC3E}">
        <p14:creationId xmlns:p14="http://schemas.microsoft.com/office/powerpoint/2010/main" val="163537011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Система за управление на резервации в хотели</vt:lpstr>
      <vt:lpstr>Идеята</vt:lpstr>
      <vt:lpstr>Реализация (Уеб приложение)</vt:lpstr>
      <vt:lpstr>Реализация (Java SOAP услуги)</vt:lpstr>
      <vt:lpstr>Реализация (Yandex Translate API)</vt:lpstr>
      <vt:lpstr>Реализация (.NET REST услуги)</vt:lpstr>
      <vt:lpstr>Обобщение</vt:lpstr>
      <vt:lpstr>BPEL</vt:lpstr>
      <vt:lpstr>Демонстрация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Вариант 11: Софтуерна архитектура на информационен научен портал</dc:title>
  <cp:lastModifiedBy>Valentin Zmiycharov</cp:lastModifiedBy>
  <cp:revision>16</cp:revision>
  <dcterms:modified xsi:type="dcterms:W3CDTF">2016-05-11T08:59:16Z</dcterms:modified>
</cp:coreProperties>
</file>