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Relationship Id="rId15" Type="http://schemas.openxmlformats.org/officeDocument/2006/relationships/image" Target="../media/image14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20" Type="http://schemas.openxmlformats.org/officeDocument/2006/relationships/image" Target="../media/image57.png"/><Relationship Id="rId21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Relationship Id="rId18" Type="http://schemas.openxmlformats.org/officeDocument/2006/relationships/image" Target="../media/image91.png"/><Relationship Id="rId19" Type="http://schemas.openxmlformats.org/officeDocument/2006/relationships/image" Target="../media/image92.png"/><Relationship Id="rId20" Type="http://schemas.openxmlformats.org/officeDocument/2006/relationships/image" Target="../media/image93.png"/><Relationship Id="rId21" Type="http://schemas.openxmlformats.org/officeDocument/2006/relationships/image" Target="../media/image94.png"/><Relationship Id="rId22" Type="http://schemas.openxmlformats.org/officeDocument/2006/relationships/image" Target="../media/image95.png"/><Relationship Id="rId23" Type="http://schemas.openxmlformats.org/officeDocument/2006/relationships/image" Target="../media/image96.png"/><Relationship Id="rId24" Type="http://schemas.openxmlformats.org/officeDocument/2006/relationships/image" Target="../media/image9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png"/><Relationship Id="rId24" Type="http://schemas.openxmlformats.org/officeDocument/2006/relationships/image" Target="../media/image1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4978" y="1882113"/>
            <a:ext cx="11123810" cy="18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5060" y="1438585"/>
            <a:ext cx="4714286" cy="7904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08940" y="8467238"/>
            <a:ext cx="4200000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3830" y="7433373"/>
            <a:ext cx="1260337" cy="1546768"/>
            <a:chOff x="1773830" y="7433373"/>
            <a:chExt cx="1260337" cy="15467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830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58463" y="7433373"/>
            <a:ext cx="1260337" cy="1546768"/>
            <a:chOff x="3358463" y="7433373"/>
            <a:chExt cx="1260337" cy="15467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8463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43097" y="7433373"/>
            <a:ext cx="1260337" cy="1546768"/>
            <a:chOff x="4943097" y="7433373"/>
            <a:chExt cx="1260337" cy="1546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3097" y="7433373"/>
              <a:ext cx="1260337" cy="154676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19974" y="3385805"/>
            <a:ext cx="9428571" cy="7904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89893" y="7827782"/>
            <a:ext cx="971429" cy="7904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6" y="669535"/>
            <a:ext cx="6276190" cy="6904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8469" y="3391982"/>
            <a:ext cx="6619048" cy="15714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1051" y="4113952"/>
            <a:ext cx="5219048" cy="20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63412" y="6993684"/>
            <a:ext cx="1802923" cy="2212665"/>
            <a:chOff x="11263412" y="6993684"/>
            <a:chExt cx="1802923" cy="22126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63412" y="6993684"/>
              <a:ext cx="1802923" cy="2212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244" y="6993684"/>
            <a:ext cx="1802923" cy="2212665"/>
            <a:chOff x="13530244" y="6993684"/>
            <a:chExt cx="1802923" cy="22126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0244" y="6993684"/>
              <a:ext cx="1802923" cy="22126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97077" y="6993684"/>
            <a:ext cx="1802923" cy="2212665"/>
            <a:chOff x="15797077" y="6993684"/>
            <a:chExt cx="1802923" cy="22126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97077" y="6993684"/>
              <a:ext cx="1802923" cy="2212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9527" y="1675897"/>
            <a:ext cx="4228571" cy="13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83317" y="4038318"/>
            <a:ext cx="2312597" cy="741511"/>
            <a:chOff x="2683317" y="4038318"/>
            <a:chExt cx="2312597" cy="74151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3317" y="4038318"/>
              <a:ext cx="2312597" cy="74151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67115" y="4049108"/>
            <a:ext cx="2085714" cy="809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14525" y="5430090"/>
            <a:ext cx="3961905" cy="3066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12409" y="4038318"/>
            <a:ext cx="2312597" cy="741511"/>
            <a:chOff x="8012409" y="4038318"/>
            <a:chExt cx="2312597" cy="7415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2409" y="4038318"/>
              <a:ext cx="2312597" cy="74151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96207" y="4049108"/>
            <a:ext cx="2085714" cy="8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71435" y="4038318"/>
            <a:ext cx="2312597" cy="741511"/>
            <a:chOff x="13271435" y="4038318"/>
            <a:chExt cx="2312597" cy="74151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71435" y="4038318"/>
              <a:ext cx="2312597" cy="74151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55233" y="4049108"/>
            <a:ext cx="2085714" cy="8095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17622" y="330993"/>
            <a:ext cx="1200000" cy="13238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12366" y="496926"/>
            <a:ext cx="3180952" cy="752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72581" y="1686585"/>
            <a:ext cx="4800000" cy="11904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07510" y="5430090"/>
            <a:ext cx="3523810" cy="306666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392386" y="5430090"/>
            <a:ext cx="3914286" cy="3066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6" y="669535"/>
            <a:ext cx="6276190" cy="6904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8469" y="3391982"/>
            <a:ext cx="6619048" cy="15714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1051" y="4113952"/>
            <a:ext cx="3466667" cy="20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63412" y="6993684"/>
            <a:ext cx="1802923" cy="2212665"/>
            <a:chOff x="11263412" y="6993684"/>
            <a:chExt cx="1802923" cy="22126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63412" y="6993684"/>
              <a:ext cx="1802923" cy="2212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244" y="6993684"/>
            <a:ext cx="1802923" cy="2212665"/>
            <a:chOff x="13530244" y="6993684"/>
            <a:chExt cx="1802923" cy="22126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0244" y="6993684"/>
              <a:ext cx="1802923" cy="22126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97077" y="6993684"/>
            <a:ext cx="1802923" cy="2212665"/>
            <a:chOff x="15797077" y="6993684"/>
            <a:chExt cx="1802923" cy="22126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97077" y="6993684"/>
              <a:ext cx="1802923" cy="2212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330993"/>
            <a:ext cx="1200000" cy="13238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66" y="496926"/>
            <a:ext cx="3180952" cy="7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6540" y="1418481"/>
            <a:ext cx="8114286" cy="18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8097" y="3089430"/>
            <a:ext cx="12254282" cy="6341591"/>
            <a:chOff x="3168097" y="3089430"/>
            <a:chExt cx="12254282" cy="63415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8097" y="3089430"/>
              <a:ext cx="12254282" cy="63415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422" y="498810"/>
            <a:ext cx="6619048" cy="15714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3995" y="2598755"/>
            <a:ext cx="6857143" cy="22666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5159" y="4515257"/>
            <a:ext cx="971429" cy="7904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0648" y="4515257"/>
            <a:ext cx="4190476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44621" y="7052421"/>
            <a:ext cx="1137100" cy="1395523"/>
            <a:chOff x="7144621" y="7052421"/>
            <a:chExt cx="1137100" cy="13955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4621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4307" y="7052421"/>
            <a:ext cx="1137100" cy="1395523"/>
            <a:chOff x="8574307" y="7052421"/>
            <a:chExt cx="1137100" cy="13955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4307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03993" y="7052421"/>
            <a:ext cx="1137100" cy="1395523"/>
            <a:chOff x="10003993" y="7052421"/>
            <a:chExt cx="1137100" cy="13955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03993" y="7052421"/>
              <a:ext cx="1137100" cy="13955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8151" y="-32653"/>
            <a:ext cx="8126771" cy="10316446"/>
            <a:chOff x="10178151" y="-32653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-32653"/>
              <a:ext cx="8126771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96996" y="3294258"/>
            <a:ext cx="1200000" cy="49333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49167" y="3505237"/>
            <a:ext cx="3676190" cy="46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73109" y="5012611"/>
            <a:ext cx="4417767" cy="337323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4690" y="4295610"/>
            <a:ext cx="4047619" cy="14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14046" y="4052011"/>
            <a:ext cx="1297709" cy="1297923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5" y="669535"/>
            <a:ext cx="5676190" cy="6904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8469" y="3391982"/>
            <a:ext cx="6619048" cy="15714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1051" y="4113952"/>
            <a:ext cx="8419048" cy="20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63412" y="6993684"/>
            <a:ext cx="1802923" cy="2212665"/>
            <a:chOff x="11263412" y="6993684"/>
            <a:chExt cx="1802923" cy="22126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63412" y="6993684"/>
              <a:ext cx="1802923" cy="2212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244" y="6993684"/>
            <a:ext cx="1802923" cy="2212665"/>
            <a:chOff x="13530244" y="6993684"/>
            <a:chExt cx="1802923" cy="22126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0244" y="6993684"/>
              <a:ext cx="1802923" cy="22126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97077" y="6993684"/>
            <a:ext cx="1802923" cy="2212665"/>
            <a:chOff x="15797077" y="6993684"/>
            <a:chExt cx="1802923" cy="22126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97077" y="6993684"/>
              <a:ext cx="1802923" cy="2212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330993"/>
            <a:ext cx="1085714" cy="13238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67" y="496927"/>
            <a:ext cx="3180952" cy="7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6436190" cy="10316446"/>
            <a:chOff x="0" y="0"/>
            <a:chExt cx="6436190" cy="103164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6436190" cy="1031644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581" y="2148097"/>
            <a:ext cx="5466667" cy="13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88233" y="3056319"/>
            <a:ext cx="4605417" cy="52266"/>
            <a:chOff x="7588233" y="3056319"/>
            <a:chExt cx="4605417" cy="522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8233" y="3056319"/>
              <a:ext cx="4605417" cy="522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88233" y="5579645"/>
            <a:ext cx="4662560" cy="52914"/>
            <a:chOff x="7588233" y="5579645"/>
            <a:chExt cx="4662560" cy="529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88233" y="5579645"/>
              <a:ext cx="4662560" cy="529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6807" y="4216290"/>
            <a:ext cx="4522576" cy="4575067"/>
            <a:chOff x="956807" y="4216290"/>
            <a:chExt cx="4522576" cy="457506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6807" y="4216290"/>
              <a:ext cx="4522576" cy="45750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88233" y="1927452"/>
            <a:ext cx="762604" cy="937489"/>
            <a:chOff x="7588233" y="1927452"/>
            <a:chExt cx="762604" cy="9374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88233" y="1927452"/>
              <a:ext cx="762604" cy="93748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56464" y="2089491"/>
            <a:ext cx="3314286" cy="108571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00997" y="3112909"/>
            <a:ext cx="6619048" cy="15714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88233" y="8114798"/>
            <a:ext cx="4681608" cy="53130"/>
            <a:chOff x="7588233" y="8114798"/>
            <a:chExt cx="4681608" cy="5313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88233" y="8114798"/>
              <a:ext cx="4681608" cy="531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88233" y="7016817"/>
            <a:ext cx="932991" cy="907954"/>
            <a:chOff x="7588233" y="7016817"/>
            <a:chExt cx="932991" cy="90795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88233" y="7016817"/>
              <a:ext cx="932991" cy="90795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75627" y="8541466"/>
            <a:ext cx="9609524" cy="77142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656464" y="4692844"/>
            <a:ext cx="3847619" cy="108571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656464" y="7120832"/>
            <a:ext cx="3742857" cy="108571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86828" y="5629014"/>
            <a:ext cx="2428571" cy="157142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655352" y="4410996"/>
            <a:ext cx="843060" cy="1082058"/>
            <a:chOff x="7655352" y="4410996"/>
            <a:chExt cx="843060" cy="108205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55352" y="4410996"/>
              <a:ext cx="843060" cy="10820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63908" y="7407864"/>
            <a:ext cx="4328707" cy="4261019"/>
            <a:chOff x="13563908" y="7407864"/>
            <a:chExt cx="4328707" cy="42610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3908" y="7407864"/>
              <a:ext cx="4328707" cy="42610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38985" y="7541398"/>
            <a:ext cx="3871611" cy="3811071"/>
            <a:chOff x="8638985" y="7541398"/>
            <a:chExt cx="3871611" cy="38110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8985" y="7541398"/>
              <a:ext cx="3871611" cy="38110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50610" y="4832108"/>
            <a:ext cx="3871611" cy="3811071"/>
            <a:chOff x="4950610" y="4832108"/>
            <a:chExt cx="3871611" cy="38110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0610" y="4832108"/>
              <a:ext cx="3871611" cy="38110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47925" y="6785209"/>
            <a:ext cx="5507125" cy="5154669"/>
            <a:chOff x="-547925" y="6785209"/>
            <a:chExt cx="5507125" cy="51546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4260000">
              <a:off x="-547925" y="6785209"/>
              <a:ext cx="5507125" cy="515466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5615" y="2122450"/>
            <a:ext cx="7800000" cy="146666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26418" y="9880016"/>
            <a:ext cx="1057143" cy="14666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5615" y="3181563"/>
            <a:ext cx="5923810" cy="14666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22168" y="1998027"/>
            <a:ext cx="4349679" cy="5082474"/>
            <a:chOff x="9222168" y="1998027"/>
            <a:chExt cx="4349679" cy="508247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9222168" y="1998027"/>
              <a:ext cx="4349679" cy="5082474"/>
              <a:chOff x="9222168" y="1998027"/>
              <a:chExt cx="4349679" cy="508247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222168" y="1998027"/>
                <a:ext cx="4349679" cy="5082474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36495" y="2483493"/>
              <a:ext cx="3942857" cy="311428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17622" y="330993"/>
            <a:ext cx="1085714" cy="132381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712367" y="496927"/>
            <a:ext cx="3180952" cy="7523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6231" y="1516435"/>
            <a:ext cx="3904762" cy="10190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779031" y="2683561"/>
            <a:ext cx="4288755" cy="6171429"/>
            <a:chOff x="13779031" y="2683561"/>
            <a:chExt cx="4288755" cy="6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79031" y="2683561"/>
              <a:ext cx="4288755" cy="6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50534" y="7686454"/>
            <a:ext cx="1600894" cy="2337072"/>
            <a:chOff x="9850534" y="7686454"/>
            <a:chExt cx="1600894" cy="233707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50534" y="7686454"/>
              <a:ext cx="1600894" cy="233707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22903" y="6832477"/>
            <a:ext cx="2543110" cy="3176929"/>
            <a:chOff x="1422903" y="6832477"/>
            <a:chExt cx="2543110" cy="31769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2903" y="6832477"/>
              <a:ext cx="2543110" cy="31769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835799" y="5919901"/>
            <a:ext cx="1908553" cy="1581986"/>
            <a:chOff x="5835799" y="5919901"/>
            <a:chExt cx="1908553" cy="158198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35799" y="5919901"/>
              <a:ext cx="1908553" cy="15819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500017" y="7407864"/>
            <a:ext cx="2410987" cy="2801660"/>
            <a:chOff x="14500017" y="7407864"/>
            <a:chExt cx="2410987" cy="280166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500017" y="7407864"/>
              <a:ext cx="2410987" cy="280166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099346" y="9231472"/>
            <a:ext cx="2879364" cy="777935"/>
            <a:chOff x="4099346" y="9231472"/>
            <a:chExt cx="2879364" cy="77793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99346" y="9231472"/>
              <a:ext cx="2879364" cy="77793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867688" y="8684273"/>
            <a:ext cx="943446" cy="1333333"/>
            <a:chOff x="7867688" y="8684273"/>
            <a:chExt cx="943446" cy="133333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67688" y="8684273"/>
              <a:ext cx="943446" cy="13333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30732"/>
            <a:ext cx="9622221" cy="10316446"/>
            <a:chOff x="0" y="-30732"/>
            <a:chExt cx="962222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30732"/>
              <a:ext cx="9622221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9123" y="6585171"/>
            <a:ext cx="6247619" cy="25523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9747" y="2377427"/>
            <a:ext cx="7161905" cy="33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9169" y="2070454"/>
            <a:ext cx="9187693" cy="1653079"/>
            <a:chOff x="179169" y="2070454"/>
            <a:chExt cx="9187693" cy="16530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169" y="2070454"/>
              <a:ext cx="9187693" cy="16530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2043" y="4292630"/>
            <a:ext cx="8658136" cy="1471883"/>
            <a:chOff x="482043" y="4292630"/>
            <a:chExt cx="8658136" cy="14718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043" y="4292630"/>
              <a:ext cx="8658136" cy="14718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27233" y="5935942"/>
            <a:ext cx="7619048" cy="3142857"/>
            <a:chOff x="10227233" y="5935942"/>
            <a:chExt cx="7619048" cy="31428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27233" y="5935942"/>
              <a:ext cx="7619048" cy="314285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251683" y="298014"/>
            <a:ext cx="6409524" cy="10190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17622" y="330993"/>
            <a:ext cx="1085714" cy="13238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12367" y="496927"/>
            <a:ext cx="3180952" cy="7523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6" y="669535"/>
            <a:ext cx="6276190" cy="6904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8469" y="3391982"/>
            <a:ext cx="6619048" cy="15714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1051" y="4113952"/>
            <a:ext cx="8209524" cy="20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63412" y="6993684"/>
            <a:ext cx="1802923" cy="2212665"/>
            <a:chOff x="11263412" y="6993684"/>
            <a:chExt cx="1802923" cy="22126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63412" y="6993684"/>
              <a:ext cx="1802923" cy="2212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244" y="6993684"/>
            <a:ext cx="1802923" cy="2212665"/>
            <a:chOff x="13530244" y="6993684"/>
            <a:chExt cx="1802923" cy="22126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0244" y="6993684"/>
              <a:ext cx="1802923" cy="22126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97077" y="6993684"/>
            <a:ext cx="1802923" cy="2212665"/>
            <a:chOff x="15797077" y="6993684"/>
            <a:chExt cx="1802923" cy="22126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97077" y="6993684"/>
              <a:ext cx="1802923" cy="2212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330993"/>
            <a:ext cx="1200000" cy="13238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67" y="496927"/>
            <a:ext cx="3180952" cy="7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6436190" cy="10316446"/>
            <a:chOff x="0" y="0"/>
            <a:chExt cx="6436190" cy="103164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6436190" cy="103164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36190" y="4914895"/>
            <a:ext cx="1991020" cy="200027"/>
            <a:chOff x="6436190" y="4914895"/>
            <a:chExt cx="1991020" cy="2000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6190" y="4914895"/>
              <a:ext cx="1991020" cy="2000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92245" y="2178113"/>
            <a:ext cx="1365578" cy="255848"/>
            <a:chOff x="7192245" y="2178113"/>
            <a:chExt cx="1365578" cy="2558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2245" y="2178113"/>
              <a:ext cx="1365578" cy="2558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49085" y="4800950"/>
            <a:ext cx="5286320" cy="255848"/>
            <a:chOff x="4549085" y="4800950"/>
            <a:chExt cx="5286320" cy="2558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4549085" y="4800950"/>
              <a:ext cx="5286320" cy="2558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0017" y="2236455"/>
            <a:ext cx="4571429" cy="11619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37323" y="2837438"/>
            <a:ext cx="4809524" cy="14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436748" y="6450929"/>
            <a:ext cx="1562694" cy="1947047"/>
            <a:chOff x="2436748" y="6450929"/>
            <a:chExt cx="1562694" cy="194704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36748" y="6450929"/>
              <a:ext cx="1562694" cy="19470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53878" y="2043180"/>
            <a:ext cx="525714" cy="525714"/>
            <a:chOff x="8453878" y="2043180"/>
            <a:chExt cx="525714" cy="52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53878" y="2043180"/>
              <a:ext cx="525714" cy="52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437551" y="4758886"/>
            <a:ext cx="525714" cy="525714"/>
            <a:chOff x="8437551" y="4758886"/>
            <a:chExt cx="525714" cy="52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37551" y="4758886"/>
              <a:ext cx="525714" cy="52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37551" y="7328225"/>
            <a:ext cx="525714" cy="525714"/>
            <a:chOff x="8437551" y="7328225"/>
            <a:chExt cx="525714" cy="52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37551" y="7328225"/>
              <a:ext cx="525714" cy="52571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1531" y="4145476"/>
            <a:ext cx="5009524" cy="179047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197687" y="7463158"/>
            <a:ext cx="1365578" cy="255848"/>
            <a:chOff x="7197687" y="7463158"/>
            <a:chExt cx="1365578" cy="25584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97687" y="7463158"/>
              <a:ext cx="1365578" cy="25584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36646" y="5518358"/>
            <a:ext cx="6590476" cy="144761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493202" y="8130425"/>
            <a:ext cx="5000000" cy="79047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142857" y="1946853"/>
            <a:ext cx="5675282" cy="752467"/>
            <a:chOff x="9142857" y="1946853"/>
            <a:chExt cx="5675282" cy="75246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42857" y="1946853"/>
              <a:ext cx="5675282" cy="752467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514985" y="1869423"/>
            <a:ext cx="4838095" cy="98095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142857" y="4622349"/>
            <a:ext cx="5675282" cy="752467"/>
            <a:chOff x="9142857" y="4622349"/>
            <a:chExt cx="5675282" cy="75246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42857" y="4622349"/>
              <a:ext cx="5675282" cy="75246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524509" y="4566759"/>
            <a:ext cx="5180952" cy="98095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142857" y="7214849"/>
            <a:ext cx="5675282" cy="752467"/>
            <a:chOff x="9142857" y="7214849"/>
            <a:chExt cx="5675282" cy="75246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42857" y="7214849"/>
              <a:ext cx="5675282" cy="75246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321603" y="7148004"/>
            <a:ext cx="5695238" cy="9809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6436190" cy="10316446"/>
            <a:chOff x="0" y="0"/>
            <a:chExt cx="6436190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436190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36190" y="4914895"/>
            <a:ext cx="1991020" cy="200027"/>
            <a:chOff x="6436190" y="4914895"/>
            <a:chExt cx="1991020" cy="2000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6190" y="4914895"/>
              <a:ext cx="1991020" cy="2000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92245" y="2178113"/>
            <a:ext cx="1365578" cy="255848"/>
            <a:chOff x="7192245" y="2178113"/>
            <a:chExt cx="1365578" cy="2558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2245" y="2178113"/>
              <a:ext cx="1365578" cy="2558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49085" y="4800950"/>
            <a:ext cx="5286320" cy="255848"/>
            <a:chOff x="4549085" y="4800950"/>
            <a:chExt cx="5286320" cy="2558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4549085" y="4800950"/>
              <a:ext cx="5286320" cy="2558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0017" y="2236455"/>
            <a:ext cx="4285714" cy="11619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52246" y="2852362"/>
            <a:ext cx="7600000" cy="16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36748" y="6450929"/>
            <a:ext cx="1562694" cy="1947047"/>
            <a:chOff x="2436748" y="6450929"/>
            <a:chExt cx="1562694" cy="194704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6748" y="6450929"/>
              <a:ext cx="1562694" cy="19470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53878" y="2043180"/>
            <a:ext cx="525714" cy="525714"/>
            <a:chOff x="8453878" y="2043180"/>
            <a:chExt cx="525714" cy="525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53878" y="2043180"/>
              <a:ext cx="525714" cy="52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37551" y="4758886"/>
            <a:ext cx="525714" cy="525714"/>
            <a:chOff x="8437551" y="4758886"/>
            <a:chExt cx="525714" cy="525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37551" y="4758886"/>
              <a:ext cx="525714" cy="52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437551" y="7328225"/>
            <a:ext cx="525714" cy="525714"/>
            <a:chOff x="8437551" y="7328225"/>
            <a:chExt cx="525714" cy="52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37551" y="7328225"/>
              <a:ext cx="525714" cy="52571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1531" y="4145476"/>
            <a:ext cx="4828571" cy="17904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197687" y="7463158"/>
            <a:ext cx="1365578" cy="255848"/>
            <a:chOff x="7197687" y="7463158"/>
            <a:chExt cx="1365578" cy="25584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97687" y="7463158"/>
              <a:ext cx="1365578" cy="25584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52246" y="5533959"/>
            <a:ext cx="7742857" cy="164761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13370" y="8150593"/>
            <a:ext cx="8476190" cy="11047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142857" y="1946853"/>
            <a:ext cx="5675282" cy="752467"/>
            <a:chOff x="9142857" y="1946853"/>
            <a:chExt cx="5675282" cy="75246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42857" y="1946853"/>
              <a:ext cx="5675282" cy="75246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14985" y="1869423"/>
            <a:ext cx="4838095" cy="98095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142857" y="4622349"/>
            <a:ext cx="5675282" cy="752467"/>
            <a:chOff x="9142857" y="4622349"/>
            <a:chExt cx="5675282" cy="75246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42857" y="4622349"/>
              <a:ext cx="5675282" cy="752467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524509" y="4566759"/>
            <a:ext cx="5180952" cy="98095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142857" y="7214849"/>
            <a:ext cx="5675282" cy="752467"/>
            <a:chOff x="9142857" y="7214849"/>
            <a:chExt cx="5675282" cy="75246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42857" y="7214849"/>
              <a:ext cx="5675282" cy="752467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321603" y="7148004"/>
            <a:ext cx="5695238" cy="98095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717622" y="330993"/>
            <a:ext cx="1200000" cy="132381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712367" y="496927"/>
            <a:ext cx="3180952" cy="75238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2020-07-24T19:24:18Z</dcterms:created>
  <dcterms:modified xsi:type="dcterms:W3CDTF">2020-07-24T19:24:18Z</dcterms:modified>
</cp:coreProperties>
</file>