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0" r:id="rId1"/>
    <p:sldMasterId id="2147483820" r:id="rId2"/>
    <p:sldMasterId id="2147484085" r:id="rId3"/>
  </p:sldMasterIdLst>
  <p:notesMasterIdLst>
    <p:notesMasterId r:id="rId61"/>
  </p:notesMasterIdLst>
  <p:sldIdLst>
    <p:sldId id="256" r:id="rId4"/>
    <p:sldId id="257" r:id="rId5"/>
    <p:sldId id="258" r:id="rId6"/>
    <p:sldId id="273" r:id="rId7"/>
    <p:sldId id="325" r:id="rId8"/>
    <p:sldId id="274" r:id="rId9"/>
    <p:sldId id="275" r:id="rId10"/>
    <p:sldId id="267" r:id="rId11"/>
    <p:sldId id="276" r:id="rId12"/>
    <p:sldId id="277" r:id="rId13"/>
    <p:sldId id="322" r:id="rId14"/>
    <p:sldId id="281" r:id="rId15"/>
    <p:sldId id="282" r:id="rId16"/>
    <p:sldId id="283" r:id="rId17"/>
    <p:sldId id="284" r:id="rId18"/>
    <p:sldId id="285" r:id="rId19"/>
    <p:sldId id="286" r:id="rId20"/>
    <p:sldId id="287" r:id="rId21"/>
    <p:sldId id="288" r:id="rId22"/>
    <p:sldId id="259" r:id="rId23"/>
    <p:sldId id="289" r:id="rId24"/>
    <p:sldId id="270" r:id="rId25"/>
    <p:sldId id="326" r:id="rId26"/>
    <p:sldId id="320" r:id="rId27"/>
    <p:sldId id="290" r:id="rId28"/>
    <p:sldId id="291" r:id="rId29"/>
    <p:sldId id="295" r:id="rId30"/>
    <p:sldId id="296" r:id="rId31"/>
    <p:sldId id="297" r:id="rId32"/>
    <p:sldId id="298" r:id="rId33"/>
    <p:sldId id="327" r:id="rId34"/>
    <p:sldId id="328" r:id="rId35"/>
    <p:sldId id="329" r:id="rId36"/>
    <p:sldId id="299" r:id="rId37"/>
    <p:sldId id="300" r:id="rId38"/>
    <p:sldId id="331" r:id="rId39"/>
    <p:sldId id="301" r:id="rId40"/>
    <p:sldId id="302" r:id="rId41"/>
    <p:sldId id="303" r:id="rId42"/>
    <p:sldId id="304" r:id="rId43"/>
    <p:sldId id="310" r:id="rId44"/>
    <p:sldId id="311" r:id="rId45"/>
    <p:sldId id="319" r:id="rId46"/>
    <p:sldId id="330" r:id="rId47"/>
    <p:sldId id="307" r:id="rId48"/>
    <p:sldId id="312" r:id="rId49"/>
    <p:sldId id="313" r:id="rId50"/>
    <p:sldId id="316" r:id="rId51"/>
    <p:sldId id="317" r:id="rId52"/>
    <p:sldId id="314" r:id="rId53"/>
    <p:sldId id="315" r:id="rId54"/>
    <p:sldId id="318" r:id="rId55"/>
    <p:sldId id="321" r:id="rId56"/>
    <p:sldId id="262" r:id="rId57"/>
    <p:sldId id="263" r:id="rId58"/>
    <p:sldId id="271" r:id="rId59"/>
    <p:sldId id="272"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74" d="100"/>
          <a:sy n="74"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C11238-35CD-4268-A8DE-A212537DDC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7B6FA63-AD97-4F31-8D60-31565997DDFF}">
      <dgm:prSet/>
      <dgm:spPr/>
      <dgm:t>
        <a:bodyPr/>
        <a:lstStyle/>
        <a:p>
          <a:pPr rtl="0"/>
          <a:r>
            <a:rPr lang="en-US" smtClean="0"/>
            <a:t>Disease = Bucket </a:t>
          </a:r>
          <a:endParaRPr lang="en-IN"/>
        </a:p>
      </dgm:t>
    </dgm:pt>
    <dgm:pt modelId="{32DDD76F-4ACE-4CB0-BFFF-37724D192CEB}" type="parTrans" cxnId="{A7BE594A-2385-45AC-8B37-A48CA4CE29CD}">
      <dgm:prSet/>
      <dgm:spPr/>
      <dgm:t>
        <a:bodyPr/>
        <a:lstStyle/>
        <a:p>
          <a:endParaRPr lang="en-IN"/>
        </a:p>
      </dgm:t>
    </dgm:pt>
    <dgm:pt modelId="{437A2600-8BBB-466D-9B4F-C52B56C9EF01}" type="sibTrans" cxnId="{A7BE594A-2385-45AC-8B37-A48CA4CE29CD}">
      <dgm:prSet/>
      <dgm:spPr/>
      <dgm:t>
        <a:bodyPr/>
        <a:lstStyle/>
        <a:p>
          <a:endParaRPr lang="en-IN"/>
        </a:p>
      </dgm:t>
    </dgm:pt>
    <dgm:pt modelId="{6A5D48D4-2214-44EF-AD53-D149D5CBBF20}">
      <dgm:prSet/>
      <dgm:spPr/>
      <dgm:t>
        <a:bodyPr/>
        <a:lstStyle/>
        <a:p>
          <a:pPr rtl="0"/>
          <a:r>
            <a:rPr lang="en-US" smtClean="0"/>
            <a:t>Symptoms = Elements of bucket</a:t>
          </a:r>
          <a:endParaRPr lang="en-IN"/>
        </a:p>
      </dgm:t>
    </dgm:pt>
    <dgm:pt modelId="{38FED1D7-B84C-4D24-BC1E-07D152D11ADC}" type="parTrans" cxnId="{65CE2DDA-35EF-44E3-9AEF-5B336E4D3463}">
      <dgm:prSet/>
      <dgm:spPr/>
      <dgm:t>
        <a:bodyPr/>
        <a:lstStyle/>
        <a:p>
          <a:endParaRPr lang="en-IN"/>
        </a:p>
      </dgm:t>
    </dgm:pt>
    <dgm:pt modelId="{25F1FA88-7BCD-4DEA-ABC9-80057F718F87}" type="sibTrans" cxnId="{65CE2DDA-35EF-44E3-9AEF-5B336E4D3463}">
      <dgm:prSet/>
      <dgm:spPr/>
      <dgm:t>
        <a:bodyPr/>
        <a:lstStyle/>
        <a:p>
          <a:endParaRPr lang="en-IN"/>
        </a:p>
      </dgm:t>
    </dgm:pt>
    <dgm:pt modelId="{8F985207-A889-4750-91C7-DD07E87FF296}">
      <dgm:prSet/>
      <dgm:spPr/>
      <dgm:t>
        <a:bodyPr/>
        <a:lstStyle/>
        <a:p>
          <a:pPr rtl="0"/>
          <a:r>
            <a:rPr lang="en-US" smtClean="0"/>
            <a:t>Least Bucket score = Highest Probability</a:t>
          </a:r>
          <a:endParaRPr lang="en-IN"/>
        </a:p>
      </dgm:t>
    </dgm:pt>
    <dgm:pt modelId="{D07B3810-CC76-4FB5-B539-22B642CB5CF8}" type="parTrans" cxnId="{C8B1B35F-5DB8-46E8-9ECD-F4A5F215CD56}">
      <dgm:prSet/>
      <dgm:spPr/>
      <dgm:t>
        <a:bodyPr/>
        <a:lstStyle/>
        <a:p>
          <a:endParaRPr lang="en-IN"/>
        </a:p>
      </dgm:t>
    </dgm:pt>
    <dgm:pt modelId="{8ABD602F-59BE-4600-AF50-100462BBE6E8}" type="sibTrans" cxnId="{C8B1B35F-5DB8-46E8-9ECD-F4A5F215CD56}">
      <dgm:prSet/>
      <dgm:spPr/>
      <dgm:t>
        <a:bodyPr/>
        <a:lstStyle/>
        <a:p>
          <a:endParaRPr lang="en-IN"/>
        </a:p>
      </dgm:t>
    </dgm:pt>
    <dgm:pt modelId="{0527B8E3-2E8C-463D-86AB-AC3E2DCE34F8}">
      <dgm:prSet/>
      <dgm:spPr/>
      <dgm:t>
        <a:bodyPr/>
        <a:lstStyle/>
        <a:p>
          <a:pPr rtl="0"/>
          <a:r>
            <a:rPr lang="en-US" smtClean="0"/>
            <a:t>Symptom can only be asked once .</a:t>
          </a:r>
          <a:endParaRPr lang="en-IN"/>
        </a:p>
      </dgm:t>
    </dgm:pt>
    <dgm:pt modelId="{9C8EE52D-B372-4B04-975E-03778AE8A1FF}" type="parTrans" cxnId="{79146133-675E-48E5-BC72-EE6B91B78E16}">
      <dgm:prSet/>
      <dgm:spPr/>
      <dgm:t>
        <a:bodyPr/>
        <a:lstStyle/>
        <a:p>
          <a:endParaRPr lang="en-IN"/>
        </a:p>
      </dgm:t>
    </dgm:pt>
    <dgm:pt modelId="{2EEFF709-C870-4CC1-AA18-E2AEDA8D61AD}" type="sibTrans" cxnId="{79146133-675E-48E5-BC72-EE6B91B78E16}">
      <dgm:prSet/>
      <dgm:spPr/>
      <dgm:t>
        <a:bodyPr/>
        <a:lstStyle/>
        <a:p>
          <a:endParaRPr lang="en-IN"/>
        </a:p>
      </dgm:t>
    </dgm:pt>
    <dgm:pt modelId="{D5E09C1E-44A7-4C85-AE26-28753E0F534A}">
      <dgm:prSet/>
      <dgm:spPr/>
      <dgm:t>
        <a:bodyPr/>
        <a:lstStyle/>
        <a:p>
          <a:pPr rtl="0"/>
          <a:r>
            <a:rPr lang="en-US" smtClean="0"/>
            <a:t>Bucket removal based on :</a:t>
          </a:r>
          <a:endParaRPr lang="en-IN"/>
        </a:p>
      </dgm:t>
    </dgm:pt>
    <dgm:pt modelId="{C958D39D-CD6A-4A6E-864A-032EE5F4C6BC}" type="parTrans" cxnId="{E07F5738-5910-46C5-ABA4-BB16C081BF83}">
      <dgm:prSet/>
      <dgm:spPr/>
      <dgm:t>
        <a:bodyPr/>
        <a:lstStyle/>
        <a:p>
          <a:endParaRPr lang="en-IN"/>
        </a:p>
      </dgm:t>
    </dgm:pt>
    <dgm:pt modelId="{B07622CD-414D-4BFE-987D-52D9F7B441C3}" type="sibTrans" cxnId="{E07F5738-5910-46C5-ABA4-BB16C081BF83}">
      <dgm:prSet/>
      <dgm:spPr/>
      <dgm:t>
        <a:bodyPr/>
        <a:lstStyle/>
        <a:p>
          <a:endParaRPr lang="en-IN"/>
        </a:p>
      </dgm:t>
    </dgm:pt>
    <dgm:pt modelId="{1C6C3AC7-8AB9-4B18-9E0E-9488EB37EC85}">
      <dgm:prSet/>
      <dgm:spPr/>
      <dgm:t>
        <a:bodyPr/>
        <a:lstStyle/>
        <a:p>
          <a:pPr rtl="0"/>
          <a:r>
            <a:rPr lang="en-US" dirty="0" smtClean="0"/>
            <a:t>CRITCAL SYMPTOM = Disease can’t be characterized without this  (Score =20)</a:t>
          </a:r>
          <a:endParaRPr lang="en-IN" dirty="0"/>
        </a:p>
      </dgm:t>
    </dgm:pt>
    <dgm:pt modelId="{AAB7EAE1-974D-4B6E-9FE2-CF862162A882}" type="parTrans" cxnId="{C0F07668-83D6-49DB-88F8-7E7C016CD34B}">
      <dgm:prSet/>
      <dgm:spPr/>
      <dgm:t>
        <a:bodyPr/>
        <a:lstStyle/>
        <a:p>
          <a:endParaRPr lang="en-IN"/>
        </a:p>
      </dgm:t>
    </dgm:pt>
    <dgm:pt modelId="{816AA48F-59C9-419F-9BF5-1FDDA2D8DEA3}" type="sibTrans" cxnId="{C0F07668-83D6-49DB-88F8-7E7C016CD34B}">
      <dgm:prSet/>
      <dgm:spPr/>
      <dgm:t>
        <a:bodyPr/>
        <a:lstStyle/>
        <a:p>
          <a:endParaRPr lang="en-IN"/>
        </a:p>
      </dgm:t>
    </dgm:pt>
    <dgm:pt modelId="{A75298E4-6DEF-4862-8E71-B10CF2E457CA}">
      <dgm:prSet/>
      <dgm:spPr/>
      <dgm:t>
        <a:bodyPr/>
        <a:lstStyle/>
        <a:p>
          <a:pPr rtl="0"/>
          <a:r>
            <a:rPr lang="en-US" dirty="0" smtClean="0"/>
            <a:t>IMPORTANT SYMPTOM = Two or more of these make up the disease (Score =10)  </a:t>
          </a:r>
          <a:endParaRPr lang="en-IN" dirty="0"/>
        </a:p>
      </dgm:t>
    </dgm:pt>
    <dgm:pt modelId="{D6A73102-3B8E-41C8-8694-085FB72063B1}" type="parTrans" cxnId="{4D49E7C6-37AC-4C34-B685-274374FA2CB2}">
      <dgm:prSet/>
      <dgm:spPr/>
      <dgm:t>
        <a:bodyPr/>
        <a:lstStyle/>
        <a:p>
          <a:endParaRPr lang="en-IN"/>
        </a:p>
      </dgm:t>
    </dgm:pt>
    <dgm:pt modelId="{AAB26228-030F-414B-88F5-284F045E45B7}" type="sibTrans" cxnId="{4D49E7C6-37AC-4C34-B685-274374FA2CB2}">
      <dgm:prSet/>
      <dgm:spPr/>
      <dgm:t>
        <a:bodyPr/>
        <a:lstStyle/>
        <a:p>
          <a:endParaRPr lang="en-IN"/>
        </a:p>
      </dgm:t>
    </dgm:pt>
    <dgm:pt modelId="{524D73EC-AE8C-416E-AE84-C617590C9FAD}">
      <dgm:prSet/>
      <dgm:spPr/>
      <dgm:t>
        <a:bodyPr/>
        <a:lstStyle/>
        <a:p>
          <a:pPr rtl="0"/>
          <a:r>
            <a:rPr lang="en-US" dirty="0" smtClean="0"/>
            <a:t>OPTIONAL SYMPTOM = May or may not be present (Score =5) </a:t>
          </a:r>
          <a:endParaRPr lang="en-IN" dirty="0"/>
        </a:p>
      </dgm:t>
    </dgm:pt>
    <dgm:pt modelId="{C766537C-E633-4509-95E8-9922F15009AF}" type="parTrans" cxnId="{5B077D9F-CF96-4953-AB42-208275A21837}">
      <dgm:prSet/>
      <dgm:spPr/>
      <dgm:t>
        <a:bodyPr/>
        <a:lstStyle/>
        <a:p>
          <a:endParaRPr lang="en-IN"/>
        </a:p>
      </dgm:t>
    </dgm:pt>
    <dgm:pt modelId="{5EA2200A-7324-40E3-B6B1-EF17C1C3491E}" type="sibTrans" cxnId="{5B077D9F-CF96-4953-AB42-208275A21837}">
      <dgm:prSet/>
      <dgm:spPr/>
      <dgm:t>
        <a:bodyPr/>
        <a:lstStyle/>
        <a:p>
          <a:endParaRPr lang="en-IN"/>
        </a:p>
      </dgm:t>
    </dgm:pt>
    <dgm:pt modelId="{6696F2E9-20EA-4D4A-903F-77E5BA33084C}" type="pres">
      <dgm:prSet presAssocID="{EFC11238-35CD-4268-A8DE-A212537DDC57}" presName="linear" presStyleCnt="0">
        <dgm:presLayoutVars>
          <dgm:animLvl val="lvl"/>
          <dgm:resizeHandles val="exact"/>
        </dgm:presLayoutVars>
      </dgm:prSet>
      <dgm:spPr/>
      <dgm:t>
        <a:bodyPr/>
        <a:lstStyle/>
        <a:p>
          <a:endParaRPr lang="en-IN"/>
        </a:p>
      </dgm:t>
    </dgm:pt>
    <dgm:pt modelId="{31EADDC0-A253-4B9A-BD0D-A7977FFA342C}" type="pres">
      <dgm:prSet presAssocID="{87B6FA63-AD97-4F31-8D60-31565997DDFF}" presName="parentText" presStyleLbl="node1" presStyleIdx="0" presStyleCnt="8">
        <dgm:presLayoutVars>
          <dgm:chMax val="0"/>
          <dgm:bulletEnabled val="1"/>
        </dgm:presLayoutVars>
      </dgm:prSet>
      <dgm:spPr/>
      <dgm:t>
        <a:bodyPr/>
        <a:lstStyle/>
        <a:p>
          <a:endParaRPr lang="en-IN"/>
        </a:p>
      </dgm:t>
    </dgm:pt>
    <dgm:pt modelId="{B06C65F3-E0C5-4ECB-9505-7457C8076DBA}" type="pres">
      <dgm:prSet presAssocID="{437A2600-8BBB-466D-9B4F-C52B56C9EF01}" presName="spacer" presStyleCnt="0"/>
      <dgm:spPr/>
    </dgm:pt>
    <dgm:pt modelId="{CB7603E8-6706-4F96-8D08-E97EFFE81AA8}" type="pres">
      <dgm:prSet presAssocID="{6A5D48D4-2214-44EF-AD53-D149D5CBBF20}" presName="parentText" presStyleLbl="node1" presStyleIdx="1" presStyleCnt="8">
        <dgm:presLayoutVars>
          <dgm:chMax val="0"/>
          <dgm:bulletEnabled val="1"/>
        </dgm:presLayoutVars>
      </dgm:prSet>
      <dgm:spPr/>
      <dgm:t>
        <a:bodyPr/>
        <a:lstStyle/>
        <a:p>
          <a:endParaRPr lang="en-IN"/>
        </a:p>
      </dgm:t>
    </dgm:pt>
    <dgm:pt modelId="{95D36D35-FF5C-4B4C-B013-41F271C0EF9A}" type="pres">
      <dgm:prSet presAssocID="{25F1FA88-7BCD-4DEA-ABC9-80057F718F87}" presName="spacer" presStyleCnt="0"/>
      <dgm:spPr/>
    </dgm:pt>
    <dgm:pt modelId="{39D97487-A7AF-4D61-90A3-940D41E52310}" type="pres">
      <dgm:prSet presAssocID="{8F985207-A889-4750-91C7-DD07E87FF296}" presName="parentText" presStyleLbl="node1" presStyleIdx="2" presStyleCnt="8">
        <dgm:presLayoutVars>
          <dgm:chMax val="0"/>
          <dgm:bulletEnabled val="1"/>
        </dgm:presLayoutVars>
      </dgm:prSet>
      <dgm:spPr/>
      <dgm:t>
        <a:bodyPr/>
        <a:lstStyle/>
        <a:p>
          <a:endParaRPr lang="en-IN"/>
        </a:p>
      </dgm:t>
    </dgm:pt>
    <dgm:pt modelId="{26C52665-B0D4-46ED-B1F3-C0C8CD3F6A69}" type="pres">
      <dgm:prSet presAssocID="{8ABD602F-59BE-4600-AF50-100462BBE6E8}" presName="spacer" presStyleCnt="0"/>
      <dgm:spPr/>
    </dgm:pt>
    <dgm:pt modelId="{345AFC49-85BB-4E9D-B424-7E5FFA20244A}" type="pres">
      <dgm:prSet presAssocID="{0527B8E3-2E8C-463D-86AB-AC3E2DCE34F8}" presName="parentText" presStyleLbl="node1" presStyleIdx="3" presStyleCnt="8">
        <dgm:presLayoutVars>
          <dgm:chMax val="0"/>
          <dgm:bulletEnabled val="1"/>
        </dgm:presLayoutVars>
      </dgm:prSet>
      <dgm:spPr/>
      <dgm:t>
        <a:bodyPr/>
        <a:lstStyle/>
        <a:p>
          <a:endParaRPr lang="en-IN"/>
        </a:p>
      </dgm:t>
    </dgm:pt>
    <dgm:pt modelId="{7594E798-8C15-43BC-B70D-C29A6DAC5961}" type="pres">
      <dgm:prSet presAssocID="{2EEFF709-C870-4CC1-AA18-E2AEDA8D61AD}" presName="spacer" presStyleCnt="0"/>
      <dgm:spPr/>
    </dgm:pt>
    <dgm:pt modelId="{642FA0B4-D475-4CEF-9AF1-52C96F6F7540}" type="pres">
      <dgm:prSet presAssocID="{D5E09C1E-44A7-4C85-AE26-28753E0F534A}" presName="parentText" presStyleLbl="node1" presStyleIdx="4" presStyleCnt="8">
        <dgm:presLayoutVars>
          <dgm:chMax val="0"/>
          <dgm:bulletEnabled val="1"/>
        </dgm:presLayoutVars>
      </dgm:prSet>
      <dgm:spPr/>
      <dgm:t>
        <a:bodyPr/>
        <a:lstStyle/>
        <a:p>
          <a:endParaRPr lang="en-IN"/>
        </a:p>
      </dgm:t>
    </dgm:pt>
    <dgm:pt modelId="{3201E6CE-7A41-4533-81CB-F3F00999D4DA}" type="pres">
      <dgm:prSet presAssocID="{B07622CD-414D-4BFE-987D-52D9F7B441C3}" presName="spacer" presStyleCnt="0"/>
      <dgm:spPr/>
    </dgm:pt>
    <dgm:pt modelId="{E0F1FBE1-211C-457C-BBCB-02DA84861B06}" type="pres">
      <dgm:prSet presAssocID="{1C6C3AC7-8AB9-4B18-9E0E-9488EB37EC85}" presName="parentText" presStyleLbl="node1" presStyleIdx="5" presStyleCnt="8">
        <dgm:presLayoutVars>
          <dgm:chMax val="0"/>
          <dgm:bulletEnabled val="1"/>
        </dgm:presLayoutVars>
      </dgm:prSet>
      <dgm:spPr/>
      <dgm:t>
        <a:bodyPr/>
        <a:lstStyle/>
        <a:p>
          <a:endParaRPr lang="en-IN"/>
        </a:p>
      </dgm:t>
    </dgm:pt>
    <dgm:pt modelId="{B5291F1E-3391-46DE-ACBD-38218526491A}" type="pres">
      <dgm:prSet presAssocID="{816AA48F-59C9-419F-9BF5-1FDDA2D8DEA3}" presName="spacer" presStyleCnt="0"/>
      <dgm:spPr/>
    </dgm:pt>
    <dgm:pt modelId="{3BEE54DA-3C61-4A8F-AB2D-4641FBD707D6}" type="pres">
      <dgm:prSet presAssocID="{A75298E4-6DEF-4862-8E71-B10CF2E457CA}" presName="parentText" presStyleLbl="node1" presStyleIdx="6" presStyleCnt="8">
        <dgm:presLayoutVars>
          <dgm:chMax val="0"/>
          <dgm:bulletEnabled val="1"/>
        </dgm:presLayoutVars>
      </dgm:prSet>
      <dgm:spPr/>
      <dgm:t>
        <a:bodyPr/>
        <a:lstStyle/>
        <a:p>
          <a:endParaRPr lang="en-IN"/>
        </a:p>
      </dgm:t>
    </dgm:pt>
    <dgm:pt modelId="{A1A922F8-0252-4E7B-ACE6-CA0DE78B0734}" type="pres">
      <dgm:prSet presAssocID="{AAB26228-030F-414B-88F5-284F045E45B7}" presName="spacer" presStyleCnt="0"/>
      <dgm:spPr/>
    </dgm:pt>
    <dgm:pt modelId="{2633D970-F140-4591-9431-A51553ED9E64}" type="pres">
      <dgm:prSet presAssocID="{524D73EC-AE8C-416E-AE84-C617590C9FAD}" presName="parentText" presStyleLbl="node1" presStyleIdx="7" presStyleCnt="8">
        <dgm:presLayoutVars>
          <dgm:chMax val="0"/>
          <dgm:bulletEnabled val="1"/>
        </dgm:presLayoutVars>
      </dgm:prSet>
      <dgm:spPr/>
      <dgm:t>
        <a:bodyPr/>
        <a:lstStyle/>
        <a:p>
          <a:endParaRPr lang="en-IN"/>
        </a:p>
      </dgm:t>
    </dgm:pt>
  </dgm:ptLst>
  <dgm:cxnLst>
    <dgm:cxn modelId="{65CE2DDA-35EF-44E3-9AEF-5B336E4D3463}" srcId="{EFC11238-35CD-4268-A8DE-A212537DDC57}" destId="{6A5D48D4-2214-44EF-AD53-D149D5CBBF20}" srcOrd="1" destOrd="0" parTransId="{38FED1D7-B84C-4D24-BC1E-07D152D11ADC}" sibTransId="{25F1FA88-7BCD-4DEA-ABC9-80057F718F87}"/>
    <dgm:cxn modelId="{74DD0E77-2567-4734-8665-1657858178B6}" type="presOf" srcId="{524D73EC-AE8C-416E-AE84-C617590C9FAD}" destId="{2633D970-F140-4591-9431-A51553ED9E64}" srcOrd="0" destOrd="0" presId="urn:microsoft.com/office/officeart/2005/8/layout/vList2"/>
    <dgm:cxn modelId="{2248B793-4600-48CA-AF65-D66514035730}" type="presOf" srcId="{A75298E4-6DEF-4862-8E71-B10CF2E457CA}" destId="{3BEE54DA-3C61-4A8F-AB2D-4641FBD707D6}" srcOrd="0" destOrd="0" presId="urn:microsoft.com/office/officeart/2005/8/layout/vList2"/>
    <dgm:cxn modelId="{7C1D280C-7450-4F95-B585-6AA772B2D2FC}" type="presOf" srcId="{87B6FA63-AD97-4F31-8D60-31565997DDFF}" destId="{31EADDC0-A253-4B9A-BD0D-A7977FFA342C}" srcOrd="0" destOrd="0" presId="urn:microsoft.com/office/officeart/2005/8/layout/vList2"/>
    <dgm:cxn modelId="{1CFB2CAC-A5E5-495E-8B0C-D35EBF36A2F7}" type="presOf" srcId="{D5E09C1E-44A7-4C85-AE26-28753E0F534A}" destId="{642FA0B4-D475-4CEF-9AF1-52C96F6F7540}" srcOrd="0" destOrd="0" presId="urn:microsoft.com/office/officeart/2005/8/layout/vList2"/>
    <dgm:cxn modelId="{793266EF-67CF-4716-960A-56074649E5A9}" type="presOf" srcId="{6A5D48D4-2214-44EF-AD53-D149D5CBBF20}" destId="{CB7603E8-6706-4F96-8D08-E97EFFE81AA8}" srcOrd="0" destOrd="0" presId="urn:microsoft.com/office/officeart/2005/8/layout/vList2"/>
    <dgm:cxn modelId="{E07F5738-5910-46C5-ABA4-BB16C081BF83}" srcId="{EFC11238-35CD-4268-A8DE-A212537DDC57}" destId="{D5E09C1E-44A7-4C85-AE26-28753E0F534A}" srcOrd="4" destOrd="0" parTransId="{C958D39D-CD6A-4A6E-864A-032EE5F4C6BC}" sibTransId="{B07622CD-414D-4BFE-987D-52D9F7B441C3}"/>
    <dgm:cxn modelId="{E88AFB3F-A802-4306-9BC6-FE4C10736B08}" type="presOf" srcId="{EFC11238-35CD-4268-A8DE-A212537DDC57}" destId="{6696F2E9-20EA-4D4A-903F-77E5BA33084C}" srcOrd="0" destOrd="0" presId="urn:microsoft.com/office/officeart/2005/8/layout/vList2"/>
    <dgm:cxn modelId="{A7BE594A-2385-45AC-8B37-A48CA4CE29CD}" srcId="{EFC11238-35CD-4268-A8DE-A212537DDC57}" destId="{87B6FA63-AD97-4F31-8D60-31565997DDFF}" srcOrd="0" destOrd="0" parTransId="{32DDD76F-4ACE-4CB0-BFFF-37724D192CEB}" sibTransId="{437A2600-8BBB-466D-9B4F-C52B56C9EF01}"/>
    <dgm:cxn modelId="{CBD46357-285F-446C-969A-096D17028198}" type="presOf" srcId="{1C6C3AC7-8AB9-4B18-9E0E-9488EB37EC85}" destId="{E0F1FBE1-211C-457C-BBCB-02DA84861B06}" srcOrd="0" destOrd="0" presId="urn:microsoft.com/office/officeart/2005/8/layout/vList2"/>
    <dgm:cxn modelId="{79146133-675E-48E5-BC72-EE6B91B78E16}" srcId="{EFC11238-35CD-4268-A8DE-A212537DDC57}" destId="{0527B8E3-2E8C-463D-86AB-AC3E2DCE34F8}" srcOrd="3" destOrd="0" parTransId="{9C8EE52D-B372-4B04-975E-03778AE8A1FF}" sibTransId="{2EEFF709-C870-4CC1-AA18-E2AEDA8D61AD}"/>
    <dgm:cxn modelId="{5B077D9F-CF96-4953-AB42-208275A21837}" srcId="{EFC11238-35CD-4268-A8DE-A212537DDC57}" destId="{524D73EC-AE8C-416E-AE84-C617590C9FAD}" srcOrd="7" destOrd="0" parTransId="{C766537C-E633-4509-95E8-9922F15009AF}" sibTransId="{5EA2200A-7324-40E3-B6B1-EF17C1C3491E}"/>
    <dgm:cxn modelId="{C0F07668-83D6-49DB-88F8-7E7C016CD34B}" srcId="{EFC11238-35CD-4268-A8DE-A212537DDC57}" destId="{1C6C3AC7-8AB9-4B18-9E0E-9488EB37EC85}" srcOrd="5" destOrd="0" parTransId="{AAB7EAE1-974D-4B6E-9FE2-CF862162A882}" sibTransId="{816AA48F-59C9-419F-9BF5-1FDDA2D8DEA3}"/>
    <dgm:cxn modelId="{F1620A8C-770D-4F96-ACFE-2890507AEF22}" type="presOf" srcId="{0527B8E3-2E8C-463D-86AB-AC3E2DCE34F8}" destId="{345AFC49-85BB-4E9D-B424-7E5FFA20244A}" srcOrd="0" destOrd="0" presId="urn:microsoft.com/office/officeart/2005/8/layout/vList2"/>
    <dgm:cxn modelId="{4D49E7C6-37AC-4C34-B685-274374FA2CB2}" srcId="{EFC11238-35CD-4268-A8DE-A212537DDC57}" destId="{A75298E4-6DEF-4862-8E71-B10CF2E457CA}" srcOrd="6" destOrd="0" parTransId="{D6A73102-3B8E-41C8-8694-085FB72063B1}" sibTransId="{AAB26228-030F-414B-88F5-284F045E45B7}"/>
    <dgm:cxn modelId="{C8B1B35F-5DB8-46E8-9ECD-F4A5F215CD56}" srcId="{EFC11238-35CD-4268-A8DE-A212537DDC57}" destId="{8F985207-A889-4750-91C7-DD07E87FF296}" srcOrd="2" destOrd="0" parTransId="{D07B3810-CC76-4FB5-B539-22B642CB5CF8}" sibTransId="{8ABD602F-59BE-4600-AF50-100462BBE6E8}"/>
    <dgm:cxn modelId="{4FF3E180-0DB1-4331-8DFA-C4DBF64599C6}" type="presOf" srcId="{8F985207-A889-4750-91C7-DD07E87FF296}" destId="{39D97487-A7AF-4D61-90A3-940D41E52310}" srcOrd="0" destOrd="0" presId="urn:microsoft.com/office/officeart/2005/8/layout/vList2"/>
    <dgm:cxn modelId="{80398DDE-D91B-4DF2-81E9-FDEE20C09086}" type="presParOf" srcId="{6696F2E9-20EA-4D4A-903F-77E5BA33084C}" destId="{31EADDC0-A253-4B9A-BD0D-A7977FFA342C}" srcOrd="0" destOrd="0" presId="urn:microsoft.com/office/officeart/2005/8/layout/vList2"/>
    <dgm:cxn modelId="{BB434250-A539-4122-A5E2-6C78B51E9EDD}" type="presParOf" srcId="{6696F2E9-20EA-4D4A-903F-77E5BA33084C}" destId="{B06C65F3-E0C5-4ECB-9505-7457C8076DBA}" srcOrd="1" destOrd="0" presId="urn:microsoft.com/office/officeart/2005/8/layout/vList2"/>
    <dgm:cxn modelId="{2327EB7F-9D0E-4AE8-ABAC-958ACBEDDC46}" type="presParOf" srcId="{6696F2E9-20EA-4D4A-903F-77E5BA33084C}" destId="{CB7603E8-6706-4F96-8D08-E97EFFE81AA8}" srcOrd="2" destOrd="0" presId="urn:microsoft.com/office/officeart/2005/8/layout/vList2"/>
    <dgm:cxn modelId="{170C8754-08C3-4550-A307-E9382D0D5391}" type="presParOf" srcId="{6696F2E9-20EA-4D4A-903F-77E5BA33084C}" destId="{95D36D35-FF5C-4B4C-B013-41F271C0EF9A}" srcOrd="3" destOrd="0" presId="urn:microsoft.com/office/officeart/2005/8/layout/vList2"/>
    <dgm:cxn modelId="{AD34CB2D-AEAF-4061-94B0-4F4B3D0BAD69}" type="presParOf" srcId="{6696F2E9-20EA-4D4A-903F-77E5BA33084C}" destId="{39D97487-A7AF-4D61-90A3-940D41E52310}" srcOrd="4" destOrd="0" presId="urn:microsoft.com/office/officeart/2005/8/layout/vList2"/>
    <dgm:cxn modelId="{BFC0D58B-2ECE-4509-8F5C-54A5C3A4D828}" type="presParOf" srcId="{6696F2E9-20EA-4D4A-903F-77E5BA33084C}" destId="{26C52665-B0D4-46ED-B1F3-C0C8CD3F6A69}" srcOrd="5" destOrd="0" presId="urn:microsoft.com/office/officeart/2005/8/layout/vList2"/>
    <dgm:cxn modelId="{E6B4CE24-74E6-40EA-84E9-581712D708A5}" type="presParOf" srcId="{6696F2E9-20EA-4D4A-903F-77E5BA33084C}" destId="{345AFC49-85BB-4E9D-B424-7E5FFA20244A}" srcOrd="6" destOrd="0" presId="urn:microsoft.com/office/officeart/2005/8/layout/vList2"/>
    <dgm:cxn modelId="{8CF40542-752F-41A3-B17F-623EBD35715F}" type="presParOf" srcId="{6696F2E9-20EA-4D4A-903F-77E5BA33084C}" destId="{7594E798-8C15-43BC-B70D-C29A6DAC5961}" srcOrd="7" destOrd="0" presId="urn:microsoft.com/office/officeart/2005/8/layout/vList2"/>
    <dgm:cxn modelId="{9097685C-D55B-4068-84A1-40288C7824D6}" type="presParOf" srcId="{6696F2E9-20EA-4D4A-903F-77E5BA33084C}" destId="{642FA0B4-D475-4CEF-9AF1-52C96F6F7540}" srcOrd="8" destOrd="0" presId="urn:microsoft.com/office/officeart/2005/8/layout/vList2"/>
    <dgm:cxn modelId="{E68BA7C1-5B8E-4B58-AD42-BC2553C73BF7}" type="presParOf" srcId="{6696F2E9-20EA-4D4A-903F-77E5BA33084C}" destId="{3201E6CE-7A41-4533-81CB-F3F00999D4DA}" srcOrd="9" destOrd="0" presId="urn:microsoft.com/office/officeart/2005/8/layout/vList2"/>
    <dgm:cxn modelId="{3153F18E-2EFC-41B6-970D-E15B450E9A34}" type="presParOf" srcId="{6696F2E9-20EA-4D4A-903F-77E5BA33084C}" destId="{E0F1FBE1-211C-457C-BBCB-02DA84861B06}" srcOrd="10" destOrd="0" presId="urn:microsoft.com/office/officeart/2005/8/layout/vList2"/>
    <dgm:cxn modelId="{85EFC5B9-7252-49DE-A618-85F798D07AD5}" type="presParOf" srcId="{6696F2E9-20EA-4D4A-903F-77E5BA33084C}" destId="{B5291F1E-3391-46DE-ACBD-38218526491A}" srcOrd="11" destOrd="0" presId="urn:microsoft.com/office/officeart/2005/8/layout/vList2"/>
    <dgm:cxn modelId="{858F6FA1-F51F-4563-85A0-8C8BE31E99DD}" type="presParOf" srcId="{6696F2E9-20EA-4D4A-903F-77E5BA33084C}" destId="{3BEE54DA-3C61-4A8F-AB2D-4641FBD707D6}" srcOrd="12" destOrd="0" presId="urn:microsoft.com/office/officeart/2005/8/layout/vList2"/>
    <dgm:cxn modelId="{2627E218-8B12-4F81-95D1-7975C27FBAD9}" type="presParOf" srcId="{6696F2E9-20EA-4D4A-903F-77E5BA33084C}" destId="{A1A922F8-0252-4E7B-ACE6-CA0DE78B0734}" srcOrd="13" destOrd="0" presId="urn:microsoft.com/office/officeart/2005/8/layout/vList2"/>
    <dgm:cxn modelId="{5CD2AE05-972E-4AEE-AD22-8825FC7527B7}" type="presParOf" srcId="{6696F2E9-20EA-4D4A-903F-77E5BA33084C}" destId="{2633D970-F140-4591-9431-A51553ED9E6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BF0F29-28FD-4985-A45F-A0E26A4E37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A091596-91D2-45A9-B4D6-77FC81D1CA6B}">
      <dgm:prSet/>
      <dgm:spPr/>
      <dgm:t>
        <a:bodyPr/>
        <a:lstStyle/>
        <a:p>
          <a:pPr rtl="0"/>
          <a:r>
            <a:rPr lang="en-US" smtClean="0"/>
            <a:t>Role : Clustered symptom identifier </a:t>
          </a:r>
          <a:endParaRPr lang="en-IN"/>
        </a:p>
      </dgm:t>
    </dgm:pt>
    <dgm:pt modelId="{3868A14F-BFBB-415A-ACBF-9BF51DB84715}" type="parTrans" cxnId="{C4F6FF72-A59A-40D8-84AC-046D03C06403}">
      <dgm:prSet/>
      <dgm:spPr/>
      <dgm:t>
        <a:bodyPr/>
        <a:lstStyle/>
        <a:p>
          <a:endParaRPr lang="en-IN"/>
        </a:p>
      </dgm:t>
    </dgm:pt>
    <dgm:pt modelId="{5BF7F5E0-4CA5-4E26-BA9D-69E2EF0B13C4}" type="sibTrans" cxnId="{C4F6FF72-A59A-40D8-84AC-046D03C06403}">
      <dgm:prSet/>
      <dgm:spPr/>
      <dgm:t>
        <a:bodyPr/>
        <a:lstStyle/>
        <a:p>
          <a:endParaRPr lang="en-IN"/>
        </a:p>
      </dgm:t>
    </dgm:pt>
    <dgm:pt modelId="{CAACE651-2E98-4A58-AE9E-F6C5326E3E0B}">
      <dgm:prSet/>
      <dgm:spPr/>
      <dgm:t>
        <a:bodyPr/>
        <a:lstStyle/>
        <a:p>
          <a:pPr rtl="0"/>
          <a:r>
            <a:rPr lang="en-US" smtClean="0"/>
            <a:t>Finds the symptom that ALL the patients are suffering from .</a:t>
          </a:r>
          <a:endParaRPr lang="en-IN"/>
        </a:p>
      </dgm:t>
    </dgm:pt>
    <dgm:pt modelId="{59068DCA-6252-4705-AFFA-0AE510EDE5D1}" type="parTrans" cxnId="{1A41D599-9272-400F-8CB3-1890550152A5}">
      <dgm:prSet/>
      <dgm:spPr/>
      <dgm:t>
        <a:bodyPr/>
        <a:lstStyle/>
        <a:p>
          <a:endParaRPr lang="en-IN"/>
        </a:p>
      </dgm:t>
    </dgm:pt>
    <dgm:pt modelId="{E39E37C7-0958-4609-A4AD-18DDE425E173}" type="sibTrans" cxnId="{1A41D599-9272-400F-8CB3-1890550152A5}">
      <dgm:prSet/>
      <dgm:spPr/>
      <dgm:t>
        <a:bodyPr/>
        <a:lstStyle/>
        <a:p>
          <a:endParaRPr lang="en-IN"/>
        </a:p>
      </dgm:t>
    </dgm:pt>
    <dgm:pt modelId="{6D24552D-35DC-4253-BA4B-CDDCD5FFCFF1}">
      <dgm:prSet/>
      <dgm:spPr/>
      <dgm:t>
        <a:bodyPr/>
        <a:lstStyle/>
        <a:p>
          <a:pPr rtl="0"/>
          <a:r>
            <a:rPr lang="en-US" dirty="0" smtClean="0"/>
            <a:t>Uses </a:t>
          </a:r>
          <a:r>
            <a:rPr lang="en-US" dirty="0" err="1" smtClean="0"/>
            <a:t>Redis</a:t>
          </a:r>
          <a:r>
            <a:rPr lang="en-US" dirty="0" smtClean="0"/>
            <a:t> table : </a:t>
          </a:r>
          <a:r>
            <a:rPr lang="en-US" dirty="0" err="1" smtClean="0"/>
            <a:t>GLObAL_SYMPTOM_COUNT</a:t>
          </a:r>
          <a:endParaRPr lang="en-IN" dirty="0"/>
        </a:p>
      </dgm:t>
    </dgm:pt>
    <dgm:pt modelId="{3A9596AE-BBC0-4546-AD06-1FC50DB9CC3D}" type="parTrans" cxnId="{B7C1983C-7AD8-49F6-A469-D6047BFEAFBB}">
      <dgm:prSet/>
      <dgm:spPr/>
      <dgm:t>
        <a:bodyPr/>
        <a:lstStyle/>
        <a:p>
          <a:endParaRPr lang="en-IN"/>
        </a:p>
      </dgm:t>
    </dgm:pt>
    <dgm:pt modelId="{3E1C1C03-95B7-408E-AC03-11E26EA7C73E}" type="sibTrans" cxnId="{B7C1983C-7AD8-49F6-A469-D6047BFEAFBB}">
      <dgm:prSet/>
      <dgm:spPr/>
      <dgm:t>
        <a:bodyPr/>
        <a:lstStyle/>
        <a:p>
          <a:endParaRPr lang="en-IN"/>
        </a:p>
      </dgm:t>
    </dgm:pt>
    <dgm:pt modelId="{8499B577-24F5-4A41-8AB0-9BB3E69C728F}">
      <dgm:prSet/>
      <dgm:spPr/>
      <dgm:t>
        <a:bodyPr/>
        <a:lstStyle/>
        <a:p>
          <a:pPr rtl="0"/>
          <a:r>
            <a:rPr lang="en-US" smtClean="0"/>
            <a:t>Does not interact with buckets.</a:t>
          </a:r>
          <a:endParaRPr lang="en-IN"/>
        </a:p>
      </dgm:t>
    </dgm:pt>
    <dgm:pt modelId="{DA7C3D93-9705-47C1-BFBB-3F5FA46C1054}" type="parTrans" cxnId="{E84BD159-A82E-4235-9F57-D6115DB942CC}">
      <dgm:prSet/>
      <dgm:spPr/>
      <dgm:t>
        <a:bodyPr/>
        <a:lstStyle/>
        <a:p>
          <a:endParaRPr lang="en-IN"/>
        </a:p>
      </dgm:t>
    </dgm:pt>
    <dgm:pt modelId="{F836676B-1EB5-49AD-BEDA-8C294712FD7C}" type="sibTrans" cxnId="{E84BD159-A82E-4235-9F57-D6115DB942CC}">
      <dgm:prSet/>
      <dgm:spPr/>
      <dgm:t>
        <a:bodyPr/>
        <a:lstStyle/>
        <a:p>
          <a:endParaRPr lang="en-IN"/>
        </a:p>
      </dgm:t>
    </dgm:pt>
    <dgm:pt modelId="{014D450E-C4FD-42AA-B0CD-54F89F47507E}">
      <dgm:prSet/>
      <dgm:spPr/>
      <dgm:t>
        <a:bodyPr/>
        <a:lstStyle/>
        <a:p>
          <a:pPr rtl="0"/>
          <a:r>
            <a:rPr lang="en-US" smtClean="0"/>
            <a:t>Step 1 : Get all symptom , Yes count from Redis via ORM </a:t>
          </a:r>
          <a:endParaRPr lang="en-IN"/>
        </a:p>
      </dgm:t>
    </dgm:pt>
    <dgm:pt modelId="{127C0D72-BA61-4B61-A91B-6CD0F1D14CAA}" type="parTrans" cxnId="{348C92FB-75E1-4378-8878-EAC5E1710178}">
      <dgm:prSet/>
      <dgm:spPr/>
      <dgm:t>
        <a:bodyPr/>
        <a:lstStyle/>
        <a:p>
          <a:endParaRPr lang="en-IN"/>
        </a:p>
      </dgm:t>
    </dgm:pt>
    <dgm:pt modelId="{B39DE52B-AA3D-4E6F-B0F2-0AB074419CA9}" type="sibTrans" cxnId="{348C92FB-75E1-4378-8878-EAC5E1710178}">
      <dgm:prSet/>
      <dgm:spPr/>
      <dgm:t>
        <a:bodyPr/>
        <a:lstStyle/>
        <a:p>
          <a:endParaRPr lang="en-IN"/>
        </a:p>
      </dgm:t>
    </dgm:pt>
    <dgm:pt modelId="{E1D121B0-DA7C-4C1E-91A1-E12500321B13}">
      <dgm:prSet/>
      <dgm:spPr/>
      <dgm:t>
        <a:bodyPr/>
        <a:lstStyle/>
        <a:p>
          <a:pPr rtl="0"/>
          <a:r>
            <a:rPr lang="en-US" smtClean="0"/>
            <a:t>Step 2 : Find symptom with highest Yes count </a:t>
          </a:r>
          <a:endParaRPr lang="en-IN"/>
        </a:p>
      </dgm:t>
    </dgm:pt>
    <dgm:pt modelId="{97D7D34D-F4A7-46BE-90D0-3383DA34469A}" type="parTrans" cxnId="{A8E4ADC8-77DD-45A6-9E38-28F95D9A5D8E}">
      <dgm:prSet/>
      <dgm:spPr/>
      <dgm:t>
        <a:bodyPr/>
        <a:lstStyle/>
        <a:p>
          <a:endParaRPr lang="en-IN"/>
        </a:p>
      </dgm:t>
    </dgm:pt>
    <dgm:pt modelId="{2BE43349-53A9-4BC9-9849-2AD5F7B50B06}" type="sibTrans" cxnId="{A8E4ADC8-77DD-45A6-9E38-28F95D9A5D8E}">
      <dgm:prSet/>
      <dgm:spPr/>
      <dgm:t>
        <a:bodyPr/>
        <a:lstStyle/>
        <a:p>
          <a:endParaRPr lang="en-IN"/>
        </a:p>
      </dgm:t>
    </dgm:pt>
    <dgm:pt modelId="{B28F2ABF-1D5F-449C-B022-6C6D8ACF2131}">
      <dgm:prSet/>
      <dgm:spPr/>
      <dgm:t>
        <a:bodyPr/>
        <a:lstStyle/>
        <a:p>
          <a:pPr rtl="0"/>
          <a:r>
            <a:rPr lang="en-US" smtClean="0"/>
            <a:t>Step : Return that symptom </a:t>
          </a:r>
          <a:endParaRPr lang="en-IN"/>
        </a:p>
      </dgm:t>
    </dgm:pt>
    <dgm:pt modelId="{B980C23B-9467-4739-A4C0-EDABB7A9E472}" type="parTrans" cxnId="{64A1DD03-24A6-43F3-B9A3-62EF88F2F742}">
      <dgm:prSet/>
      <dgm:spPr/>
      <dgm:t>
        <a:bodyPr/>
        <a:lstStyle/>
        <a:p>
          <a:endParaRPr lang="en-IN"/>
        </a:p>
      </dgm:t>
    </dgm:pt>
    <dgm:pt modelId="{F722F2AB-FF08-4B3A-A5AE-D0955576F18D}" type="sibTrans" cxnId="{64A1DD03-24A6-43F3-B9A3-62EF88F2F742}">
      <dgm:prSet/>
      <dgm:spPr/>
      <dgm:t>
        <a:bodyPr/>
        <a:lstStyle/>
        <a:p>
          <a:endParaRPr lang="en-IN"/>
        </a:p>
      </dgm:t>
    </dgm:pt>
    <dgm:pt modelId="{44330AB6-59D7-4576-8E55-4BF143E18A18}" type="pres">
      <dgm:prSet presAssocID="{A1BF0F29-28FD-4985-A45F-A0E26A4E370A}" presName="linear" presStyleCnt="0">
        <dgm:presLayoutVars>
          <dgm:animLvl val="lvl"/>
          <dgm:resizeHandles val="exact"/>
        </dgm:presLayoutVars>
      </dgm:prSet>
      <dgm:spPr/>
      <dgm:t>
        <a:bodyPr/>
        <a:lstStyle/>
        <a:p>
          <a:endParaRPr lang="en-IN"/>
        </a:p>
      </dgm:t>
    </dgm:pt>
    <dgm:pt modelId="{76F19241-F24B-46EF-9F75-DBA662431FDF}" type="pres">
      <dgm:prSet presAssocID="{6A091596-91D2-45A9-B4D6-77FC81D1CA6B}" presName="parentText" presStyleLbl="node1" presStyleIdx="0" presStyleCnt="7">
        <dgm:presLayoutVars>
          <dgm:chMax val="0"/>
          <dgm:bulletEnabled val="1"/>
        </dgm:presLayoutVars>
      </dgm:prSet>
      <dgm:spPr/>
      <dgm:t>
        <a:bodyPr/>
        <a:lstStyle/>
        <a:p>
          <a:endParaRPr lang="en-IN"/>
        </a:p>
      </dgm:t>
    </dgm:pt>
    <dgm:pt modelId="{D6DFFC5D-13FC-4DA0-8B9B-D8B4BB06784E}" type="pres">
      <dgm:prSet presAssocID="{5BF7F5E0-4CA5-4E26-BA9D-69E2EF0B13C4}" presName="spacer" presStyleCnt="0"/>
      <dgm:spPr/>
    </dgm:pt>
    <dgm:pt modelId="{88601128-D726-4EEC-A199-0A9052468EE8}" type="pres">
      <dgm:prSet presAssocID="{CAACE651-2E98-4A58-AE9E-F6C5326E3E0B}" presName="parentText" presStyleLbl="node1" presStyleIdx="1" presStyleCnt="7">
        <dgm:presLayoutVars>
          <dgm:chMax val="0"/>
          <dgm:bulletEnabled val="1"/>
        </dgm:presLayoutVars>
      </dgm:prSet>
      <dgm:spPr/>
      <dgm:t>
        <a:bodyPr/>
        <a:lstStyle/>
        <a:p>
          <a:endParaRPr lang="en-IN"/>
        </a:p>
      </dgm:t>
    </dgm:pt>
    <dgm:pt modelId="{74FC4DBB-2F28-47FD-B449-4300A4682676}" type="pres">
      <dgm:prSet presAssocID="{E39E37C7-0958-4609-A4AD-18DDE425E173}" presName="spacer" presStyleCnt="0"/>
      <dgm:spPr/>
    </dgm:pt>
    <dgm:pt modelId="{973BC988-1E84-4F76-86E0-4257363416C5}" type="pres">
      <dgm:prSet presAssocID="{6D24552D-35DC-4253-BA4B-CDDCD5FFCFF1}" presName="parentText" presStyleLbl="node1" presStyleIdx="2" presStyleCnt="7">
        <dgm:presLayoutVars>
          <dgm:chMax val="0"/>
          <dgm:bulletEnabled val="1"/>
        </dgm:presLayoutVars>
      </dgm:prSet>
      <dgm:spPr/>
      <dgm:t>
        <a:bodyPr/>
        <a:lstStyle/>
        <a:p>
          <a:endParaRPr lang="en-IN"/>
        </a:p>
      </dgm:t>
    </dgm:pt>
    <dgm:pt modelId="{86A63083-3EE8-445A-9255-204F3F552992}" type="pres">
      <dgm:prSet presAssocID="{3E1C1C03-95B7-408E-AC03-11E26EA7C73E}" presName="spacer" presStyleCnt="0"/>
      <dgm:spPr/>
    </dgm:pt>
    <dgm:pt modelId="{1E01C4CC-5593-4C25-9370-F91B970143E6}" type="pres">
      <dgm:prSet presAssocID="{8499B577-24F5-4A41-8AB0-9BB3E69C728F}" presName="parentText" presStyleLbl="node1" presStyleIdx="3" presStyleCnt="7">
        <dgm:presLayoutVars>
          <dgm:chMax val="0"/>
          <dgm:bulletEnabled val="1"/>
        </dgm:presLayoutVars>
      </dgm:prSet>
      <dgm:spPr/>
      <dgm:t>
        <a:bodyPr/>
        <a:lstStyle/>
        <a:p>
          <a:endParaRPr lang="en-IN"/>
        </a:p>
      </dgm:t>
    </dgm:pt>
    <dgm:pt modelId="{860D558B-57B4-4690-B436-79FE19DDCA2E}" type="pres">
      <dgm:prSet presAssocID="{F836676B-1EB5-49AD-BEDA-8C294712FD7C}" presName="spacer" presStyleCnt="0"/>
      <dgm:spPr/>
    </dgm:pt>
    <dgm:pt modelId="{E5658529-BB30-42BD-B75B-4CCEF32A535C}" type="pres">
      <dgm:prSet presAssocID="{014D450E-C4FD-42AA-B0CD-54F89F47507E}" presName="parentText" presStyleLbl="node1" presStyleIdx="4" presStyleCnt="7">
        <dgm:presLayoutVars>
          <dgm:chMax val="0"/>
          <dgm:bulletEnabled val="1"/>
        </dgm:presLayoutVars>
      </dgm:prSet>
      <dgm:spPr/>
      <dgm:t>
        <a:bodyPr/>
        <a:lstStyle/>
        <a:p>
          <a:endParaRPr lang="en-IN"/>
        </a:p>
      </dgm:t>
    </dgm:pt>
    <dgm:pt modelId="{2E507B16-55C3-4B72-B164-FE6A22DBD13C}" type="pres">
      <dgm:prSet presAssocID="{B39DE52B-AA3D-4E6F-B0F2-0AB074419CA9}" presName="spacer" presStyleCnt="0"/>
      <dgm:spPr/>
    </dgm:pt>
    <dgm:pt modelId="{25A47CD1-5600-46D0-9AA5-40A0AF020117}" type="pres">
      <dgm:prSet presAssocID="{E1D121B0-DA7C-4C1E-91A1-E12500321B13}" presName="parentText" presStyleLbl="node1" presStyleIdx="5" presStyleCnt="7">
        <dgm:presLayoutVars>
          <dgm:chMax val="0"/>
          <dgm:bulletEnabled val="1"/>
        </dgm:presLayoutVars>
      </dgm:prSet>
      <dgm:spPr/>
      <dgm:t>
        <a:bodyPr/>
        <a:lstStyle/>
        <a:p>
          <a:endParaRPr lang="en-IN"/>
        </a:p>
      </dgm:t>
    </dgm:pt>
    <dgm:pt modelId="{6F7B2151-0854-4A64-8C1B-8E315EDC808D}" type="pres">
      <dgm:prSet presAssocID="{2BE43349-53A9-4BC9-9849-2AD5F7B50B06}" presName="spacer" presStyleCnt="0"/>
      <dgm:spPr/>
    </dgm:pt>
    <dgm:pt modelId="{BEC4C8AF-1C6A-41A7-8148-71C3028542B1}" type="pres">
      <dgm:prSet presAssocID="{B28F2ABF-1D5F-449C-B022-6C6D8ACF2131}" presName="parentText" presStyleLbl="node1" presStyleIdx="6" presStyleCnt="7">
        <dgm:presLayoutVars>
          <dgm:chMax val="0"/>
          <dgm:bulletEnabled val="1"/>
        </dgm:presLayoutVars>
      </dgm:prSet>
      <dgm:spPr/>
      <dgm:t>
        <a:bodyPr/>
        <a:lstStyle/>
        <a:p>
          <a:endParaRPr lang="en-IN"/>
        </a:p>
      </dgm:t>
    </dgm:pt>
  </dgm:ptLst>
  <dgm:cxnLst>
    <dgm:cxn modelId="{E84BD159-A82E-4235-9F57-D6115DB942CC}" srcId="{A1BF0F29-28FD-4985-A45F-A0E26A4E370A}" destId="{8499B577-24F5-4A41-8AB0-9BB3E69C728F}" srcOrd="3" destOrd="0" parTransId="{DA7C3D93-9705-47C1-BFBB-3F5FA46C1054}" sibTransId="{F836676B-1EB5-49AD-BEDA-8C294712FD7C}"/>
    <dgm:cxn modelId="{64A1DD03-24A6-43F3-B9A3-62EF88F2F742}" srcId="{A1BF0F29-28FD-4985-A45F-A0E26A4E370A}" destId="{B28F2ABF-1D5F-449C-B022-6C6D8ACF2131}" srcOrd="6" destOrd="0" parTransId="{B980C23B-9467-4739-A4C0-EDABB7A9E472}" sibTransId="{F722F2AB-FF08-4B3A-A5AE-D0955576F18D}"/>
    <dgm:cxn modelId="{9C201661-A61E-4E9E-B383-733BA8B2C818}" type="presOf" srcId="{E1D121B0-DA7C-4C1E-91A1-E12500321B13}" destId="{25A47CD1-5600-46D0-9AA5-40A0AF020117}" srcOrd="0" destOrd="0" presId="urn:microsoft.com/office/officeart/2005/8/layout/vList2"/>
    <dgm:cxn modelId="{C4F6FF72-A59A-40D8-84AC-046D03C06403}" srcId="{A1BF0F29-28FD-4985-A45F-A0E26A4E370A}" destId="{6A091596-91D2-45A9-B4D6-77FC81D1CA6B}" srcOrd="0" destOrd="0" parTransId="{3868A14F-BFBB-415A-ACBF-9BF51DB84715}" sibTransId="{5BF7F5E0-4CA5-4E26-BA9D-69E2EF0B13C4}"/>
    <dgm:cxn modelId="{B7C1983C-7AD8-49F6-A469-D6047BFEAFBB}" srcId="{A1BF0F29-28FD-4985-A45F-A0E26A4E370A}" destId="{6D24552D-35DC-4253-BA4B-CDDCD5FFCFF1}" srcOrd="2" destOrd="0" parTransId="{3A9596AE-BBC0-4546-AD06-1FC50DB9CC3D}" sibTransId="{3E1C1C03-95B7-408E-AC03-11E26EA7C73E}"/>
    <dgm:cxn modelId="{5A1D2C3B-F475-4924-A248-A5C8D2F7DC92}" type="presOf" srcId="{CAACE651-2E98-4A58-AE9E-F6C5326E3E0B}" destId="{88601128-D726-4EEC-A199-0A9052468EE8}" srcOrd="0" destOrd="0" presId="urn:microsoft.com/office/officeart/2005/8/layout/vList2"/>
    <dgm:cxn modelId="{48D6E597-9035-41EE-B2BE-0849318E4560}" type="presOf" srcId="{6A091596-91D2-45A9-B4D6-77FC81D1CA6B}" destId="{76F19241-F24B-46EF-9F75-DBA662431FDF}" srcOrd="0" destOrd="0" presId="urn:microsoft.com/office/officeart/2005/8/layout/vList2"/>
    <dgm:cxn modelId="{348C92FB-75E1-4378-8878-EAC5E1710178}" srcId="{A1BF0F29-28FD-4985-A45F-A0E26A4E370A}" destId="{014D450E-C4FD-42AA-B0CD-54F89F47507E}" srcOrd="4" destOrd="0" parTransId="{127C0D72-BA61-4B61-A91B-6CD0F1D14CAA}" sibTransId="{B39DE52B-AA3D-4E6F-B0F2-0AB074419CA9}"/>
    <dgm:cxn modelId="{A6138142-9321-4C54-B5FF-B8E28C220CEE}" type="presOf" srcId="{B28F2ABF-1D5F-449C-B022-6C6D8ACF2131}" destId="{BEC4C8AF-1C6A-41A7-8148-71C3028542B1}" srcOrd="0" destOrd="0" presId="urn:microsoft.com/office/officeart/2005/8/layout/vList2"/>
    <dgm:cxn modelId="{B68DFD80-9596-446A-93F1-64AA111C31B0}" type="presOf" srcId="{6D24552D-35DC-4253-BA4B-CDDCD5FFCFF1}" destId="{973BC988-1E84-4F76-86E0-4257363416C5}" srcOrd="0" destOrd="0" presId="urn:microsoft.com/office/officeart/2005/8/layout/vList2"/>
    <dgm:cxn modelId="{08BE39D5-34F2-4944-AC99-20FE750970E5}" type="presOf" srcId="{014D450E-C4FD-42AA-B0CD-54F89F47507E}" destId="{E5658529-BB30-42BD-B75B-4CCEF32A535C}" srcOrd="0" destOrd="0" presId="urn:microsoft.com/office/officeart/2005/8/layout/vList2"/>
    <dgm:cxn modelId="{A8E4ADC8-77DD-45A6-9E38-28F95D9A5D8E}" srcId="{A1BF0F29-28FD-4985-A45F-A0E26A4E370A}" destId="{E1D121B0-DA7C-4C1E-91A1-E12500321B13}" srcOrd="5" destOrd="0" parTransId="{97D7D34D-F4A7-46BE-90D0-3383DA34469A}" sibTransId="{2BE43349-53A9-4BC9-9849-2AD5F7B50B06}"/>
    <dgm:cxn modelId="{A728F4B7-EF7A-4F02-BED5-693AC71DB44A}" type="presOf" srcId="{8499B577-24F5-4A41-8AB0-9BB3E69C728F}" destId="{1E01C4CC-5593-4C25-9370-F91B970143E6}" srcOrd="0" destOrd="0" presId="urn:microsoft.com/office/officeart/2005/8/layout/vList2"/>
    <dgm:cxn modelId="{1A41D599-9272-400F-8CB3-1890550152A5}" srcId="{A1BF0F29-28FD-4985-A45F-A0E26A4E370A}" destId="{CAACE651-2E98-4A58-AE9E-F6C5326E3E0B}" srcOrd="1" destOrd="0" parTransId="{59068DCA-6252-4705-AFFA-0AE510EDE5D1}" sibTransId="{E39E37C7-0958-4609-A4AD-18DDE425E173}"/>
    <dgm:cxn modelId="{C0A839F6-0A9F-48FC-B037-6B002A874422}" type="presOf" srcId="{A1BF0F29-28FD-4985-A45F-A0E26A4E370A}" destId="{44330AB6-59D7-4576-8E55-4BF143E18A18}" srcOrd="0" destOrd="0" presId="urn:microsoft.com/office/officeart/2005/8/layout/vList2"/>
    <dgm:cxn modelId="{005242B4-AE78-468D-81EC-0F52741D0247}" type="presParOf" srcId="{44330AB6-59D7-4576-8E55-4BF143E18A18}" destId="{76F19241-F24B-46EF-9F75-DBA662431FDF}" srcOrd="0" destOrd="0" presId="urn:microsoft.com/office/officeart/2005/8/layout/vList2"/>
    <dgm:cxn modelId="{A46F1C0D-A5FD-4655-BC73-8298FD3A0E06}" type="presParOf" srcId="{44330AB6-59D7-4576-8E55-4BF143E18A18}" destId="{D6DFFC5D-13FC-4DA0-8B9B-D8B4BB06784E}" srcOrd="1" destOrd="0" presId="urn:microsoft.com/office/officeart/2005/8/layout/vList2"/>
    <dgm:cxn modelId="{19581753-F8F8-47A6-92AC-0C494CB42F42}" type="presParOf" srcId="{44330AB6-59D7-4576-8E55-4BF143E18A18}" destId="{88601128-D726-4EEC-A199-0A9052468EE8}" srcOrd="2" destOrd="0" presId="urn:microsoft.com/office/officeart/2005/8/layout/vList2"/>
    <dgm:cxn modelId="{76BF2ABF-706D-4ACE-B2DB-384D5A97AB93}" type="presParOf" srcId="{44330AB6-59D7-4576-8E55-4BF143E18A18}" destId="{74FC4DBB-2F28-47FD-B449-4300A4682676}" srcOrd="3" destOrd="0" presId="urn:microsoft.com/office/officeart/2005/8/layout/vList2"/>
    <dgm:cxn modelId="{E4A697FB-77AD-4458-8DA3-0D95979354E8}" type="presParOf" srcId="{44330AB6-59D7-4576-8E55-4BF143E18A18}" destId="{973BC988-1E84-4F76-86E0-4257363416C5}" srcOrd="4" destOrd="0" presId="urn:microsoft.com/office/officeart/2005/8/layout/vList2"/>
    <dgm:cxn modelId="{C6B6EED0-4D86-4A92-9B0A-CFB7065960D4}" type="presParOf" srcId="{44330AB6-59D7-4576-8E55-4BF143E18A18}" destId="{86A63083-3EE8-445A-9255-204F3F552992}" srcOrd="5" destOrd="0" presId="urn:microsoft.com/office/officeart/2005/8/layout/vList2"/>
    <dgm:cxn modelId="{303425FF-45CD-4EA1-B52D-A41387B785E0}" type="presParOf" srcId="{44330AB6-59D7-4576-8E55-4BF143E18A18}" destId="{1E01C4CC-5593-4C25-9370-F91B970143E6}" srcOrd="6" destOrd="0" presId="urn:microsoft.com/office/officeart/2005/8/layout/vList2"/>
    <dgm:cxn modelId="{73CB92FE-648E-493C-9B6C-E52CF9614539}" type="presParOf" srcId="{44330AB6-59D7-4576-8E55-4BF143E18A18}" destId="{860D558B-57B4-4690-B436-79FE19DDCA2E}" srcOrd="7" destOrd="0" presId="urn:microsoft.com/office/officeart/2005/8/layout/vList2"/>
    <dgm:cxn modelId="{9017877D-4B9C-43A7-8FA2-B4EE198DD97D}" type="presParOf" srcId="{44330AB6-59D7-4576-8E55-4BF143E18A18}" destId="{E5658529-BB30-42BD-B75B-4CCEF32A535C}" srcOrd="8" destOrd="0" presId="urn:microsoft.com/office/officeart/2005/8/layout/vList2"/>
    <dgm:cxn modelId="{D724486C-0A43-4117-BBD6-5C37312BBD8A}" type="presParOf" srcId="{44330AB6-59D7-4576-8E55-4BF143E18A18}" destId="{2E507B16-55C3-4B72-B164-FE6A22DBD13C}" srcOrd="9" destOrd="0" presId="urn:microsoft.com/office/officeart/2005/8/layout/vList2"/>
    <dgm:cxn modelId="{A13A33AA-5255-438C-9EA7-D8930C13D8CA}" type="presParOf" srcId="{44330AB6-59D7-4576-8E55-4BF143E18A18}" destId="{25A47CD1-5600-46D0-9AA5-40A0AF020117}" srcOrd="10" destOrd="0" presId="urn:microsoft.com/office/officeart/2005/8/layout/vList2"/>
    <dgm:cxn modelId="{996A8AAE-4740-4903-8E51-FA43CB0DD82B}" type="presParOf" srcId="{44330AB6-59D7-4576-8E55-4BF143E18A18}" destId="{6F7B2151-0854-4A64-8C1B-8E315EDC808D}" srcOrd="11" destOrd="0" presId="urn:microsoft.com/office/officeart/2005/8/layout/vList2"/>
    <dgm:cxn modelId="{86B3DF2B-61C6-4AAE-839D-94F9B29277C2}" type="presParOf" srcId="{44330AB6-59D7-4576-8E55-4BF143E18A18}" destId="{BEC4C8AF-1C6A-41A7-8148-71C3028542B1}"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AABF0A-EF36-4A71-8F03-CF47DE19FB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1DEC7F6-B7A0-4E3A-854F-4C3440DD5D33}">
      <dgm:prSet/>
      <dgm:spPr/>
      <dgm:t>
        <a:bodyPr/>
        <a:lstStyle/>
        <a:p>
          <a:pPr rtl="0"/>
          <a:r>
            <a:rPr lang="en-US" smtClean="0"/>
            <a:t>Role : Most probable symptom finder , patient history based</a:t>
          </a:r>
          <a:endParaRPr lang="en-IN"/>
        </a:p>
      </dgm:t>
    </dgm:pt>
    <dgm:pt modelId="{260B4F82-5CD7-4986-AD8E-9FC041096095}" type="parTrans" cxnId="{BC062610-6E64-4616-88BD-5F8C59A77FBB}">
      <dgm:prSet/>
      <dgm:spPr/>
      <dgm:t>
        <a:bodyPr/>
        <a:lstStyle/>
        <a:p>
          <a:endParaRPr lang="en-IN"/>
        </a:p>
      </dgm:t>
    </dgm:pt>
    <dgm:pt modelId="{341A89D6-C0FA-45B1-AFB6-77553B160D2F}" type="sibTrans" cxnId="{BC062610-6E64-4616-88BD-5F8C59A77FBB}">
      <dgm:prSet/>
      <dgm:spPr/>
      <dgm:t>
        <a:bodyPr/>
        <a:lstStyle/>
        <a:p>
          <a:endParaRPr lang="en-IN"/>
        </a:p>
      </dgm:t>
    </dgm:pt>
    <dgm:pt modelId="{26367D62-2495-47A1-9454-25DFA305541F}">
      <dgm:prSet/>
      <dgm:spPr/>
      <dgm:t>
        <a:bodyPr/>
        <a:lstStyle/>
        <a:p>
          <a:pPr rtl="0"/>
          <a:r>
            <a:rPr lang="en-US" smtClean="0"/>
            <a:t>Finds the symptom that the patients is PRONE to.</a:t>
          </a:r>
          <a:endParaRPr lang="en-IN"/>
        </a:p>
      </dgm:t>
    </dgm:pt>
    <dgm:pt modelId="{9A24BA2F-C0DA-4D84-8E8C-21331244A78A}" type="parTrans" cxnId="{E322ABBB-7C19-4A1A-8402-E491C128F12E}">
      <dgm:prSet/>
      <dgm:spPr/>
      <dgm:t>
        <a:bodyPr/>
        <a:lstStyle/>
        <a:p>
          <a:endParaRPr lang="en-IN"/>
        </a:p>
      </dgm:t>
    </dgm:pt>
    <dgm:pt modelId="{749EE9A9-A557-4D86-B31E-D38950767E5B}" type="sibTrans" cxnId="{E322ABBB-7C19-4A1A-8402-E491C128F12E}">
      <dgm:prSet/>
      <dgm:spPr/>
      <dgm:t>
        <a:bodyPr/>
        <a:lstStyle/>
        <a:p>
          <a:endParaRPr lang="en-IN"/>
        </a:p>
      </dgm:t>
    </dgm:pt>
    <dgm:pt modelId="{F52E8A53-3C7B-4242-A941-7E3C82ADBC3E}">
      <dgm:prSet/>
      <dgm:spPr/>
      <dgm:t>
        <a:bodyPr/>
        <a:lstStyle/>
        <a:p>
          <a:pPr rtl="0"/>
          <a:r>
            <a:rPr lang="en-US" dirty="0" smtClean="0"/>
            <a:t>Uses </a:t>
          </a:r>
          <a:r>
            <a:rPr lang="en-US" dirty="0" err="1" smtClean="0"/>
            <a:t>Redis</a:t>
          </a:r>
          <a:r>
            <a:rPr lang="en-US" dirty="0" smtClean="0"/>
            <a:t> table: &lt;</a:t>
          </a:r>
          <a:r>
            <a:rPr lang="en-US" dirty="0" err="1" smtClean="0"/>
            <a:t>chat_id</a:t>
          </a:r>
          <a:r>
            <a:rPr lang="en-US" dirty="0" smtClean="0"/>
            <a:t> + </a:t>
          </a:r>
          <a:r>
            <a:rPr lang="en-US" smtClean="0"/>
            <a:t>“:symptoms”&gt;</a:t>
          </a:r>
          <a:endParaRPr lang="en-IN" dirty="0"/>
        </a:p>
      </dgm:t>
    </dgm:pt>
    <dgm:pt modelId="{AB7108A5-70A9-4EAC-ABCF-3EBE56CE9767}" type="parTrans" cxnId="{F05ADC6E-F7DA-4C5C-90E4-C6AFE5C82AB3}">
      <dgm:prSet/>
      <dgm:spPr/>
      <dgm:t>
        <a:bodyPr/>
        <a:lstStyle/>
        <a:p>
          <a:endParaRPr lang="en-IN"/>
        </a:p>
      </dgm:t>
    </dgm:pt>
    <dgm:pt modelId="{498E577F-407F-4790-8995-975B5E59B819}" type="sibTrans" cxnId="{F05ADC6E-F7DA-4C5C-90E4-C6AFE5C82AB3}">
      <dgm:prSet/>
      <dgm:spPr/>
      <dgm:t>
        <a:bodyPr/>
        <a:lstStyle/>
        <a:p>
          <a:endParaRPr lang="en-IN"/>
        </a:p>
      </dgm:t>
    </dgm:pt>
    <dgm:pt modelId="{4A4146B2-A063-4F52-8BD3-18F4845F684E}">
      <dgm:prSet/>
      <dgm:spPr/>
      <dgm:t>
        <a:bodyPr/>
        <a:lstStyle/>
        <a:p>
          <a:pPr rtl="0"/>
          <a:r>
            <a:rPr lang="en-US" smtClean="0"/>
            <a:t>Does not interact with buckets.</a:t>
          </a:r>
          <a:endParaRPr lang="en-IN"/>
        </a:p>
      </dgm:t>
    </dgm:pt>
    <dgm:pt modelId="{CED34590-6139-4816-834A-C07F4AD1B094}" type="parTrans" cxnId="{44D1B682-77D1-4A26-8C19-6F76E95AEE80}">
      <dgm:prSet/>
      <dgm:spPr/>
      <dgm:t>
        <a:bodyPr/>
        <a:lstStyle/>
        <a:p>
          <a:endParaRPr lang="en-IN"/>
        </a:p>
      </dgm:t>
    </dgm:pt>
    <dgm:pt modelId="{A14F6B40-6AEE-4001-9122-9F3E8DB7D9DD}" type="sibTrans" cxnId="{44D1B682-77D1-4A26-8C19-6F76E95AEE80}">
      <dgm:prSet/>
      <dgm:spPr/>
      <dgm:t>
        <a:bodyPr/>
        <a:lstStyle/>
        <a:p>
          <a:endParaRPr lang="en-IN"/>
        </a:p>
      </dgm:t>
    </dgm:pt>
    <dgm:pt modelId="{FE607105-CEDA-4393-819A-48DA89C666F4}">
      <dgm:prSet/>
      <dgm:spPr/>
      <dgm:t>
        <a:bodyPr/>
        <a:lstStyle/>
        <a:p>
          <a:pPr rtl="0"/>
          <a:r>
            <a:rPr lang="en-US" smtClean="0"/>
            <a:t>Step 1 : Get Patient’s historical symptom , Yes count from Redis via ORM </a:t>
          </a:r>
          <a:endParaRPr lang="en-IN"/>
        </a:p>
      </dgm:t>
    </dgm:pt>
    <dgm:pt modelId="{F2E433C9-8241-40BD-A9F7-BE8663D78DE5}" type="parTrans" cxnId="{0EA59D68-78F2-4FF1-8AC6-28397AABAD19}">
      <dgm:prSet/>
      <dgm:spPr/>
      <dgm:t>
        <a:bodyPr/>
        <a:lstStyle/>
        <a:p>
          <a:endParaRPr lang="en-IN"/>
        </a:p>
      </dgm:t>
    </dgm:pt>
    <dgm:pt modelId="{8C937DB3-11F8-46F8-B9E2-2622C4862299}" type="sibTrans" cxnId="{0EA59D68-78F2-4FF1-8AC6-28397AABAD19}">
      <dgm:prSet/>
      <dgm:spPr/>
      <dgm:t>
        <a:bodyPr/>
        <a:lstStyle/>
        <a:p>
          <a:endParaRPr lang="en-IN"/>
        </a:p>
      </dgm:t>
    </dgm:pt>
    <dgm:pt modelId="{73534DF8-2DF2-48FA-B61D-37F59CA15581}">
      <dgm:prSet/>
      <dgm:spPr/>
      <dgm:t>
        <a:bodyPr/>
        <a:lstStyle/>
        <a:p>
          <a:pPr rtl="0"/>
          <a:r>
            <a:rPr lang="en-US" smtClean="0"/>
            <a:t>Step 2 : Find symptom with highest Yes count </a:t>
          </a:r>
          <a:endParaRPr lang="en-IN"/>
        </a:p>
      </dgm:t>
    </dgm:pt>
    <dgm:pt modelId="{B5DDC6A9-66EB-48FA-B5EE-5CDDE11548CB}" type="parTrans" cxnId="{69BEDF6B-C38A-4C69-B635-7D2B4CC03810}">
      <dgm:prSet/>
      <dgm:spPr/>
      <dgm:t>
        <a:bodyPr/>
        <a:lstStyle/>
        <a:p>
          <a:endParaRPr lang="en-IN"/>
        </a:p>
      </dgm:t>
    </dgm:pt>
    <dgm:pt modelId="{02E5E644-B556-4F42-93A3-6FD73BEAD1C5}" type="sibTrans" cxnId="{69BEDF6B-C38A-4C69-B635-7D2B4CC03810}">
      <dgm:prSet/>
      <dgm:spPr/>
      <dgm:t>
        <a:bodyPr/>
        <a:lstStyle/>
        <a:p>
          <a:endParaRPr lang="en-IN"/>
        </a:p>
      </dgm:t>
    </dgm:pt>
    <dgm:pt modelId="{3B523B7C-BF1F-4674-832E-B2AB5D7C5F5A}">
      <dgm:prSet/>
      <dgm:spPr/>
      <dgm:t>
        <a:bodyPr/>
        <a:lstStyle/>
        <a:p>
          <a:pPr rtl="0"/>
          <a:r>
            <a:rPr lang="en-US" smtClean="0"/>
            <a:t>Step : Return that symptom </a:t>
          </a:r>
          <a:endParaRPr lang="en-IN"/>
        </a:p>
      </dgm:t>
    </dgm:pt>
    <dgm:pt modelId="{1A6843D4-AF48-442A-A784-7FD0D4DB9021}" type="parTrans" cxnId="{8DA0B54C-CE30-4189-BFFC-28D3CC3C901F}">
      <dgm:prSet/>
      <dgm:spPr/>
      <dgm:t>
        <a:bodyPr/>
        <a:lstStyle/>
        <a:p>
          <a:endParaRPr lang="en-IN"/>
        </a:p>
      </dgm:t>
    </dgm:pt>
    <dgm:pt modelId="{E68B944F-2C1B-46CB-9D32-F54DC88064AF}" type="sibTrans" cxnId="{8DA0B54C-CE30-4189-BFFC-28D3CC3C901F}">
      <dgm:prSet/>
      <dgm:spPr/>
      <dgm:t>
        <a:bodyPr/>
        <a:lstStyle/>
        <a:p>
          <a:endParaRPr lang="en-IN"/>
        </a:p>
      </dgm:t>
    </dgm:pt>
    <dgm:pt modelId="{02D77DAA-9735-4996-B193-39C81E634894}" type="pres">
      <dgm:prSet presAssocID="{8CAABF0A-EF36-4A71-8F03-CF47DE19FB08}" presName="linear" presStyleCnt="0">
        <dgm:presLayoutVars>
          <dgm:animLvl val="lvl"/>
          <dgm:resizeHandles val="exact"/>
        </dgm:presLayoutVars>
      </dgm:prSet>
      <dgm:spPr/>
      <dgm:t>
        <a:bodyPr/>
        <a:lstStyle/>
        <a:p>
          <a:endParaRPr lang="en-IN"/>
        </a:p>
      </dgm:t>
    </dgm:pt>
    <dgm:pt modelId="{968C03E4-D752-48ED-9317-26EF4F86E828}" type="pres">
      <dgm:prSet presAssocID="{91DEC7F6-B7A0-4E3A-854F-4C3440DD5D33}" presName="parentText" presStyleLbl="node1" presStyleIdx="0" presStyleCnt="7">
        <dgm:presLayoutVars>
          <dgm:chMax val="0"/>
          <dgm:bulletEnabled val="1"/>
        </dgm:presLayoutVars>
      </dgm:prSet>
      <dgm:spPr/>
      <dgm:t>
        <a:bodyPr/>
        <a:lstStyle/>
        <a:p>
          <a:endParaRPr lang="en-IN"/>
        </a:p>
      </dgm:t>
    </dgm:pt>
    <dgm:pt modelId="{4049E791-EE42-440D-A02D-A4D396DC6F70}" type="pres">
      <dgm:prSet presAssocID="{341A89D6-C0FA-45B1-AFB6-77553B160D2F}" presName="spacer" presStyleCnt="0"/>
      <dgm:spPr/>
    </dgm:pt>
    <dgm:pt modelId="{C1889365-6B5B-4C82-BD0A-F1258A7584CB}" type="pres">
      <dgm:prSet presAssocID="{26367D62-2495-47A1-9454-25DFA305541F}" presName="parentText" presStyleLbl="node1" presStyleIdx="1" presStyleCnt="7">
        <dgm:presLayoutVars>
          <dgm:chMax val="0"/>
          <dgm:bulletEnabled val="1"/>
        </dgm:presLayoutVars>
      </dgm:prSet>
      <dgm:spPr/>
      <dgm:t>
        <a:bodyPr/>
        <a:lstStyle/>
        <a:p>
          <a:endParaRPr lang="en-IN"/>
        </a:p>
      </dgm:t>
    </dgm:pt>
    <dgm:pt modelId="{EA793B3C-B6E8-4BFB-94BA-71A15C7C491F}" type="pres">
      <dgm:prSet presAssocID="{749EE9A9-A557-4D86-B31E-D38950767E5B}" presName="spacer" presStyleCnt="0"/>
      <dgm:spPr/>
    </dgm:pt>
    <dgm:pt modelId="{104EC75F-3ACF-4563-BA2A-6163A24BC477}" type="pres">
      <dgm:prSet presAssocID="{F52E8A53-3C7B-4242-A941-7E3C82ADBC3E}" presName="parentText" presStyleLbl="node1" presStyleIdx="2" presStyleCnt="7">
        <dgm:presLayoutVars>
          <dgm:chMax val="0"/>
          <dgm:bulletEnabled val="1"/>
        </dgm:presLayoutVars>
      </dgm:prSet>
      <dgm:spPr/>
      <dgm:t>
        <a:bodyPr/>
        <a:lstStyle/>
        <a:p>
          <a:endParaRPr lang="en-IN"/>
        </a:p>
      </dgm:t>
    </dgm:pt>
    <dgm:pt modelId="{65F8E4AE-366C-4DB5-ABEC-A360CE3D9F5B}" type="pres">
      <dgm:prSet presAssocID="{498E577F-407F-4790-8995-975B5E59B819}" presName="spacer" presStyleCnt="0"/>
      <dgm:spPr/>
    </dgm:pt>
    <dgm:pt modelId="{A73B7549-8F84-458E-AE6F-D2F040187F0C}" type="pres">
      <dgm:prSet presAssocID="{4A4146B2-A063-4F52-8BD3-18F4845F684E}" presName="parentText" presStyleLbl="node1" presStyleIdx="3" presStyleCnt="7">
        <dgm:presLayoutVars>
          <dgm:chMax val="0"/>
          <dgm:bulletEnabled val="1"/>
        </dgm:presLayoutVars>
      </dgm:prSet>
      <dgm:spPr/>
      <dgm:t>
        <a:bodyPr/>
        <a:lstStyle/>
        <a:p>
          <a:endParaRPr lang="en-IN"/>
        </a:p>
      </dgm:t>
    </dgm:pt>
    <dgm:pt modelId="{A42E68ED-B335-4BEC-9B3A-78008793F85C}" type="pres">
      <dgm:prSet presAssocID="{A14F6B40-6AEE-4001-9122-9F3E8DB7D9DD}" presName="spacer" presStyleCnt="0"/>
      <dgm:spPr/>
    </dgm:pt>
    <dgm:pt modelId="{7DBCA7F7-DA08-42B4-A216-94D4E6BA52E9}" type="pres">
      <dgm:prSet presAssocID="{FE607105-CEDA-4393-819A-48DA89C666F4}" presName="parentText" presStyleLbl="node1" presStyleIdx="4" presStyleCnt="7">
        <dgm:presLayoutVars>
          <dgm:chMax val="0"/>
          <dgm:bulletEnabled val="1"/>
        </dgm:presLayoutVars>
      </dgm:prSet>
      <dgm:spPr/>
      <dgm:t>
        <a:bodyPr/>
        <a:lstStyle/>
        <a:p>
          <a:endParaRPr lang="en-IN"/>
        </a:p>
      </dgm:t>
    </dgm:pt>
    <dgm:pt modelId="{6B5E53C3-9577-4353-A2DF-CD8731064322}" type="pres">
      <dgm:prSet presAssocID="{8C937DB3-11F8-46F8-B9E2-2622C4862299}" presName="spacer" presStyleCnt="0"/>
      <dgm:spPr/>
    </dgm:pt>
    <dgm:pt modelId="{E6AD6FF4-F90F-4BF7-9152-3AB311181D10}" type="pres">
      <dgm:prSet presAssocID="{73534DF8-2DF2-48FA-B61D-37F59CA15581}" presName="parentText" presStyleLbl="node1" presStyleIdx="5" presStyleCnt="7">
        <dgm:presLayoutVars>
          <dgm:chMax val="0"/>
          <dgm:bulletEnabled val="1"/>
        </dgm:presLayoutVars>
      </dgm:prSet>
      <dgm:spPr/>
      <dgm:t>
        <a:bodyPr/>
        <a:lstStyle/>
        <a:p>
          <a:endParaRPr lang="en-IN"/>
        </a:p>
      </dgm:t>
    </dgm:pt>
    <dgm:pt modelId="{7E857C7E-7433-4A03-BF1E-04CFA2BA8CF4}" type="pres">
      <dgm:prSet presAssocID="{02E5E644-B556-4F42-93A3-6FD73BEAD1C5}" presName="spacer" presStyleCnt="0"/>
      <dgm:spPr/>
    </dgm:pt>
    <dgm:pt modelId="{2E113313-4C40-40A6-820D-2F7513C57BAF}" type="pres">
      <dgm:prSet presAssocID="{3B523B7C-BF1F-4674-832E-B2AB5D7C5F5A}" presName="parentText" presStyleLbl="node1" presStyleIdx="6" presStyleCnt="7">
        <dgm:presLayoutVars>
          <dgm:chMax val="0"/>
          <dgm:bulletEnabled val="1"/>
        </dgm:presLayoutVars>
      </dgm:prSet>
      <dgm:spPr/>
      <dgm:t>
        <a:bodyPr/>
        <a:lstStyle/>
        <a:p>
          <a:endParaRPr lang="en-IN"/>
        </a:p>
      </dgm:t>
    </dgm:pt>
  </dgm:ptLst>
  <dgm:cxnLst>
    <dgm:cxn modelId="{8DA0B54C-CE30-4189-BFFC-28D3CC3C901F}" srcId="{8CAABF0A-EF36-4A71-8F03-CF47DE19FB08}" destId="{3B523B7C-BF1F-4674-832E-B2AB5D7C5F5A}" srcOrd="6" destOrd="0" parTransId="{1A6843D4-AF48-442A-A784-7FD0D4DB9021}" sibTransId="{E68B944F-2C1B-46CB-9D32-F54DC88064AF}"/>
    <dgm:cxn modelId="{F05ADC6E-F7DA-4C5C-90E4-C6AFE5C82AB3}" srcId="{8CAABF0A-EF36-4A71-8F03-CF47DE19FB08}" destId="{F52E8A53-3C7B-4242-A941-7E3C82ADBC3E}" srcOrd="2" destOrd="0" parTransId="{AB7108A5-70A9-4EAC-ABCF-3EBE56CE9767}" sibTransId="{498E577F-407F-4790-8995-975B5E59B819}"/>
    <dgm:cxn modelId="{BC062610-6E64-4616-88BD-5F8C59A77FBB}" srcId="{8CAABF0A-EF36-4A71-8F03-CF47DE19FB08}" destId="{91DEC7F6-B7A0-4E3A-854F-4C3440DD5D33}" srcOrd="0" destOrd="0" parTransId="{260B4F82-5CD7-4986-AD8E-9FC041096095}" sibTransId="{341A89D6-C0FA-45B1-AFB6-77553B160D2F}"/>
    <dgm:cxn modelId="{69BEDF6B-C38A-4C69-B635-7D2B4CC03810}" srcId="{8CAABF0A-EF36-4A71-8F03-CF47DE19FB08}" destId="{73534DF8-2DF2-48FA-B61D-37F59CA15581}" srcOrd="5" destOrd="0" parTransId="{B5DDC6A9-66EB-48FA-B5EE-5CDDE11548CB}" sibTransId="{02E5E644-B556-4F42-93A3-6FD73BEAD1C5}"/>
    <dgm:cxn modelId="{C7627CD6-A43D-4DB6-AC86-0F9B0C424B7B}" type="presOf" srcId="{3B523B7C-BF1F-4674-832E-B2AB5D7C5F5A}" destId="{2E113313-4C40-40A6-820D-2F7513C57BAF}" srcOrd="0" destOrd="0" presId="urn:microsoft.com/office/officeart/2005/8/layout/vList2"/>
    <dgm:cxn modelId="{E322ABBB-7C19-4A1A-8402-E491C128F12E}" srcId="{8CAABF0A-EF36-4A71-8F03-CF47DE19FB08}" destId="{26367D62-2495-47A1-9454-25DFA305541F}" srcOrd="1" destOrd="0" parTransId="{9A24BA2F-C0DA-4D84-8E8C-21331244A78A}" sibTransId="{749EE9A9-A557-4D86-B31E-D38950767E5B}"/>
    <dgm:cxn modelId="{44D1B682-77D1-4A26-8C19-6F76E95AEE80}" srcId="{8CAABF0A-EF36-4A71-8F03-CF47DE19FB08}" destId="{4A4146B2-A063-4F52-8BD3-18F4845F684E}" srcOrd="3" destOrd="0" parTransId="{CED34590-6139-4816-834A-C07F4AD1B094}" sibTransId="{A14F6B40-6AEE-4001-9122-9F3E8DB7D9DD}"/>
    <dgm:cxn modelId="{8930D28C-8655-45A3-93A5-92052D5FB4A7}" type="presOf" srcId="{FE607105-CEDA-4393-819A-48DA89C666F4}" destId="{7DBCA7F7-DA08-42B4-A216-94D4E6BA52E9}" srcOrd="0" destOrd="0" presId="urn:microsoft.com/office/officeart/2005/8/layout/vList2"/>
    <dgm:cxn modelId="{3607F4C2-01E8-4856-B0E0-2CAA9B5A2577}" type="presOf" srcId="{8CAABF0A-EF36-4A71-8F03-CF47DE19FB08}" destId="{02D77DAA-9735-4996-B193-39C81E634894}" srcOrd="0" destOrd="0" presId="urn:microsoft.com/office/officeart/2005/8/layout/vList2"/>
    <dgm:cxn modelId="{EB006994-7D45-45DB-85CF-69227B4C3E70}" type="presOf" srcId="{26367D62-2495-47A1-9454-25DFA305541F}" destId="{C1889365-6B5B-4C82-BD0A-F1258A7584CB}" srcOrd="0" destOrd="0" presId="urn:microsoft.com/office/officeart/2005/8/layout/vList2"/>
    <dgm:cxn modelId="{0EA59D68-78F2-4FF1-8AC6-28397AABAD19}" srcId="{8CAABF0A-EF36-4A71-8F03-CF47DE19FB08}" destId="{FE607105-CEDA-4393-819A-48DA89C666F4}" srcOrd="4" destOrd="0" parTransId="{F2E433C9-8241-40BD-A9F7-BE8663D78DE5}" sibTransId="{8C937DB3-11F8-46F8-B9E2-2622C4862299}"/>
    <dgm:cxn modelId="{A94AC296-3233-4B26-B84E-062828C0B258}" type="presOf" srcId="{91DEC7F6-B7A0-4E3A-854F-4C3440DD5D33}" destId="{968C03E4-D752-48ED-9317-26EF4F86E828}" srcOrd="0" destOrd="0" presId="urn:microsoft.com/office/officeart/2005/8/layout/vList2"/>
    <dgm:cxn modelId="{BFEC0DDB-E700-4CB5-AC0D-2F446D8C830B}" type="presOf" srcId="{73534DF8-2DF2-48FA-B61D-37F59CA15581}" destId="{E6AD6FF4-F90F-4BF7-9152-3AB311181D10}" srcOrd="0" destOrd="0" presId="urn:microsoft.com/office/officeart/2005/8/layout/vList2"/>
    <dgm:cxn modelId="{ECDA9E28-6CD1-4305-BBC8-DD5600B99182}" type="presOf" srcId="{F52E8A53-3C7B-4242-A941-7E3C82ADBC3E}" destId="{104EC75F-3ACF-4563-BA2A-6163A24BC477}" srcOrd="0" destOrd="0" presId="urn:microsoft.com/office/officeart/2005/8/layout/vList2"/>
    <dgm:cxn modelId="{98C679EA-43DE-421E-854C-DC50EF9B51EF}" type="presOf" srcId="{4A4146B2-A063-4F52-8BD3-18F4845F684E}" destId="{A73B7549-8F84-458E-AE6F-D2F040187F0C}" srcOrd="0" destOrd="0" presId="urn:microsoft.com/office/officeart/2005/8/layout/vList2"/>
    <dgm:cxn modelId="{46D4C904-3130-4EC3-9CAA-0DFF75908A12}" type="presParOf" srcId="{02D77DAA-9735-4996-B193-39C81E634894}" destId="{968C03E4-D752-48ED-9317-26EF4F86E828}" srcOrd="0" destOrd="0" presId="urn:microsoft.com/office/officeart/2005/8/layout/vList2"/>
    <dgm:cxn modelId="{67BB9317-2776-45FA-A1C2-90059800292A}" type="presParOf" srcId="{02D77DAA-9735-4996-B193-39C81E634894}" destId="{4049E791-EE42-440D-A02D-A4D396DC6F70}" srcOrd="1" destOrd="0" presId="urn:microsoft.com/office/officeart/2005/8/layout/vList2"/>
    <dgm:cxn modelId="{B5C9E44A-29AB-4188-B908-49A056CC9D8C}" type="presParOf" srcId="{02D77DAA-9735-4996-B193-39C81E634894}" destId="{C1889365-6B5B-4C82-BD0A-F1258A7584CB}" srcOrd="2" destOrd="0" presId="urn:microsoft.com/office/officeart/2005/8/layout/vList2"/>
    <dgm:cxn modelId="{2E578E31-7D3D-4085-894D-6A08705B381F}" type="presParOf" srcId="{02D77DAA-9735-4996-B193-39C81E634894}" destId="{EA793B3C-B6E8-4BFB-94BA-71A15C7C491F}" srcOrd="3" destOrd="0" presId="urn:microsoft.com/office/officeart/2005/8/layout/vList2"/>
    <dgm:cxn modelId="{24F4CD98-E72F-460D-98D5-0C74E8372E63}" type="presParOf" srcId="{02D77DAA-9735-4996-B193-39C81E634894}" destId="{104EC75F-3ACF-4563-BA2A-6163A24BC477}" srcOrd="4" destOrd="0" presId="urn:microsoft.com/office/officeart/2005/8/layout/vList2"/>
    <dgm:cxn modelId="{A4ACB2FD-98F4-480E-A1E4-121CEE593558}" type="presParOf" srcId="{02D77DAA-9735-4996-B193-39C81E634894}" destId="{65F8E4AE-366C-4DB5-ABEC-A360CE3D9F5B}" srcOrd="5" destOrd="0" presId="urn:microsoft.com/office/officeart/2005/8/layout/vList2"/>
    <dgm:cxn modelId="{3085CAE1-2497-427C-9DDF-9F2E50455E1E}" type="presParOf" srcId="{02D77DAA-9735-4996-B193-39C81E634894}" destId="{A73B7549-8F84-458E-AE6F-D2F040187F0C}" srcOrd="6" destOrd="0" presId="urn:microsoft.com/office/officeart/2005/8/layout/vList2"/>
    <dgm:cxn modelId="{674CF7EC-62B2-4D84-8D44-8723C8886378}" type="presParOf" srcId="{02D77DAA-9735-4996-B193-39C81E634894}" destId="{A42E68ED-B335-4BEC-9B3A-78008793F85C}" srcOrd="7" destOrd="0" presId="urn:microsoft.com/office/officeart/2005/8/layout/vList2"/>
    <dgm:cxn modelId="{77C6858A-1A14-40E3-B832-D1BE96BB743C}" type="presParOf" srcId="{02D77DAA-9735-4996-B193-39C81E634894}" destId="{7DBCA7F7-DA08-42B4-A216-94D4E6BA52E9}" srcOrd="8" destOrd="0" presId="urn:microsoft.com/office/officeart/2005/8/layout/vList2"/>
    <dgm:cxn modelId="{312D1651-34E3-4037-B31D-2292A0149678}" type="presParOf" srcId="{02D77DAA-9735-4996-B193-39C81E634894}" destId="{6B5E53C3-9577-4353-A2DF-CD8731064322}" srcOrd="9" destOrd="0" presId="urn:microsoft.com/office/officeart/2005/8/layout/vList2"/>
    <dgm:cxn modelId="{29CF8E40-7081-4EFB-9066-6B19971CD9B5}" type="presParOf" srcId="{02D77DAA-9735-4996-B193-39C81E634894}" destId="{E6AD6FF4-F90F-4BF7-9152-3AB311181D10}" srcOrd="10" destOrd="0" presId="urn:microsoft.com/office/officeart/2005/8/layout/vList2"/>
    <dgm:cxn modelId="{5CEC9CC0-3470-4706-8B8B-C0B1C6418CC7}" type="presParOf" srcId="{02D77DAA-9735-4996-B193-39C81E634894}" destId="{7E857C7E-7433-4A03-BF1E-04CFA2BA8CF4}" srcOrd="11" destOrd="0" presId="urn:microsoft.com/office/officeart/2005/8/layout/vList2"/>
    <dgm:cxn modelId="{C4308A29-7564-46D0-AD25-2BE768AEBA06}" type="presParOf" srcId="{02D77DAA-9735-4996-B193-39C81E634894}" destId="{2E113313-4C40-40A6-820D-2F7513C57BA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5E749F-FD28-4610-A45B-2E35586904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BDF180F-A2F7-4155-A9D1-9F1706D2352E}">
      <dgm:prSet/>
      <dgm:spPr/>
      <dgm:t>
        <a:bodyPr/>
        <a:lstStyle/>
        <a:p>
          <a:pPr rtl="0"/>
          <a:r>
            <a:rPr lang="en-US" smtClean="0"/>
            <a:t>Role : Find symptom with highest score across buckets</a:t>
          </a:r>
          <a:endParaRPr lang="en-IN"/>
        </a:p>
      </dgm:t>
    </dgm:pt>
    <dgm:pt modelId="{F27BF040-4A94-43F7-BE4D-8B73806CFCAB}" type="parTrans" cxnId="{251DDA1D-0114-456B-B574-BE19E5CB07C5}">
      <dgm:prSet/>
      <dgm:spPr/>
      <dgm:t>
        <a:bodyPr/>
        <a:lstStyle/>
        <a:p>
          <a:endParaRPr lang="en-IN"/>
        </a:p>
      </dgm:t>
    </dgm:pt>
    <dgm:pt modelId="{5D154444-7961-4704-AC68-434899C7A432}" type="sibTrans" cxnId="{251DDA1D-0114-456B-B574-BE19E5CB07C5}">
      <dgm:prSet/>
      <dgm:spPr/>
      <dgm:t>
        <a:bodyPr/>
        <a:lstStyle/>
        <a:p>
          <a:endParaRPr lang="en-IN"/>
        </a:p>
      </dgm:t>
    </dgm:pt>
    <dgm:pt modelId="{03EDC103-D9D7-4A75-A027-376EF675F65E}">
      <dgm:prSet/>
      <dgm:spPr/>
      <dgm:t>
        <a:bodyPr/>
        <a:lstStyle/>
        <a:p>
          <a:pPr rtl="0"/>
          <a:r>
            <a:rPr lang="en-US" smtClean="0"/>
            <a:t>Finds the symptom that will fill largest number of buckets</a:t>
          </a:r>
          <a:endParaRPr lang="en-IN"/>
        </a:p>
      </dgm:t>
    </dgm:pt>
    <dgm:pt modelId="{A89F5A4F-EB1B-4BFA-8E98-72AE836E1CE4}" type="parTrans" cxnId="{F19F41E4-A639-4A9E-948D-7233DE4A77A2}">
      <dgm:prSet/>
      <dgm:spPr/>
      <dgm:t>
        <a:bodyPr/>
        <a:lstStyle/>
        <a:p>
          <a:endParaRPr lang="en-IN"/>
        </a:p>
      </dgm:t>
    </dgm:pt>
    <dgm:pt modelId="{5F63A047-7E4C-47BF-AA85-08F6111CC5FB}" type="sibTrans" cxnId="{F19F41E4-A639-4A9E-948D-7233DE4A77A2}">
      <dgm:prSet/>
      <dgm:spPr/>
      <dgm:t>
        <a:bodyPr/>
        <a:lstStyle/>
        <a:p>
          <a:endParaRPr lang="en-IN"/>
        </a:p>
      </dgm:t>
    </dgm:pt>
    <dgm:pt modelId="{AFA4EBE8-7343-43CE-9B7F-6D3EBC4165F0}">
      <dgm:prSet/>
      <dgm:spPr/>
      <dgm:t>
        <a:bodyPr/>
        <a:lstStyle/>
        <a:p>
          <a:pPr rtl="0"/>
          <a:r>
            <a:rPr lang="en-US" smtClean="0"/>
            <a:t>Does not interact directly with buckets</a:t>
          </a:r>
          <a:endParaRPr lang="en-IN"/>
        </a:p>
      </dgm:t>
    </dgm:pt>
    <dgm:pt modelId="{CC428D3D-4F7A-4BCB-9CCD-8BB76CF44204}" type="parTrans" cxnId="{B92DF790-4F7A-4967-9D6B-74479A241318}">
      <dgm:prSet/>
      <dgm:spPr/>
      <dgm:t>
        <a:bodyPr/>
        <a:lstStyle/>
        <a:p>
          <a:endParaRPr lang="en-IN"/>
        </a:p>
      </dgm:t>
    </dgm:pt>
    <dgm:pt modelId="{3B49650A-2CC9-4F01-AEF1-5CEABB3E666E}" type="sibTrans" cxnId="{B92DF790-4F7A-4967-9D6B-74479A241318}">
      <dgm:prSet/>
      <dgm:spPr/>
      <dgm:t>
        <a:bodyPr/>
        <a:lstStyle/>
        <a:p>
          <a:endParaRPr lang="en-IN"/>
        </a:p>
      </dgm:t>
    </dgm:pt>
    <dgm:pt modelId="{13019317-07C3-4663-8B71-51DD8047D93E}">
      <dgm:prSet/>
      <dgm:spPr/>
      <dgm:t>
        <a:bodyPr/>
        <a:lstStyle/>
        <a:p>
          <a:pPr rtl="0"/>
          <a:r>
            <a:rPr lang="en-US" smtClean="0"/>
            <a:t>Step 1 : Get symptom score dict </a:t>
          </a:r>
          <a:endParaRPr lang="en-IN"/>
        </a:p>
      </dgm:t>
    </dgm:pt>
    <dgm:pt modelId="{805CEB47-2D77-4DD6-A14D-2C05C176B80F}" type="parTrans" cxnId="{F86430C8-6B1A-4499-BDEE-05A394E0911A}">
      <dgm:prSet/>
      <dgm:spPr/>
      <dgm:t>
        <a:bodyPr/>
        <a:lstStyle/>
        <a:p>
          <a:endParaRPr lang="en-IN"/>
        </a:p>
      </dgm:t>
    </dgm:pt>
    <dgm:pt modelId="{2E391A0E-8865-4DC1-B42C-DC523B157212}" type="sibTrans" cxnId="{F86430C8-6B1A-4499-BDEE-05A394E0911A}">
      <dgm:prSet/>
      <dgm:spPr/>
      <dgm:t>
        <a:bodyPr/>
        <a:lstStyle/>
        <a:p>
          <a:endParaRPr lang="en-IN"/>
        </a:p>
      </dgm:t>
    </dgm:pt>
    <dgm:pt modelId="{4A4813D1-2B68-4D2B-91CA-36444B85EEBD}">
      <dgm:prSet/>
      <dgm:spPr/>
      <dgm:t>
        <a:bodyPr/>
        <a:lstStyle/>
        <a:p>
          <a:pPr rtl="0"/>
          <a:r>
            <a:rPr lang="en-US" smtClean="0"/>
            <a:t>Step 2 : Find symptom with highest score</a:t>
          </a:r>
          <a:endParaRPr lang="en-IN"/>
        </a:p>
      </dgm:t>
    </dgm:pt>
    <dgm:pt modelId="{34857B50-FF91-4D2F-A793-28132B5452A4}" type="parTrans" cxnId="{C2E7E4E6-4E4C-49A4-B17F-895D4FCC721E}">
      <dgm:prSet/>
      <dgm:spPr/>
      <dgm:t>
        <a:bodyPr/>
        <a:lstStyle/>
        <a:p>
          <a:endParaRPr lang="en-IN"/>
        </a:p>
      </dgm:t>
    </dgm:pt>
    <dgm:pt modelId="{5F7665E4-F671-4D56-A364-160F5699A083}" type="sibTrans" cxnId="{C2E7E4E6-4E4C-49A4-B17F-895D4FCC721E}">
      <dgm:prSet/>
      <dgm:spPr/>
      <dgm:t>
        <a:bodyPr/>
        <a:lstStyle/>
        <a:p>
          <a:endParaRPr lang="en-IN"/>
        </a:p>
      </dgm:t>
    </dgm:pt>
    <dgm:pt modelId="{772B5196-F290-4543-A59A-ED348E664044}">
      <dgm:prSet/>
      <dgm:spPr/>
      <dgm:t>
        <a:bodyPr/>
        <a:lstStyle/>
        <a:p>
          <a:pPr rtl="0"/>
          <a:r>
            <a:rPr lang="en-US" smtClean="0"/>
            <a:t>Step 3 : Return that symptom</a:t>
          </a:r>
          <a:endParaRPr lang="en-IN"/>
        </a:p>
      </dgm:t>
    </dgm:pt>
    <dgm:pt modelId="{E1F01ECB-2E17-4255-A300-E1270CF0647C}" type="parTrans" cxnId="{990E4295-00DC-47F6-872D-9DF5C9A8316F}">
      <dgm:prSet/>
      <dgm:spPr/>
      <dgm:t>
        <a:bodyPr/>
        <a:lstStyle/>
        <a:p>
          <a:endParaRPr lang="en-IN"/>
        </a:p>
      </dgm:t>
    </dgm:pt>
    <dgm:pt modelId="{D12DE4A1-278D-4BC9-92F4-FC55C6FA7D6E}" type="sibTrans" cxnId="{990E4295-00DC-47F6-872D-9DF5C9A8316F}">
      <dgm:prSet/>
      <dgm:spPr/>
      <dgm:t>
        <a:bodyPr/>
        <a:lstStyle/>
        <a:p>
          <a:endParaRPr lang="en-IN"/>
        </a:p>
      </dgm:t>
    </dgm:pt>
    <dgm:pt modelId="{018EE5EC-FCBB-4FE9-907C-54BE742EF12C}">
      <dgm:prSet/>
      <dgm:spPr/>
      <dgm:t>
        <a:bodyPr/>
        <a:lstStyle/>
        <a:p>
          <a:pPr rtl="0"/>
          <a:r>
            <a:rPr lang="en-US" smtClean="0"/>
            <a:t>Step 4 : Update buckets , remove symptom from all score dicts</a:t>
          </a:r>
          <a:endParaRPr lang="en-IN"/>
        </a:p>
      </dgm:t>
    </dgm:pt>
    <dgm:pt modelId="{B267C70C-A235-4E76-B0AD-8E0D47D435C7}" type="parTrans" cxnId="{7EFE54DD-E968-4760-8A9D-B603B805159F}">
      <dgm:prSet/>
      <dgm:spPr/>
      <dgm:t>
        <a:bodyPr/>
        <a:lstStyle/>
        <a:p>
          <a:endParaRPr lang="en-IN"/>
        </a:p>
      </dgm:t>
    </dgm:pt>
    <dgm:pt modelId="{5E2C7EE1-E08F-4075-B1BB-AA06ED1F9804}" type="sibTrans" cxnId="{7EFE54DD-E968-4760-8A9D-B603B805159F}">
      <dgm:prSet/>
      <dgm:spPr/>
      <dgm:t>
        <a:bodyPr/>
        <a:lstStyle/>
        <a:p>
          <a:endParaRPr lang="en-IN"/>
        </a:p>
      </dgm:t>
    </dgm:pt>
    <dgm:pt modelId="{48CA34C1-AEBD-484F-85AD-8603B2C51BFA}">
      <dgm:prSet/>
      <dgm:spPr/>
      <dgm:t>
        <a:bodyPr/>
        <a:lstStyle/>
        <a:p>
          <a:pPr rtl="0"/>
          <a:r>
            <a:rPr lang="en-US" smtClean="0"/>
            <a:t>Step 5 : End  </a:t>
          </a:r>
          <a:endParaRPr lang="en-IN"/>
        </a:p>
      </dgm:t>
    </dgm:pt>
    <dgm:pt modelId="{99A95701-3938-4A17-9DFD-39255D8555F4}" type="parTrans" cxnId="{68A9FEBA-BF33-441C-9BF4-62A362C07415}">
      <dgm:prSet/>
      <dgm:spPr/>
      <dgm:t>
        <a:bodyPr/>
        <a:lstStyle/>
        <a:p>
          <a:endParaRPr lang="en-IN"/>
        </a:p>
      </dgm:t>
    </dgm:pt>
    <dgm:pt modelId="{CED0485B-0BA4-45A4-BF7A-F2AF72212EDD}" type="sibTrans" cxnId="{68A9FEBA-BF33-441C-9BF4-62A362C07415}">
      <dgm:prSet/>
      <dgm:spPr/>
      <dgm:t>
        <a:bodyPr/>
        <a:lstStyle/>
        <a:p>
          <a:endParaRPr lang="en-IN"/>
        </a:p>
      </dgm:t>
    </dgm:pt>
    <dgm:pt modelId="{29A4F5EA-895E-44FF-BC80-AFE9BBF0F343}" type="pres">
      <dgm:prSet presAssocID="{005E749F-FD28-4610-A45B-2E35586904C7}" presName="linear" presStyleCnt="0">
        <dgm:presLayoutVars>
          <dgm:animLvl val="lvl"/>
          <dgm:resizeHandles val="exact"/>
        </dgm:presLayoutVars>
      </dgm:prSet>
      <dgm:spPr/>
      <dgm:t>
        <a:bodyPr/>
        <a:lstStyle/>
        <a:p>
          <a:endParaRPr lang="en-IN"/>
        </a:p>
      </dgm:t>
    </dgm:pt>
    <dgm:pt modelId="{8A94204C-273D-4E80-841D-32DE64EF0311}" type="pres">
      <dgm:prSet presAssocID="{FBDF180F-A2F7-4155-A9D1-9F1706D2352E}" presName="parentText" presStyleLbl="node1" presStyleIdx="0" presStyleCnt="8">
        <dgm:presLayoutVars>
          <dgm:chMax val="0"/>
          <dgm:bulletEnabled val="1"/>
        </dgm:presLayoutVars>
      </dgm:prSet>
      <dgm:spPr/>
      <dgm:t>
        <a:bodyPr/>
        <a:lstStyle/>
        <a:p>
          <a:endParaRPr lang="en-IN"/>
        </a:p>
      </dgm:t>
    </dgm:pt>
    <dgm:pt modelId="{B759D3E3-81FD-4929-8607-A48AB0BBA1A9}" type="pres">
      <dgm:prSet presAssocID="{5D154444-7961-4704-AC68-434899C7A432}" presName="spacer" presStyleCnt="0"/>
      <dgm:spPr/>
    </dgm:pt>
    <dgm:pt modelId="{13055A96-676A-4310-BEDF-91894112D40E}" type="pres">
      <dgm:prSet presAssocID="{03EDC103-D9D7-4A75-A027-376EF675F65E}" presName="parentText" presStyleLbl="node1" presStyleIdx="1" presStyleCnt="8">
        <dgm:presLayoutVars>
          <dgm:chMax val="0"/>
          <dgm:bulletEnabled val="1"/>
        </dgm:presLayoutVars>
      </dgm:prSet>
      <dgm:spPr/>
      <dgm:t>
        <a:bodyPr/>
        <a:lstStyle/>
        <a:p>
          <a:endParaRPr lang="en-IN"/>
        </a:p>
      </dgm:t>
    </dgm:pt>
    <dgm:pt modelId="{DB7BD6E7-9F1A-47B9-BA2D-98EC1254ABAE}" type="pres">
      <dgm:prSet presAssocID="{5F63A047-7E4C-47BF-AA85-08F6111CC5FB}" presName="spacer" presStyleCnt="0"/>
      <dgm:spPr/>
    </dgm:pt>
    <dgm:pt modelId="{60CB0454-A1CF-4DA9-B73D-3C052D95502F}" type="pres">
      <dgm:prSet presAssocID="{AFA4EBE8-7343-43CE-9B7F-6D3EBC4165F0}" presName="parentText" presStyleLbl="node1" presStyleIdx="2" presStyleCnt="8">
        <dgm:presLayoutVars>
          <dgm:chMax val="0"/>
          <dgm:bulletEnabled val="1"/>
        </dgm:presLayoutVars>
      </dgm:prSet>
      <dgm:spPr/>
      <dgm:t>
        <a:bodyPr/>
        <a:lstStyle/>
        <a:p>
          <a:endParaRPr lang="en-IN"/>
        </a:p>
      </dgm:t>
    </dgm:pt>
    <dgm:pt modelId="{C43DEC36-B4EE-4E1A-80E2-F61EE7E7D78A}" type="pres">
      <dgm:prSet presAssocID="{3B49650A-2CC9-4F01-AEF1-5CEABB3E666E}" presName="spacer" presStyleCnt="0"/>
      <dgm:spPr/>
    </dgm:pt>
    <dgm:pt modelId="{6BDD4075-6796-4154-B84D-5737830A8B98}" type="pres">
      <dgm:prSet presAssocID="{13019317-07C3-4663-8B71-51DD8047D93E}" presName="parentText" presStyleLbl="node1" presStyleIdx="3" presStyleCnt="8">
        <dgm:presLayoutVars>
          <dgm:chMax val="0"/>
          <dgm:bulletEnabled val="1"/>
        </dgm:presLayoutVars>
      </dgm:prSet>
      <dgm:spPr/>
      <dgm:t>
        <a:bodyPr/>
        <a:lstStyle/>
        <a:p>
          <a:endParaRPr lang="en-IN"/>
        </a:p>
      </dgm:t>
    </dgm:pt>
    <dgm:pt modelId="{88C89DC2-FD28-442C-9001-246F9AC71247}" type="pres">
      <dgm:prSet presAssocID="{2E391A0E-8865-4DC1-B42C-DC523B157212}" presName="spacer" presStyleCnt="0"/>
      <dgm:spPr/>
    </dgm:pt>
    <dgm:pt modelId="{33DA78DF-9071-4919-8CA1-299AA566C153}" type="pres">
      <dgm:prSet presAssocID="{4A4813D1-2B68-4D2B-91CA-36444B85EEBD}" presName="parentText" presStyleLbl="node1" presStyleIdx="4" presStyleCnt="8">
        <dgm:presLayoutVars>
          <dgm:chMax val="0"/>
          <dgm:bulletEnabled val="1"/>
        </dgm:presLayoutVars>
      </dgm:prSet>
      <dgm:spPr/>
      <dgm:t>
        <a:bodyPr/>
        <a:lstStyle/>
        <a:p>
          <a:endParaRPr lang="en-IN"/>
        </a:p>
      </dgm:t>
    </dgm:pt>
    <dgm:pt modelId="{3CFB87DA-A3F4-418D-841C-051AF2461DD2}" type="pres">
      <dgm:prSet presAssocID="{5F7665E4-F671-4D56-A364-160F5699A083}" presName="spacer" presStyleCnt="0"/>
      <dgm:spPr/>
    </dgm:pt>
    <dgm:pt modelId="{6530345E-988D-44F0-89C8-F24713FA5133}" type="pres">
      <dgm:prSet presAssocID="{772B5196-F290-4543-A59A-ED348E664044}" presName="parentText" presStyleLbl="node1" presStyleIdx="5" presStyleCnt="8">
        <dgm:presLayoutVars>
          <dgm:chMax val="0"/>
          <dgm:bulletEnabled val="1"/>
        </dgm:presLayoutVars>
      </dgm:prSet>
      <dgm:spPr/>
      <dgm:t>
        <a:bodyPr/>
        <a:lstStyle/>
        <a:p>
          <a:endParaRPr lang="en-IN"/>
        </a:p>
      </dgm:t>
    </dgm:pt>
    <dgm:pt modelId="{F8AD7E15-52C4-4483-81BB-944F10B1311B}" type="pres">
      <dgm:prSet presAssocID="{D12DE4A1-278D-4BC9-92F4-FC55C6FA7D6E}" presName="spacer" presStyleCnt="0"/>
      <dgm:spPr/>
    </dgm:pt>
    <dgm:pt modelId="{D0E30336-D567-4F0E-87EF-5AE895C8A68A}" type="pres">
      <dgm:prSet presAssocID="{018EE5EC-FCBB-4FE9-907C-54BE742EF12C}" presName="parentText" presStyleLbl="node1" presStyleIdx="6" presStyleCnt="8">
        <dgm:presLayoutVars>
          <dgm:chMax val="0"/>
          <dgm:bulletEnabled val="1"/>
        </dgm:presLayoutVars>
      </dgm:prSet>
      <dgm:spPr/>
      <dgm:t>
        <a:bodyPr/>
        <a:lstStyle/>
        <a:p>
          <a:endParaRPr lang="en-IN"/>
        </a:p>
      </dgm:t>
    </dgm:pt>
    <dgm:pt modelId="{5772F5AC-DBC7-4D51-A019-72AB97ECD29C}" type="pres">
      <dgm:prSet presAssocID="{5E2C7EE1-E08F-4075-B1BB-AA06ED1F9804}" presName="spacer" presStyleCnt="0"/>
      <dgm:spPr/>
    </dgm:pt>
    <dgm:pt modelId="{AB31704F-7C5C-445C-B891-8B7A26B7F8F6}" type="pres">
      <dgm:prSet presAssocID="{48CA34C1-AEBD-484F-85AD-8603B2C51BFA}" presName="parentText" presStyleLbl="node1" presStyleIdx="7" presStyleCnt="8">
        <dgm:presLayoutVars>
          <dgm:chMax val="0"/>
          <dgm:bulletEnabled val="1"/>
        </dgm:presLayoutVars>
      </dgm:prSet>
      <dgm:spPr/>
      <dgm:t>
        <a:bodyPr/>
        <a:lstStyle/>
        <a:p>
          <a:endParaRPr lang="en-IN"/>
        </a:p>
      </dgm:t>
    </dgm:pt>
  </dgm:ptLst>
  <dgm:cxnLst>
    <dgm:cxn modelId="{7EFE54DD-E968-4760-8A9D-B603B805159F}" srcId="{005E749F-FD28-4610-A45B-2E35586904C7}" destId="{018EE5EC-FCBB-4FE9-907C-54BE742EF12C}" srcOrd="6" destOrd="0" parTransId="{B267C70C-A235-4E76-B0AD-8E0D47D435C7}" sibTransId="{5E2C7EE1-E08F-4075-B1BB-AA06ED1F9804}"/>
    <dgm:cxn modelId="{685E92F6-DB1E-4F34-8A2A-549140585127}" type="presOf" srcId="{03EDC103-D9D7-4A75-A027-376EF675F65E}" destId="{13055A96-676A-4310-BEDF-91894112D40E}" srcOrd="0" destOrd="0" presId="urn:microsoft.com/office/officeart/2005/8/layout/vList2"/>
    <dgm:cxn modelId="{7DB2A40A-71FB-45A4-977E-AAE5AA86EABA}" type="presOf" srcId="{48CA34C1-AEBD-484F-85AD-8603B2C51BFA}" destId="{AB31704F-7C5C-445C-B891-8B7A26B7F8F6}" srcOrd="0" destOrd="0" presId="urn:microsoft.com/office/officeart/2005/8/layout/vList2"/>
    <dgm:cxn modelId="{68A9FEBA-BF33-441C-9BF4-62A362C07415}" srcId="{005E749F-FD28-4610-A45B-2E35586904C7}" destId="{48CA34C1-AEBD-484F-85AD-8603B2C51BFA}" srcOrd="7" destOrd="0" parTransId="{99A95701-3938-4A17-9DFD-39255D8555F4}" sibTransId="{CED0485B-0BA4-45A4-BF7A-F2AF72212EDD}"/>
    <dgm:cxn modelId="{C2E7E4E6-4E4C-49A4-B17F-895D4FCC721E}" srcId="{005E749F-FD28-4610-A45B-2E35586904C7}" destId="{4A4813D1-2B68-4D2B-91CA-36444B85EEBD}" srcOrd="4" destOrd="0" parTransId="{34857B50-FF91-4D2F-A793-28132B5452A4}" sibTransId="{5F7665E4-F671-4D56-A364-160F5699A083}"/>
    <dgm:cxn modelId="{F86430C8-6B1A-4499-BDEE-05A394E0911A}" srcId="{005E749F-FD28-4610-A45B-2E35586904C7}" destId="{13019317-07C3-4663-8B71-51DD8047D93E}" srcOrd="3" destOrd="0" parTransId="{805CEB47-2D77-4DD6-A14D-2C05C176B80F}" sibTransId="{2E391A0E-8865-4DC1-B42C-DC523B157212}"/>
    <dgm:cxn modelId="{F19F41E4-A639-4A9E-948D-7233DE4A77A2}" srcId="{005E749F-FD28-4610-A45B-2E35586904C7}" destId="{03EDC103-D9D7-4A75-A027-376EF675F65E}" srcOrd="1" destOrd="0" parTransId="{A89F5A4F-EB1B-4BFA-8E98-72AE836E1CE4}" sibTransId="{5F63A047-7E4C-47BF-AA85-08F6111CC5FB}"/>
    <dgm:cxn modelId="{EEF3CB3F-4F73-4EC0-BFBE-C69B7440DC3E}" type="presOf" srcId="{4A4813D1-2B68-4D2B-91CA-36444B85EEBD}" destId="{33DA78DF-9071-4919-8CA1-299AA566C153}" srcOrd="0" destOrd="0" presId="urn:microsoft.com/office/officeart/2005/8/layout/vList2"/>
    <dgm:cxn modelId="{990E4295-00DC-47F6-872D-9DF5C9A8316F}" srcId="{005E749F-FD28-4610-A45B-2E35586904C7}" destId="{772B5196-F290-4543-A59A-ED348E664044}" srcOrd="5" destOrd="0" parTransId="{E1F01ECB-2E17-4255-A300-E1270CF0647C}" sibTransId="{D12DE4A1-278D-4BC9-92F4-FC55C6FA7D6E}"/>
    <dgm:cxn modelId="{55041F96-2968-467C-8F6C-6C09BD8E5097}" type="presOf" srcId="{005E749F-FD28-4610-A45B-2E35586904C7}" destId="{29A4F5EA-895E-44FF-BC80-AFE9BBF0F343}" srcOrd="0" destOrd="0" presId="urn:microsoft.com/office/officeart/2005/8/layout/vList2"/>
    <dgm:cxn modelId="{317544B9-AE2A-4A5E-BFFE-88E9C1E0ABB6}" type="presOf" srcId="{AFA4EBE8-7343-43CE-9B7F-6D3EBC4165F0}" destId="{60CB0454-A1CF-4DA9-B73D-3C052D95502F}" srcOrd="0" destOrd="0" presId="urn:microsoft.com/office/officeart/2005/8/layout/vList2"/>
    <dgm:cxn modelId="{F7ED8809-1488-4EDF-936B-48C577677ECF}" type="presOf" srcId="{772B5196-F290-4543-A59A-ED348E664044}" destId="{6530345E-988D-44F0-89C8-F24713FA5133}" srcOrd="0" destOrd="0" presId="urn:microsoft.com/office/officeart/2005/8/layout/vList2"/>
    <dgm:cxn modelId="{C4285329-4FA3-412C-BFAA-604D2B6D8DD6}" type="presOf" srcId="{13019317-07C3-4663-8B71-51DD8047D93E}" destId="{6BDD4075-6796-4154-B84D-5737830A8B98}" srcOrd="0" destOrd="0" presId="urn:microsoft.com/office/officeart/2005/8/layout/vList2"/>
    <dgm:cxn modelId="{6BA76C29-133B-4C2E-94D2-A835533C0B3B}" type="presOf" srcId="{FBDF180F-A2F7-4155-A9D1-9F1706D2352E}" destId="{8A94204C-273D-4E80-841D-32DE64EF0311}" srcOrd="0" destOrd="0" presId="urn:microsoft.com/office/officeart/2005/8/layout/vList2"/>
    <dgm:cxn modelId="{B92DF790-4F7A-4967-9D6B-74479A241318}" srcId="{005E749F-FD28-4610-A45B-2E35586904C7}" destId="{AFA4EBE8-7343-43CE-9B7F-6D3EBC4165F0}" srcOrd="2" destOrd="0" parTransId="{CC428D3D-4F7A-4BCB-9CCD-8BB76CF44204}" sibTransId="{3B49650A-2CC9-4F01-AEF1-5CEABB3E666E}"/>
    <dgm:cxn modelId="{251DDA1D-0114-456B-B574-BE19E5CB07C5}" srcId="{005E749F-FD28-4610-A45B-2E35586904C7}" destId="{FBDF180F-A2F7-4155-A9D1-9F1706D2352E}" srcOrd="0" destOrd="0" parTransId="{F27BF040-4A94-43F7-BE4D-8B73806CFCAB}" sibTransId="{5D154444-7961-4704-AC68-434899C7A432}"/>
    <dgm:cxn modelId="{C479F449-C3FA-4688-B412-C7BAE00B041A}" type="presOf" srcId="{018EE5EC-FCBB-4FE9-907C-54BE742EF12C}" destId="{D0E30336-D567-4F0E-87EF-5AE895C8A68A}" srcOrd="0" destOrd="0" presId="urn:microsoft.com/office/officeart/2005/8/layout/vList2"/>
    <dgm:cxn modelId="{B2A2B2C1-A598-4D4D-B6E7-E8DB173B0B40}" type="presParOf" srcId="{29A4F5EA-895E-44FF-BC80-AFE9BBF0F343}" destId="{8A94204C-273D-4E80-841D-32DE64EF0311}" srcOrd="0" destOrd="0" presId="urn:microsoft.com/office/officeart/2005/8/layout/vList2"/>
    <dgm:cxn modelId="{FD6900EB-AF47-4078-8A75-F85335C90B23}" type="presParOf" srcId="{29A4F5EA-895E-44FF-BC80-AFE9BBF0F343}" destId="{B759D3E3-81FD-4929-8607-A48AB0BBA1A9}" srcOrd="1" destOrd="0" presId="urn:microsoft.com/office/officeart/2005/8/layout/vList2"/>
    <dgm:cxn modelId="{FFDBDD88-C2E3-4A1C-A5FF-A929631A16EC}" type="presParOf" srcId="{29A4F5EA-895E-44FF-BC80-AFE9BBF0F343}" destId="{13055A96-676A-4310-BEDF-91894112D40E}" srcOrd="2" destOrd="0" presId="urn:microsoft.com/office/officeart/2005/8/layout/vList2"/>
    <dgm:cxn modelId="{45D9698D-10ED-4AFF-8138-65A93814AD90}" type="presParOf" srcId="{29A4F5EA-895E-44FF-BC80-AFE9BBF0F343}" destId="{DB7BD6E7-9F1A-47B9-BA2D-98EC1254ABAE}" srcOrd="3" destOrd="0" presId="urn:microsoft.com/office/officeart/2005/8/layout/vList2"/>
    <dgm:cxn modelId="{EBA64D37-6A52-4022-9D87-D4F5AD6C008F}" type="presParOf" srcId="{29A4F5EA-895E-44FF-BC80-AFE9BBF0F343}" destId="{60CB0454-A1CF-4DA9-B73D-3C052D95502F}" srcOrd="4" destOrd="0" presId="urn:microsoft.com/office/officeart/2005/8/layout/vList2"/>
    <dgm:cxn modelId="{33ADDB7E-0A58-4CF2-B2EA-A0668C88F81E}" type="presParOf" srcId="{29A4F5EA-895E-44FF-BC80-AFE9BBF0F343}" destId="{C43DEC36-B4EE-4E1A-80E2-F61EE7E7D78A}" srcOrd="5" destOrd="0" presId="urn:microsoft.com/office/officeart/2005/8/layout/vList2"/>
    <dgm:cxn modelId="{33D202E5-553F-4A31-A65E-3970455A0331}" type="presParOf" srcId="{29A4F5EA-895E-44FF-BC80-AFE9BBF0F343}" destId="{6BDD4075-6796-4154-B84D-5737830A8B98}" srcOrd="6" destOrd="0" presId="urn:microsoft.com/office/officeart/2005/8/layout/vList2"/>
    <dgm:cxn modelId="{F0C54423-3E68-4665-8988-9FD152F334D4}" type="presParOf" srcId="{29A4F5EA-895E-44FF-BC80-AFE9BBF0F343}" destId="{88C89DC2-FD28-442C-9001-246F9AC71247}" srcOrd="7" destOrd="0" presId="urn:microsoft.com/office/officeart/2005/8/layout/vList2"/>
    <dgm:cxn modelId="{0BBD873C-4DA0-4571-AE8F-2D35FEEB43DA}" type="presParOf" srcId="{29A4F5EA-895E-44FF-BC80-AFE9BBF0F343}" destId="{33DA78DF-9071-4919-8CA1-299AA566C153}" srcOrd="8" destOrd="0" presId="urn:microsoft.com/office/officeart/2005/8/layout/vList2"/>
    <dgm:cxn modelId="{124E4C17-0958-44B3-8B62-D2D6A3420543}" type="presParOf" srcId="{29A4F5EA-895E-44FF-BC80-AFE9BBF0F343}" destId="{3CFB87DA-A3F4-418D-841C-051AF2461DD2}" srcOrd="9" destOrd="0" presId="urn:microsoft.com/office/officeart/2005/8/layout/vList2"/>
    <dgm:cxn modelId="{0174ACAD-CEF1-4B61-9F08-15288812B156}" type="presParOf" srcId="{29A4F5EA-895E-44FF-BC80-AFE9BBF0F343}" destId="{6530345E-988D-44F0-89C8-F24713FA5133}" srcOrd="10" destOrd="0" presId="urn:microsoft.com/office/officeart/2005/8/layout/vList2"/>
    <dgm:cxn modelId="{C64D1F74-1134-4E97-8253-3B88BE8D6D66}" type="presParOf" srcId="{29A4F5EA-895E-44FF-BC80-AFE9BBF0F343}" destId="{F8AD7E15-52C4-4483-81BB-944F10B1311B}" srcOrd="11" destOrd="0" presId="urn:microsoft.com/office/officeart/2005/8/layout/vList2"/>
    <dgm:cxn modelId="{19331E41-D2E9-4F47-A9FD-5A3AA3DFDA0D}" type="presParOf" srcId="{29A4F5EA-895E-44FF-BC80-AFE9BBF0F343}" destId="{D0E30336-D567-4F0E-87EF-5AE895C8A68A}" srcOrd="12" destOrd="0" presId="urn:microsoft.com/office/officeart/2005/8/layout/vList2"/>
    <dgm:cxn modelId="{580FD5E9-D5C5-4A61-A51F-0F65BA00BE92}" type="presParOf" srcId="{29A4F5EA-895E-44FF-BC80-AFE9BBF0F343}" destId="{5772F5AC-DBC7-4D51-A019-72AB97ECD29C}" srcOrd="13" destOrd="0" presId="urn:microsoft.com/office/officeart/2005/8/layout/vList2"/>
    <dgm:cxn modelId="{7AB47D1C-0068-4AF5-B125-7562A68AEC03}" type="presParOf" srcId="{29A4F5EA-895E-44FF-BC80-AFE9BBF0F343}" destId="{AB31704F-7C5C-445C-B891-8B7A26B7F8F6}"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B1E1C0-73A7-436C-A091-0C20A7746D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13B7053-3874-4395-8460-A84F6A6989D7}">
      <dgm:prSet/>
      <dgm:spPr/>
      <dgm:t>
        <a:bodyPr/>
        <a:lstStyle/>
        <a:p>
          <a:pPr rtl="0"/>
          <a:r>
            <a:rPr lang="en-US" smtClean="0"/>
            <a:t>Role : Find Critical symptom with highest score across buckets</a:t>
          </a:r>
          <a:endParaRPr lang="en-IN"/>
        </a:p>
      </dgm:t>
    </dgm:pt>
    <dgm:pt modelId="{85894C24-BF1D-4384-9169-98361B90DD54}" type="parTrans" cxnId="{4E167018-F689-4AC3-ACD8-883EF89F5021}">
      <dgm:prSet/>
      <dgm:spPr/>
      <dgm:t>
        <a:bodyPr/>
        <a:lstStyle/>
        <a:p>
          <a:endParaRPr lang="en-IN"/>
        </a:p>
      </dgm:t>
    </dgm:pt>
    <dgm:pt modelId="{0E0277E0-A67A-4C57-B091-8D0F5E4EAAF6}" type="sibTrans" cxnId="{4E167018-F689-4AC3-ACD8-883EF89F5021}">
      <dgm:prSet/>
      <dgm:spPr/>
      <dgm:t>
        <a:bodyPr/>
        <a:lstStyle/>
        <a:p>
          <a:endParaRPr lang="en-IN"/>
        </a:p>
      </dgm:t>
    </dgm:pt>
    <dgm:pt modelId="{E06C9FE0-4EAF-4F62-832C-EA931953487C}">
      <dgm:prSet/>
      <dgm:spPr/>
      <dgm:t>
        <a:bodyPr/>
        <a:lstStyle/>
        <a:p>
          <a:pPr rtl="0"/>
          <a:r>
            <a:rPr lang="en-US" smtClean="0"/>
            <a:t>Finds the symptom that will remove largest number of buckets if answered in negative . </a:t>
          </a:r>
          <a:endParaRPr lang="en-IN"/>
        </a:p>
      </dgm:t>
    </dgm:pt>
    <dgm:pt modelId="{8DB1398D-5CFD-46EA-B8ED-7D30E83DBFB0}" type="parTrans" cxnId="{34C22DFD-15D4-447A-98E5-9795A70C9023}">
      <dgm:prSet/>
      <dgm:spPr/>
      <dgm:t>
        <a:bodyPr/>
        <a:lstStyle/>
        <a:p>
          <a:endParaRPr lang="en-IN"/>
        </a:p>
      </dgm:t>
    </dgm:pt>
    <dgm:pt modelId="{5C7F748F-4DDE-4C1B-A4FF-BE5BF921DD97}" type="sibTrans" cxnId="{34C22DFD-15D4-447A-98E5-9795A70C9023}">
      <dgm:prSet/>
      <dgm:spPr/>
      <dgm:t>
        <a:bodyPr/>
        <a:lstStyle/>
        <a:p>
          <a:endParaRPr lang="en-IN"/>
        </a:p>
      </dgm:t>
    </dgm:pt>
    <dgm:pt modelId="{7297EB59-B0C4-444D-845E-E767A4F1B69E}">
      <dgm:prSet/>
      <dgm:spPr/>
      <dgm:t>
        <a:bodyPr/>
        <a:lstStyle/>
        <a:p>
          <a:pPr rtl="0"/>
          <a:r>
            <a:rPr lang="en-US" smtClean="0"/>
            <a:t>Does not interact with bucket directly</a:t>
          </a:r>
          <a:endParaRPr lang="en-IN"/>
        </a:p>
      </dgm:t>
    </dgm:pt>
    <dgm:pt modelId="{C8561217-E795-40D9-AA0C-9E4142D7DC9B}" type="parTrans" cxnId="{33E9AB03-37EF-4446-9687-D3B50BE19243}">
      <dgm:prSet/>
      <dgm:spPr/>
      <dgm:t>
        <a:bodyPr/>
        <a:lstStyle/>
        <a:p>
          <a:endParaRPr lang="en-IN"/>
        </a:p>
      </dgm:t>
    </dgm:pt>
    <dgm:pt modelId="{5172BC61-1044-4738-B1AB-8D9AD4F4CDC9}" type="sibTrans" cxnId="{33E9AB03-37EF-4446-9687-D3B50BE19243}">
      <dgm:prSet/>
      <dgm:spPr/>
      <dgm:t>
        <a:bodyPr/>
        <a:lstStyle/>
        <a:p>
          <a:endParaRPr lang="en-IN"/>
        </a:p>
      </dgm:t>
    </dgm:pt>
    <dgm:pt modelId="{C5BE3F92-5FCF-4D5A-8F9F-F0796E58778F}">
      <dgm:prSet/>
      <dgm:spPr/>
      <dgm:t>
        <a:bodyPr/>
        <a:lstStyle/>
        <a:p>
          <a:pPr rtl="0"/>
          <a:r>
            <a:rPr lang="en-US" smtClean="0"/>
            <a:t>Step 1 : Get Critical symptom score dict </a:t>
          </a:r>
          <a:endParaRPr lang="en-IN"/>
        </a:p>
      </dgm:t>
    </dgm:pt>
    <dgm:pt modelId="{CE5977E9-1142-400F-8B6A-BFA44A2115BF}" type="parTrans" cxnId="{E173B90F-2F79-427C-A6EE-3224F34CFB47}">
      <dgm:prSet/>
      <dgm:spPr/>
      <dgm:t>
        <a:bodyPr/>
        <a:lstStyle/>
        <a:p>
          <a:endParaRPr lang="en-IN"/>
        </a:p>
      </dgm:t>
    </dgm:pt>
    <dgm:pt modelId="{57E47353-55FD-4BBD-8485-C136A1C2C574}" type="sibTrans" cxnId="{E173B90F-2F79-427C-A6EE-3224F34CFB47}">
      <dgm:prSet/>
      <dgm:spPr/>
      <dgm:t>
        <a:bodyPr/>
        <a:lstStyle/>
        <a:p>
          <a:endParaRPr lang="en-IN"/>
        </a:p>
      </dgm:t>
    </dgm:pt>
    <dgm:pt modelId="{F8AB7A3B-FF64-4C17-876D-9D8E2B38A542}">
      <dgm:prSet/>
      <dgm:spPr/>
      <dgm:t>
        <a:bodyPr/>
        <a:lstStyle/>
        <a:p>
          <a:pPr rtl="0"/>
          <a:r>
            <a:rPr lang="en-US" smtClean="0"/>
            <a:t>Step 2 : Find symptom with highest score</a:t>
          </a:r>
          <a:endParaRPr lang="en-IN"/>
        </a:p>
      </dgm:t>
    </dgm:pt>
    <dgm:pt modelId="{7FB96509-4F68-4B3D-A1FB-5D9E14DD1B58}" type="parTrans" cxnId="{7C26B613-AC93-42A7-986F-3743ABBF5E05}">
      <dgm:prSet/>
      <dgm:spPr/>
      <dgm:t>
        <a:bodyPr/>
        <a:lstStyle/>
        <a:p>
          <a:endParaRPr lang="en-IN"/>
        </a:p>
      </dgm:t>
    </dgm:pt>
    <dgm:pt modelId="{E412C419-7A0F-467C-A237-9EBF741BC76A}" type="sibTrans" cxnId="{7C26B613-AC93-42A7-986F-3743ABBF5E05}">
      <dgm:prSet/>
      <dgm:spPr/>
      <dgm:t>
        <a:bodyPr/>
        <a:lstStyle/>
        <a:p>
          <a:endParaRPr lang="en-IN"/>
        </a:p>
      </dgm:t>
    </dgm:pt>
    <dgm:pt modelId="{BC72315F-F36C-4396-B626-2F3B0DB750BB}">
      <dgm:prSet/>
      <dgm:spPr/>
      <dgm:t>
        <a:bodyPr/>
        <a:lstStyle/>
        <a:p>
          <a:pPr rtl="0"/>
          <a:r>
            <a:rPr lang="en-US" smtClean="0"/>
            <a:t>Step 3 : Return that symptom</a:t>
          </a:r>
          <a:endParaRPr lang="en-IN"/>
        </a:p>
      </dgm:t>
    </dgm:pt>
    <dgm:pt modelId="{853277AE-AE97-4741-82C6-E4A8D3E3E18F}" type="parTrans" cxnId="{20888388-9965-49D7-8338-D9C7C70B4B4E}">
      <dgm:prSet/>
      <dgm:spPr/>
      <dgm:t>
        <a:bodyPr/>
        <a:lstStyle/>
        <a:p>
          <a:endParaRPr lang="en-IN"/>
        </a:p>
      </dgm:t>
    </dgm:pt>
    <dgm:pt modelId="{09449E12-1FB5-49B7-AB3C-D88719D4A2DE}" type="sibTrans" cxnId="{20888388-9965-49D7-8338-D9C7C70B4B4E}">
      <dgm:prSet/>
      <dgm:spPr/>
      <dgm:t>
        <a:bodyPr/>
        <a:lstStyle/>
        <a:p>
          <a:endParaRPr lang="en-IN"/>
        </a:p>
      </dgm:t>
    </dgm:pt>
    <dgm:pt modelId="{8AC6E06F-863A-4326-BD25-46AF46A1ADE0}">
      <dgm:prSet/>
      <dgm:spPr/>
      <dgm:t>
        <a:bodyPr/>
        <a:lstStyle/>
        <a:p>
          <a:pPr rtl="0"/>
          <a:r>
            <a:rPr lang="en-US" smtClean="0"/>
            <a:t>Step 4 : Update buckets , remove symptom from all score dicts</a:t>
          </a:r>
          <a:endParaRPr lang="en-IN"/>
        </a:p>
      </dgm:t>
    </dgm:pt>
    <dgm:pt modelId="{8988E625-50C2-4D25-8EF1-64ECD7995D81}" type="parTrans" cxnId="{D15D08FD-67C1-46BB-B0C7-91D66CFC205D}">
      <dgm:prSet/>
      <dgm:spPr/>
      <dgm:t>
        <a:bodyPr/>
        <a:lstStyle/>
        <a:p>
          <a:endParaRPr lang="en-IN"/>
        </a:p>
      </dgm:t>
    </dgm:pt>
    <dgm:pt modelId="{BE4FB336-01A1-4611-BAD8-6717264D783B}" type="sibTrans" cxnId="{D15D08FD-67C1-46BB-B0C7-91D66CFC205D}">
      <dgm:prSet/>
      <dgm:spPr/>
      <dgm:t>
        <a:bodyPr/>
        <a:lstStyle/>
        <a:p>
          <a:endParaRPr lang="en-IN"/>
        </a:p>
      </dgm:t>
    </dgm:pt>
    <dgm:pt modelId="{8473B732-A000-4082-B7B9-78AEEE9CD025}">
      <dgm:prSet/>
      <dgm:spPr/>
      <dgm:t>
        <a:bodyPr/>
        <a:lstStyle/>
        <a:p>
          <a:pPr rtl="0"/>
          <a:r>
            <a:rPr lang="en-US" smtClean="0"/>
            <a:t>Step 5 : End  </a:t>
          </a:r>
          <a:endParaRPr lang="en-IN"/>
        </a:p>
      </dgm:t>
    </dgm:pt>
    <dgm:pt modelId="{2D268771-6934-45EE-A999-8081ECA2D443}" type="parTrans" cxnId="{54579B84-82BD-4524-9CF9-7E21B79D3639}">
      <dgm:prSet/>
      <dgm:spPr/>
      <dgm:t>
        <a:bodyPr/>
        <a:lstStyle/>
        <a:p>
          <a:endParaRPr lang="en-IN"/>
        </a:p>
      </dgm:t>
    </dgm:pt>
    <dgm:pt modelId="{DD4D230E-8E9B-4042-8215-1D0E5511D52D}" type="sibTrans" cxnId="{54579B84-82BD-4524-9CF9-7E21B79D3639}">
      <dgm:prSet/>
      <dgm:spPr/>
      <dgm:t>
        <a:bodyPr/>
        <a:lstStyle/>
        <a:p>
          <a:endParaRPr lang="en-IN"/>
        </a:p>
      </dgm:t>
    </dgm:pt>
    <dgm:pt modelId="{CCA554C3-A78A-4324-BC18-8637E1E79D8D}" type="pres">
      <dgm:prSet presAssocID="{0DB1E1C0-73A7-436C-A091-0C20A7746D55}" presName="linear" presStyleCnt="0">
        <dgm:presLayoutVars>
          <dgm:animLvl val="lvl"/>
          <dgm:resizeHandles val="exact"/>
        </dgm:presLayoutVars>
      </dgm:prSet>
      <dgm:spPr/>
      <dgm:t>
        <a:bodyPr/>
        <a:lstStyle/>
        <a:p>
          <a:endParaRPr lang="en-IN"/>
        </a:p>
      </dgm:t>
    </dgm:pt>
    <dgm:pt modelId="{CEB45151-44D2-48B3-A314-1DD36A733752}" type="pres">
      <dgm:prSet presAssocID="{513B7053-3874-4395-8460-A84F6A6989D7}" presName="parentText" presStyleLbl="node1" presStyleIdx="0" presStyleCnt="8">
        <dgm:presLayoutVars>
          <dgm:chMax val="0"/>
          <dgm:bulletEnabled val="1"/>
        </dgm:presLayoutVars>
      </dgm:prSet>
      <dgm:spPr/>
      <dgm:t>
        <a:bodyPr/>
        <a:lstStyle/>
        <a:p>
          <a:endParaRPr lang="en-IN"/>
        </a:p>
      </dgm:t>
    </dgm:pt>
    <dgm:pt modelId="{BF5E0285-8E46-43F0-BBF2-ABEA546CACB6}" type="pres">
      <dgm:prSet presAssocID="{0E0277E0-A67A-4C57-B091-8D0F5E4EAAF6}" presName="spacer" presStyleCnt="0"/>
      <dgm:spPr/>
    </dgm:pt>
    <dgm:pt modelId="{F4B9C952-F294-44B7-A8C1-6067107D2427}" type="pres">
      <dgm:prSet presAssocID="{E06C9FE0-4EAF-4F62-832C-EA931953487C}" presName="parentText" presStyleLbl="node1" presStyleIdx="1" presStyleCnt="8">
        <dgm:presLayoutVars>
          <dgm:chMax val="0"/>
          <dgm:bulletEnabled val="1"/>
        </dgm:presLayoutVars>
      </dgm:prSet>
      <dgm:spPr/>
      <dgm:t>
        <a:bodyPr/>
        <a:lstStyle/>
        <a:p>
          <a:endParaRPr lang="en-IN"/>
        </a:p>
      </dgm:t>
    </dgm:pt>
    <dgm:pt modelId="{DC74729C-CF13-4395-A6D5-CEE93D30F70C}" type="pres">
      <dgm:prSet presAssocID="{5C7F748F-4DDE-4C1B-A4FF-BE5BF921DD97}" presName="spacer" presStyleCnt="0"/>
      <dgm:spPr/>
    </dgm:pt>
    <dgm:pt modelId="{724A6DA7-589B-4E0A-B06D-CC3EDFB69266}" type="pres">
      <dgm:prSet presAssocID="{7297EB59-B0C4-444D-845E-E767A4F1B69E}" presName="parentText" presStyleLbl="node1" presStyleIdx="2" presStyleCnt="8">
        <dgm:presLayoutVars>
          <dgm:chMax val="0"/>
          <dgm:bulletEnabled val="1"/>
        </dgm:presLayoutVars>
      </dgm:prSet>
      <dgm:spPr/>
      <dgm:t>
        <a:bodyPr/>
        <a:lstStyle/>
        <a:p>
          <a:endParaRPr lang="en-IN"/>
        </a:p>
      </dgm:t>
    </dgm:pt>
    <dgm:pt modelId="{02AEEF42-A965-496E-91FF-7349E2AFCF89}" type="pres">
      <dgm:prSet presAssocID="{5172BC61-1044-4738-B1AB-8D9AD4F4CDC9}" presName="spacer" presStyleCnt="0"/>
      <dgm:spPr/>
    </dgm:pt>
    <dgm:pt modelId="{1F14E166-8737-46D8-A560-C27286461A6A}" type="pres">
      <dgm:prSet presAssocID="{C5BE3F92-5FCF-4D5A-8F9F-F0796E58778F}" presName="parentText" presStyleLbl="node1" presStyleIdx="3" presStyleCnt="8">
        <dgm:presLayoutVars>
          <dgm:chMax val="0"/>
          <dgm:bulletEnabled val="1"/>
        </dgm:presLayoutVars>
      </dgm:prSet>
      <dgm:spPr/>
      <dgm:t>
        <a:bodyPr/>
        <a:lstStyle/>
        <a:p>
          <a:endParaRPr lang="en-IN"/>
        </a:p>
      </dgm:t>
    </dgm:pt>
    <dgm:pt modelId="{684EB688-C176-43B1-9315-667D7BB906CC}" type="pres">
      <dgm:prSet presAssocID="{57E47353-55FD-4BBD-8485-C136A1C2C574}" presName="spacer" presStyleCnt="0"/>
      <dgm:spPr/>
    </dgm:pt>
    <dgm:pt modelId="{564E9470-2479-48DA-A9F9-B38F51ACF225}" type="pres">
      <dgm:prSet presAssocID="{F8AB7A3B-FF64-4C17-876D-9D8E2B38A542}" presName="parentText" presStyleLbl="node1" presStyleIdx="4" presStyleCnt="8">
        <dgm:presLayoutVars>
          <dgm:chMax val="0"/>
          <dgm:bulletEnabled val="1"/>
        </dgm:presLayoutVars>
      </dgm:prSet>
      <dgm:spPr/>
      <dgm:t>
        <a:bodyPr/>
        <a:lstStyle/>
        <a:p>
          <a:endParaRPr lang="en-IN"/>
        </a:p>
      </dgm:t>
    </dgm:pt>
    <dgm:pt modelId="{1E685138-26AA-46DD-B3C8-EB9351352E5D}" type="pres">
      <dgm:prSet presAssocID="{E412C419-7A0F-467C-A237-9EBF741BC76A}" presName="spacer" presStyleCnt="0"/>
      <dgm:spPr/>
    </dgm:pt>
    <dgm:pt modelId="{724AC4B9-C294-411E-86B8-F792A51C31F2}" type="pres">
      <dgm:prSet presAssocID="{BC72315F-F36C-4396-B626-2F3B0DB750BB}" presName="parentText" presStyleLbl="node1" presStyleIdx="5" presStyleCnt="8">
        <dgm:presLayoutVars>
          <dgm:chMax val="0"/>
          <dgm:bulletEnabled val="1"/>
        </dgm:presLayoutVars>
      </dgm:prSet>
      <dgm:spPr/>
      <dgm:t>
        <a:bodyPr/>
        <a:lstStyle/>
        <a:p>
          <a:endParaRPr lang="en-IN"/>
        </a:p>
      </dgm:t>
    </dgm:pt>
    <dgm:pt modelId="{88C4DB01-119A-4044-9584-34828BF06CED}" type="pres">
      <dgm:prSet presAssocID="{09449E12-1FB5-49B7-AB3C-D88719D4A2DE}" presName="spacer" presStyleCnt="0"/>
      <dgm:spPr/>
    </dgm:pt>
    <dgm:pt modelId="{7BF038B1-CB87-4EA6-92AB-F46E7C6E81A3}" type="pres">
      <dgm:prSet presAssocID="{8AC6E06F-863A-4326-BD25-46AF46A1ADE0}" presName="parentText" presStyleLbl="node1" presStyleIdx="6" presStyleCnt="8">
        <dgm:presLayoutVars>
          <dgm:chMax val="0"/>
          <dgm:bulletEnabled val="1"/>
        </dgm:presLayoutVars>
      </dgm:prSet>
      <dgm:spPr/>
      <dgm:t>
        <a:bodyPr/>
        <a:lstStyle/>
        <a:p>
          <a:endParaRPr lang="en-IN"/>
        </a:p>
      </dgm:t>
    </dgm:pt>
    <dgm:pt modelId="{3825C0AD-FB61-42F7-B97D-D70C150976D1}" type="pres">
      <dgm:prSet presAssocID="{BE4FB336-01A1-4611-BAD8-6717264D783B}" presName="spacer" presStyleCnt="0"/>
      <dgm:spPr/>
    </dgm:pt>
    <dgm:pt modelId="{BB1F4D60-9FDE-42B5-AA2B-3535071D0DCD}" type="pres">
      <dgm:prSet presAssocID="{8473B732-A000-4082-B7B9-78AEEE9CD025}" presName="parentText" presStyleLbl="node1" presStyleIdx="7" presStyleCnt="8">
        <dgm:presLayoutVars>
          <dgm:chMax val="0"/>
          <dgm:bulletEnabled val="1"/>
        </dgm:presLayoutVars>
      </dgm:prSet>
      <dgm:spPr/>
      <dgm:t>
        <a:bodyPr/>
        <a:lstStyle/>
        <a:p>
          <a:endParaRPr lang="en-IN"/>
        </a:p>
      </dgm:t>
    </dgm:pt>
  </dgm:ptLst>
  <dgm:cxnLst>
    <dgm:cxn modelId="{20888388-9965-49D7-8338-D9C7C70B4B4E}" srcId="{0DB1E1C0-73A7-436C-A091-0C20A7746D55}" destId="{BC72315F-F36C-4396-B626-2F3B0DB750BB}" srcOrd="5" destOrd="0" parTransId="{853277AE-AE97-4741-82C6-E4A8D3E3E18F}" sibTransId="{09449E12-1FB5-49B7-AB3C-D88719D4A2DE}"/>
    <dgm:cxn modelId="{A9A5142D-86D5-48F4-A9B2-AD74F6FA3C06}" type="presOf" srcId="{8AC6E06F-863A-4326-BD25-46AF46A1ADE0}" destId="{7BF038B1-CB87-4EA6-92AB-F46E7C6E81A3}" srcOrd="0" destOrd="0" presId="urn:microsoft.com/office/officeart/2005/8/layout/vList2"/>
    <dgm:cxn modelId="{4E167018-F689-4AC3-ACD8-883EF89F5021}" srcId="{0DB1E1C0-73A7-436C-A091-0C20A7746D55}" destId="{513B7053-3874-4395-8460-A84F6A6989D7}" srcOrd="0" destOrd="0" parTransId="{85894C24-BF1D-4384-9169-98361B90DD54}" sibTransId="{0E0277E0-A67A-4C57-B091-8D0F5E4EAAF6}"/>
    <dgm:cxn modelId="{104527EB-423E-418C-B2B0-A38F4E1EA1D8}" type="presOf" srcId="{F8AB7A3B-FF64-4C17-876D-9D8E2B38A542}" destId="{564E9470-2479-48DA-A9F9-B38F51ACF225}" srcOrd="0" destOrd="0" presId="urn:microsoft.com/office/officeart/2005/8/layout/vList2"/>
    <dgm:cxn modelId="{F412AC3A-0C2F-4BDC-BF84-9829059A309A}" type="presOf" srcId="{8473B732-A000-4082-B7B9-78AEEE9CD025}" destId="{BB1F4D60-9FDE-42B5-AA2B-3535071D0DCD}" srcOrd="0" destOrd="0" presId="urn:microsoft.com/office/officeart/2005/8/layout/vList2"/>
    <dgm:cxn modelId="{6767E371-22B0-421C-8F4A-31A7B5B2CFAD}" type="presOf" srcId="{0DB1E1C0-73A7-436C-A091-0C20A7746D55}" destId="{CCA554C3-A78A-4324-BC18-8637E1E79D8D}" srcOrd="0" destOrd="0" presId="urn:microsoft.com/office/officeart/2005/8/layout/vList2"/>
    <dgm:cxn modelId="{434CAD70-1541-4999-A20E-B435E8C2F404}" type="presOf" srcId="{E06C9FE0-4EAF-4F62-832C-EA931953487C}" destId="{F4B9C952-F294-44B7-A8C1-6067107D2427}" srcOrd="0" destOrd="0" presId="urn:microsoft.com/office/officeart/2005/8/layout/vList2"/>
    <dgm:cxn modelId="{34C22DFD-15D4-447A-98E5-9795A70C9023}" srcId="{0DB1E1C0-73A7-436C-A091-0C20A7746D55}" destId="{E06C9FE0-4EAF-4F62-832C-EA931953487C}" srcOrd="1" destOrd="0" parTransId="{8DB1398D-5CFD-46EA-B8ED-7D30E83DBFB0}" sibTransId="{5C7F748F-4DDE-4C1B-A4FF-BE5BF921DD97}"/>
    <dgm:cxn modelId="{9AB13F99-EBB8-449F-B34E-B9AAB9D82EE8}" type="presOf" srcId="{7297EB59-B0C4-444D-845E-E767A4F1B69E}" destId="{724A6DA7-589B-4E0A-B06D-CC3EDFB69266}" srcOrd="0" destOrd="0" presId="urn:microsoft.com/office/officeart/2005/8/layout/vList2"/>
    <dgm:cxn modelId="{D9FA2E3A-70D2-445C-9DD1-068024C6C717}" type="presOf" srcId="{BC72315F-F36C-4396-B626-2F3B0DB750BB}" destId="{724AC4B9-C294-411E-86B8-F792A51C31F2}" srcOrd="0" destOrd="0" presId="urn:microsoft.com/office/officeart/2005/8/layout/vList2"/>
    <dgm:cxn modelId="{33E9AB03-37EF-4446-9687-D3B50BE19243}" srcId="{0DB1E1C0-73A7-436C-A091-0C20A7746D55}" destId="{7297EB59-B0C4-444D-845E-E767A4F1B69E}" srcOrd="2" destOrd="0" parTransId="{C8561217-E795-40D9-AA0C-9E4142D7DC9B}" sibTransId="{5172BC61-1044-4738-B1AB-8D9AD4F4CDC9}"/>
    <dgm:cxn modelId="{63CA4B7F-6070-4C3E-9FB3-39F8367F26C7}" type="presOf" srcId="{513B7053-3874-4395-8460-A84F6A6989D7}" destId="{CEB45151-44D2-48B3-A314-1DD36A733752}" srcOrd="0" destOrd="0" presId="urn:microsoft.com/office/officeart/2005/8/layout/vList2"/>
    <dgm:cxn modelId="{54579B84-82BD-4524-9CF9-7E21B79D3639}" srcId="{0DB1E1C0-73A7-436C-A091-0C20A7746D55}" destId="{8473B732-A000-4082-B7B9-78AEEE9CD025}" srcOrd="7" destOrd="0" parTransId="{2D268771-6934-45EE-A999-8081ECA2D443}" sibTransId="{DD4D230E-8E9B-4042-8215-1D0E5511D52D}"/>
    <dgm:cxn modelId="{D15D08FD-67C1-46BB-B0C7-91D66CFC205D}" srcId="{0DB1E1C0-73A7-436C-A091-0C20A7746D55}" destId="{8AC6E06F-863A-4326-BD25-46AF46A1ADE0}" srcOrd="6" destOrd="0" parTransId="{8988E625-50C2-4D25-8EF1-64ECD7995D81}" sibTransId="{BE4FB336-01A1-4611-BAD8-6717264D783B}"/>
    <dgm:cxn modelId="{E173B90F-2F79-427C-A6EE-3224F34CFB47}" srcId="{0DB1E1C0-73A7-436C-A091-0C20A7746D55}" destId="{C5BE3F92-5FCF-4D5A-8F9F-F0796E58778F}" srcOrd="3" destOrd="0" parTransId="{CE5977E9-1142-400F-8B6A-BFA44A2115BF}" sibTransId="{57E47353-55FD-4BBD-8485-C136A1C2C574}"/>
    <dgm:cxn modelId="{B7C51B88-A0FA-4038-824D-2D35ECDFBC7D}" type="presOf" srcId="{C5BE3F92-5FCF-4D5A-8F9F-F0796E58778F}" destId="{1F14E166-8737-46D8-A560-C27286461A6A}" srcOrd="0" destOrd="0" presId="urn:microsoft.com/office/officeart/2005/8/layout/vList2"/>
    <dgm:cxn modelId="{7C26B613-AC93-42A7-986F-3743ABBF5E05}" srcId="{0DB1E1C0-73A7-436C-A091-0C20A7746D55}" destId="{F8AB7A3B-FF64-4C17-876D-9D8E2B38A542}" srcOrd="4" destOrd="0" parTransId="{7FB96509-4F68-4B3D-A1FB-5D9E14DD1B58}" sibTransId="{E412C419-7A0F-467C-A237-9EBF741BC76A}"/>
    <dgm:cxn modelId="{A1D2910D-5B4E-4163-8922-4B8441408A27}" type="presParOf" srcId="{CCA554C3-A78A-4324-BC18-8637E1E79D8D}" destId="{CEB45151-44D2-48B3-A314-1DD36A733752}" srcOrd="0" destOrd="0" presId="urn:microsoft.com/office/officeart/2005/8/layout/vList2"/>
    <dgm:cxn modelId="{80B71029-3261-419C-9463-15BEE350C09A}" type="presParOf" srcId="{CCA554C3-A78A-4324-BC18-8637E1E79D8D}" destId="{BF5E0285-8E46-43F0-BBF2-ABEA546CACB6}" srcOrd="1" destOrd="0" presId="urn:microsoft.com/office/officeart/2005/8/layout/vList2"/>
    <dgm:cxn modelId="{4F9C6078-83E9-4239-8331-816A3D19D996}" type="presParOf" srcId="{CCA554C3-A78A-4324-BC18-8637E1E79D8D}" destId="{F4B9C952-F294-44B7-A8C1-6067107D2427}" srcOrd="2" destOrd="0" presId="urn:microsoft.com/office/officeart/2005/8/layout/vList2"/>
    <dgm:cxn modelId="{EDFC7850-81E9-4466-8FA4-228A57EC5AB8}" type="presParOf" srcId="{CCA554C3-A78A-4324-BC18-8637E1E79D8D}" destId="{DC74729C-CF13-4395-A6D5-CEE93D30F70C}" srcOrd="3" destOrd="0" presId="urn:microsoft.com/office/officeart/2005/8/layout/vList2"/>
    <dgm:cxn modelId="{D0D2C51A-AC9C-495B-84A9-8B7A5E0BEA22}" type="presParOf" srcId="{CCA554C3-A78A-4324-BC18-8637E1E79D8D}" destId="{724A6DA7-589B-4E0A-B06D-CC3EDFB69266}" srcOrd="4" destOrd="0" presId="urn:microsoft.com/office/officeart/2005/8/layout/vList2"/>
    <dgm:cxn modelId="{F3C77B58-0EE9-4A67-B491-8A8CA93F9EF4}" type="presParOf" srcId="{CCA554C3-A78A-4324-BC18-8637E1E79D8D}" destId="{02AEEF42-A965-496E-91FF-7349E2AFCF89}" srcOrd="5" destOrd="0" presId="urn:microsoft.com/office/officeart/2005/8/layout/vList2"/>
    <dgm:cxn modelId="{2D6336B0-4219-41FD-B8A0-D2F100CDAC60}" type="presParOf" srcId="{CCA554C3-A78A-4324-BC18-8637E1E79D8D}" destId="{1F14E166-8737-46D8-A560-C27286461A6A}" srcOrd="6" destOrd="0" presId="urn:microsoft.com/office/officeart/2005/8/layout/vList2"/>
    <dgm:cxn modelId="{D4F046AC-1135-4F58-A0FD-0251AFB5A97A}" type="presParOf" srcId="{CCA554C3-A78A-4324-BC18-8637E1E79D8D}" destId="{684EB688-C176-43B1-9315-667D7BB906CC}" srcOrd="7" destOrd="0" presId="urn:microsoft.com/office/officeart/2005/8/layout/vList2"/>
    <dgm:cxn modelId="{15A62B9A-F652-4BE3-B8EE-A5B3DE7EA257}" type="presParOf" srcId="{CCA554C3-A78A-4324-BC18-8637E1E79D8D}" destId="{564E9470-2479-48DA-A9F9-B38F51ACF225}" srcOrd="8" destOrd="0" presId="urn:microsoft.com/office/officeart/2005/8/layout/vList2"/>
    <dgm:cxn modelId="{2D6866DD-E650-4120-8F2E-6D9B884ED161}" type="presParOf" srcId="{CCA554C3-A78A-4324-BC18-8637E1E79D8D}" destId="{1E685138-26AA-46DD-B3C8-EB9351352E5D}" srcOrd="9" destOrd="0" presId="urn:microsoft.com/office/officeart/2005/8/layout/vList2"/>
    <dgm:cxn modelId="{E89F290B-A964-4E27-8E23-F295EC0D5EDF}" type="presParOf" srcId="{CCA554C3-A78A-4324-BC18-8637E1E79D8D}" destId="{724AC4B9-C294-411E-86B8-F792A51C31F2}" srcOrd="10" destOrd="0" presId="urn:microsoft.com/office/officeart/2005/8/layout/vList2"/>
    <dgm:cxn modelId="{595757B4-0CF0-4312-84F6-DE309F80D551}" type="presParOf" srcId="{CCA554C3-A78A-4324-BC18-8637E1E79D8D}" destId="{88C4DB01-119A-4044-9584-34828BF06CED}" srcOrd="11" destOrd="0" presId="urn:microsoft.com/office/officeart/2005/8/layout/vList2"/>
    <dgm:cxn modelId="{99DC655F-772A-4044-92F3-0F1F5DC6F2F6}" type="presParOf" srcId="{CCA554C3-A78A-4324-BC18-8637E1E79D8D}" destId="{7BF038B1-CB87-4EA6-92AB-F46E7C6E81A3}" srcOrd="12" destOrd="0" presId="urn:microsoft.com/office/officeart/2005/8/layout/vList2"/>
    <dgm:cxn modelId="{2BF064B7-5D68-4729-B393-F04C6341C030}" type="presParOf" srcId="{CCA554C3-A78A-4324-BC18-8637E1E79D8D}" destId="{3825C0AD-FB61-42F7-B97D-D70C150976D1}" srcOrd="13" destOrd="0" presId="urn:microsoft.com/office/officeart/2005/8/layout/vList2"/>
    <dgm:cxn modelId="{829E9A9A-8E23-48D8-87EC-AC48E01157EA}" type="presParOf" srcId="{CCA554C3-A78A-4324-BC18-8637E1E79D8D}" destId="{BB1F4D60-9FDE-42B5-AA2B-3535071D0DCD}"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036E38-5D2A-430A-8842-0700D7830D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FADF339-8FEA-4A9C-BB35-228E7E655A7E}">
      <dgm:prSet/>
      <dgm:spPr/>
      <dgm:t>
        <a:bodyPr/>
        <a:lstStyle/>
        <a:p>
          <a:pPr rtl="0"/>
          <a:r>
            <a:rPr lang="en-US" smtClean="0"/>
            <a:t>Role : Find  symptom with highest cumulative remaining score in each bucket</a:t>
          </a:r>
          <a:endParaRPr lang="en-IN"/>
        </a:p>
      </dgm:t>
    </dgm:pt>
    <dgm:pt modelId="{96EBCD30-10E0-4531-90C1-F6321A95D02D}" type="parTrans" cxnId="{E8F5027D-B9AC-4971-844C-C8836929384D}">
      <dgm:prSet/>
      <dgm:spPr/>
      <dgm:t>
        <a:bodyPr/>
        <a:lstStyle/>
        <a:p>
          <a:endParaRPr lang="en-IN"/>
        </a:p>
      </dgm:t>
    </dgm:pt>
    <dgm:pt modelId="{4A3CE4C6-C6F5-420B-8AF5-D329AB3476DD}" type="sibTrans" cxnId="{E8F5027D-B9AC-4971-844C-C8836929384D}">
      <dgm:prSet/>
      <dgm:spPr/>
      <dgm:t>
        <a:bodyPr/>
        <a:lstStyle/>
        <a:p>
          <a:endParaRPr lang="en-IN"/>
        </a:p>
      </dgm:t>
    </dgm:pt>
    <dgm:pt modelId="{BBF1E493-F353-4838-87DD-7C87E0E6047A}">
      <dgm:prSet/>
      <dgm:spPr/>
      <dgm:t>
        <a:bodyPr/>
        <a:lstStyle/>
        <a:p>
          <a:pPr rtl="0"/>
          <a:r>
            <a:rPr lang="en-US" dirty="0" smtClean="0"/>
            <a:t>Finds the symptoms that will fill the remaining disease  . </a:t>
          </a:r>
          <a:endParaRPr lang="en-IN" dirty="0"/>
        </a:p>
      </dgm:t>
    </dgm:pt>
    <dgm:pt modelId="{92C28B9F-A31A-4ADD-BAF0-6E28430DE506}" type="parTrans" cxnId="{85917C0A-ED4D-4361-A19B-65A4C4F46FFC}">
      <dgm:prSet/>
      <dgm:spPr/>
      <dgm:t>
        <a:bodyPr/>
        <a:lstStyle/>
        <a:p>
          <a:endParaRPr lang="en-IN"/>
        </a:p>
      </dgm:t>
    </dgm:pt>
    <dgm:pt modelId="{247888F9-01EB-4033-B9D6-70859D3C57C6}" type="sibTrans" cxnId="{85917C0A-ED4D-4361-A19B-65A4C4F46FFC}">
      <dgm:prSet/>
      <dgm:spPr/>
      <dgm:t>
        <a:bodyPr/>
        <a:lstStyle/>
        <a:p>
          <a:endParaRPr lang="en-IN"/>
        </a:p>
      </dgm:t>
    </dgm:pt>
    <dgm:pt modelId="{B5019A65-DB7C-4A77-B5E0-FF028BBB3F6F}">
      <dgm:prSet/>
      <dgm:spPr/>
      <dgm:t>
        <a:bodyPr/>
        <a:lstStyle/>
        <a:p>
          <a:pPr rtl="0"/>
          <a:r>
            <a:rPr lang="en-US" smtClean="0"/>
            <a:t>Step 1 : Get Bucket </a:t>
          </a:r>
          <a:endParaRPr lang="en-IN"/>
        </a:p>
      </dgm:t>
    </dgm:pt>
    <dgm:pt modelId="{0334FEE0-5D73-4A65-BFC6-A4A10CE1AF9A}" type="parTrans" cxnId="{7DD2B136-D72E-41DF-BE45-A73D32C166E6}">
      <dgm:prSet/>
      <dgm:spPr/>
      <dgm:t>
        <a:bodyPr/>
        <a:lstStyle/>
        <a:p>
          <a:endParaRPr lang="en-IN"/>
        </a:p>
      </dgm:t>
    </dgm:pt>
    <dgm:pt modelId="{4744A2BD-5C94-460E-B9CB-18722B982CA4}" type="sibTrans" cxnId="{7DD2B136-D72E-41DF-BE45-A73D32C166E6}">
      <dgm:prSet/>
      <dgm:spPr/>
      <dgm:t>
        <a:bodyPr/>
        <a:lstStyle/>
        <a:p>
          <a:endParaRPr lang="en-IN"/>
        </a:p>
      </dgm:t>
    </dgm:pt>
    <dgm:pt modelId="{0BB7B417-92D9-43F6-AF1A-4587D8931DB1}">
      <dgm:prSet/>
      <dgm:spPr/>
      <dgm:t>
        <a:bodyPr/>
        <a:lstStyle/>
        <a:p>
          <a:pPr rtl="0"/>
          <a:r>
            <a:rPr lang="en-US" smtClean="0"/>
            <a:t>Step 2 : Find symptom with highest score in Bucket</a:t>
          </a:r>
          <a:endParaRPr lang="en-IN"/>
        </a:p>
      </dgm:t>
    </dgm:pt>
    <dgm:pt modelId="{B7B81B4D-68D4-46F6-AE6D-54638E0EB8F0}" type="parTrans" cxnId="{765B56CD-5C45-41DD-897B-EB02677ED1E7}">
      <dgm:prSet/>
      <dgm:spPr/>
      <dgm:t>
        <a:bodyPr/>
        <a:lstStyle/>
        <a:p>
          <a:endParaRPr lang="en-IN"/>
        </a:p>
      </dgm:t>
    </dgm:pt>
    <dgm:pt modelId="{8807B6D3-D65E-4FF8-9872-513E54A5E8F3}" type="sibTrans" cxnId="{765B56CD-5C45-41DD-897B-EB02677ED1E7}">
      <dgm:prSet/>
      <dgm:spPr/>
      <dgm:t>
        <a:bodyPr/>
        <a:lstStyle/>
        <a:p>
          <a:endParaRPr lang="en-IN"/>
        </a:p>
      </dgm:t>
    </dgm:pt>
    <dgm:pt modelId="{4A5DD532-6B91-4C3B-BE79-B50A2DF72937}">
      <dgm:prSet/>
      <dgm:spPr/>
      <dgm:t>
        <a:bodyPr/>
        <a:lstStyle/>
        <a:p>
          <a:pPr rtl="0"/>
          <a:r>
            <a:rPr lang="en-US" smtClean="0"/>
            <a:t>Step 3 : Record that symptom , score in data structure</a:t>
          </a:r>
          <a:endParaRPr lang="en-IN"/>
        </a:p>
      </dgm:t>
    </dgm:pt>
    <dgm:pt modelId="{4F8DAB3F-EA4A-4D88-8657-CE41B82A3C0E}" type="parTrans" cxnId="{B76504D1-F5AA-4887-A4A7-F3DAAE01D5E8}">
      <dgm:prSet/>
      <dgm:spPr/>
      <dgm:t>
        <a:bodyPr/>
        <a:lstStyle/>
        <a:p>
          <a:endParaRPr lang="en-IN"/>
        </a:p>
      </dgm:t>
    </dgm:pt>
    <dgm:pt modelId="{88CCCD2D-6CEC-4ED5-84F7-131CF1A45892}" type="sibTrans" cxnId="{B76504D1-F5AA-4887-A4A7-F3DAAE01D5E8}">
      <dgm:prSet/>
      <dgm:spPr/>
      <dgm:t>
        <a:bodyPr/>
        <a:lstStyle/>
        <a:p>
          <a:endParaRPr lang="en-IN"/>
        </a:p>
      </dgm:t>
    </dgm:pt>
    <dgm:pt modelId="{22BC43FC-AAAC-4529-9248-C9805D7038B9}">
      <dgm:prSet/>
      <dgm:spPr/>
      <dgm:t>
        <a:bodyPr/>
        <a:lstStyle/>
        <a:p>
          <a:pPr rtl="0"/>
          <a:r>
            <a:rPr lang="en-US" smtClean="0"/>
            <a:t>Step 4 : If buckets left goto step 1 </a:t>
          </a:r>
          <a:endParaRPr lang="en-IN"/>
        </a:p>
      </dgm:t>
    </dgm:pt>
    <dgm:pt modelId="{EAE11F21-3ACD-4E8D-9BDE-1D937494D206}" type="parTrans" cxnId="{F6FB6769-29FA-464F-AA3B-25E505D2EDB7}">
      <dgm:prSet/>
      <dgm:spPr/>
      <dgm:t>
        <a:bodyPr/>
        <a:lstStyle/>
        <a:p>
          <a:endParaRPr lang="en-IN"/>
        </a:p>
      </dgm:t>
    </dgm:pt>
    <dgm:pt modelId="{0AB46984-9440-4062-A2BD-B0ED258ACF13}" type="sibTrans" cxnId="{F6FB6769-29FA-464F-AA3B-25E505D2EDB7}">
      <dgm:prSet/>
      <dgm:spPr/>
      <dgm:t>
        <a:bodyPr/>
        <a:lstStyle/>
        <a:p>
          <a:endParaRPr lang="en-IN"/>
        </a:p>
      </dgm:t>
    </dgm:pt>
    <dgm:pt modelId="{22CBFB8C-2D60-4649-9D2F-2F1DC2BAAA08}">
      <dgm:prSet/>
      <dgm:spPr/>
      <dgm:t>
        <a:bodyPr/>
        <a:lstStyle/>
        <a:p>
          <a:pPr rtl="0"/>
          <a:r>
            <a:rPr lang="en-US" smtClean="0"/>
            <a:t>Step 5 : Find symptom with highest score in data structure</a:t>
          </a:r>
          <a:endParaRPr lang="en-IN"/>
        </a:p>
      </dgm:t>
    </dgm:pt>
    <dgm:pt modelId="{867F70A0-F737-45E6-8161-797F70582C6B}" type="parTrans" cxnId="{D6943724-96A0-40F6-AF23-5713F0CD65C6}">
      <dgm:prSet/>
      <dgm:spPr/>
      <dgm:t>
        <a:bodyPr/>
        <a:lstStyle/>
        <a:p>
          <a:endParaRPr lang="en-IN"/>
        </a:p>
      </dgm:t>
    </dgm:pt>
    <dgm:pt modelId="{D3FE70D9-E73B-4E83-BDA2-1AEAF090F3B7}" type="sibTrans" cxnId="{D6943724-96A0-40F6-AF23-5713F0CD65C6}">
      <dgm:prSet/>
      <dgm:spPr/>
      <dgm:t>
        <a:bodyPr/>
        <a:lstStyle/>
        <a:p>
          <a:endParaRPr lang="en-IN"/>
        </a:p>
      </dgm:t>
    </dgm:pt>
    <dgm:pt modelId="{C04E3F31-4D39-4D50-8D27-7FE1096FBAE2}">
      <dgm:prSet/>
      <dgm:spPr/>
      <dgm:t>
        <a:bodyPr/>
        <a:lstStyle/>
        <a:p>
          <a:pPr rtl="0"/>
          <a:r>
            <a:rPr lang="en-US" smtClean="0"/>
            <a:t>Step 6 : Return that symptom </a:t>
          </a:r>
          <a:endParaRPr lang="en-IN"/>
        </a:p>
      </dgm:t>
    </dgm:pt>
    <dgm:pt modelId="{0F9C45DD-2657-4A83-AA37-ECE13360653D}" type="parTrans" cxnId="{D06455F4-89EC-4493-BFA5-BDA192B33126}">
      <dgm:prSet/>
      <dgm:spPr/>
      <dgm:t>
        <a:bodyPr/>
        <a:lstStyle/>
        <a:p>
          <a:endParaRPr lang="en-IN"/>
        </a:p>
      </dgm:t>
    </dgm:pt>
    <dgm:pt modelId="{AABF707C-C336-4BDF-B496-952D2A520374}" type="sibTrans" cxnId="{D06455F4-89EC-4493-BFA5-BDA192B33126}">
      <dgm:prSet/>
      <dgm:spPr/>
      <dgm:t>
        <a:bodyPr/>
        <a:lstStyle/>
        <a:p>
          <a:endParaRPr lang="en-IN"/>
        </a:p>
      </dgm:t>
    </dgm:pt>
    <dgm:pt modelId="{69F26F2F-8498-4D30-BC9D-7AEB582B753D}" type="pres">
      <dgm:prSet presAssocID="{AE036E38-5D2A-430A-8842-0700D7830DFE}" presName="linear" presStyleCnt="0">
        <dgm:presLayoutVars>
          <dgm:animLvl val="lvl"/>
          <dgm:resizeHandles val="exact"/>
        </dgm:presLayoutVars>
      </dgm:prSet>
      <dgm:spPr/>
      <dgm:t>
        <a:bodyPr/>
        <a:lstStyle/>
        <a:p>
          <a:endParaRPr lang="en-IN"/>
        </a:p>
      </dgm:t>
    </dgm:pt>
    <dgm:pt modelId="{C6448580-95EE-4B80-8332-4CC6E8A775DC}" type="pres">
      <dgm:prSet presAssocID="{DFADF339-8FEA-4A9C-BB35-228E7E655A7E}" presName="parentText" presStyleLbl="node1" presStyleIdx="0" presStyleCnt="8">
        <dgm:presLayoutVars>
          <dgm:chMax val="0"/>
          <dgm:bulletEnabled val="1"/>
        </dgm:presLayoutVars>
      </dgm:prSet>
      <dgm:spPr/>
      <dgm:t>
        <a:bodyPr/>
        <a:lstStyle/>
        <a:p>
          <a:endParaRPr lang="en-IN"/>
        </a:p>
      </dgm:t>
    </dgm:pt>
    <dgm:pt modelId="{163EBBC8-8923-49F1-A5A5-6824E93717DC}" type="pres">
      <dgm:prSet presAssocID="{4A3CE4C6-C6F5-420B-8AF5-D329AB3476DD}" presName="spacer" presStyleCnt="0"/>
      <dgm:spPr/>
    </dgm:pt>
    <dgm:pt modelId="{04184E30-9AF3-49C0-8A53-13A5683FF976}" type="pres">
      <dgm:prSet presAssocID="{BBF1E493-F353-4838-87DD-7C87E0E6047A}" presName="parentText" presStyleLbl="node1" presStyleIdx="1" presStyleCnt="8">
        <dgm:presLayoutVars>
          <dgm:chMax val="0"/>
          <dgm:bulletEnabled val="1"/>
        </dgm:presLayoutVars>
      </dgm:prSet>
      <dgm:spPr/>
      <dgm:t>
        <a:bodyPr/>
        <a:lstStyle/>
        <a:p>
          <a:endParaRPr lang="en-IN"/>
        </a:p>
      </dgm:t>
    </dgm:pt>
    <dgm:pt modelId="{70E687D2-A47D-47EC-9FFF-BDC7B7948452}" type="pres">
      <dgm:prSet presAssocID="{247888F9-01EB-4033-B9D6-70859D3C57C6}" presName="spacer" presStyleCnt="0"/>
      <dgm:spPr/>
    </dgm:pt>
    <dgm:pt modelId="{E28DE6B0-DD78-4FA4-A147-5F653C37C283}" type="pres">
      <dgm:prSet presAssocID="{B5019A65-DB7C-4A77-B5E0-FF028BBB3F6F}" presName="parentText" presStyleLbl="node1" presStyleIdx="2" presStyleCnt="8">
        <dgm:presLayoutVars>
          <dgm:chMax val="0"/>
          <dgm:bulletEnabled val="1"/>
        </dgm:presLayoutVars>
      </dgm:prSet>
      <dgm:spPr/>
      <dgm:t>
        <a:bodyPr/>
        <a:lstStyle/>
        <a:p>
          <a:endParaRPr lang="en-IN"/>
        </a:p>
      </dgm:t>
    </dgm:pt>
    <dgm:pt modelId="{C01ACD1B-5A7D-4613-A61E-435B60DB1E29}" type="pres">
      <dgm:prSet presAssocID="{4744A2BD-5C94-460E-B9CB-18722B982CA4}" presName="spacer" presStyleCnt="0"/>
      <dgm:spPr/>
    </dgm:pt>
    <dgm:pt modelId="{2B95FA92-A884-40C1-AAA3-5DB4823F13F6}" type="pres">
      <dgm:prSet presAssocID="{0BB7B417-92D9-43F6-AF1A-4587D8931DB1}" presName="parentText" presStyleLbl="node1" presStyleIdx="3" presStyleCnt="8">
        <dgm:presLayoutVars>
          <dgm:chMax val="0"/>
          <dgm:bulletEnabled val="1"/>
        </dgm:presLayoutVars>
      </dgm:prSet>
      <dgm:spPr/>
      <dgm:t>
        <a:bodyPr/>
        <a:lstStyle/>
        <a:p>
          <a:endParaRPr lang="en-IN"/>
        </a:p>
      </dgm:t>
    </dgm:pt>
    <dgm:pt modelId="{2E54388A-6B1F-490E-9740-26A008B16869}" type="pres">
      <dgm:prSet presAssocID="{8807B6D3-D65E-4FF8-9872-513E54A5E8F3}" presName="spacer" presStyleCnt="0"/>
      <dgm:spPr/>
    </dgm:pt>
    <dgm:pt modelId="{568D80C1-4E9A-4BFE-BBAC-A8DD2DF878A3}" type="pres">
      <dgm:prSet presAssocID="{4A5DD532-6B91-4C3B-BE79-B50A2DF72937}" presName="parentText" presStyleLbl="node1" presStyleIdx="4" presStyleCnt="8">
        <dgm:presLayoutVars>
          <dgm:chMax val="0"/>
          <dgm:bulletEnabled val="1"/>
        </dgm:presLayoutVars>
      </dgm:prSet>
      <dgm:spPr/>
      <dgm:t>
        <a:bodyPr/>
        <a:lstStyle/>
        <a:p>
          <a:endParaRPr lang="en-IN"/>
        </a:p>
      </dgm:t>
    </dgm:pt>
    <dgm:pt modelId="{11A23724-3733-4832-9279-1E5E7D0D9F84}" type="pres">
      <dgm:prSet presAssocID="{88CCCD2D-6CEC-4ED5-84F7-131CF1A45892}" presName="spacer" presStyleCnt="0"/>
      <dgm:spPr/>
    </dgm:pt>
    <dgm:pt modelId="{443988C9-E0E8-46AC-932A-7AEE4BB8D1CA}" type="pres">
      <dgm:prSet presAssocID="{22BC43FC-AAAC-4529-9248-C9805D7038B9}" presName="parentText" presStyleLbl="node1" presStyleIdx="5" presStyleCnt="8">
        <dgm:presLayoutVars>
          <dgm:chMax val="0"/>
          <dgm:bulletEnabled val="1"/>
        </dgm:presLayoutVars>
      </dgm:prSet>
      <dgm:spPr/>
      <dgm:t>
        <a:bodyPr/>
        <a:lstStyle/>
        <a:p>
          <a:endParaRPr lang="en-IN"/>
        </a:p>
      </dgm:t>
    </dgm:pt>
    <dgm:pt modelId="{4971DF2C-0411-4FDF-8550-3BA182231BEB}" type="pres">
      <dgm:prSet presAssocID="{0AB46984-9440-4062-A2BD-B0ED258ACF13}" presName="spacer" presStyleCnt="0"/>
      <dgm:spPr/>
    </dgm:pt>
    <dgm:pt modelId="{C87FE726-6D26-458F-A236-8FD9C3810D22}" type="pres">
      <dgm:prSet presAssocID="{22CBFB8C-2D60-4649-9D2F-2F1DC2BAAA08}" presName="parentText" presStyleLbl="node1" presStyleIdx="6" presStyleCnt="8">
        <dgm:presLayoutVars>
          <dgm:chMax val="0"/>
          <dgm:bulletEnabled val="1"/>
        </dgm:presLayoutVars>
      </dgm:prSet>
      <dgm:spPr/>
      <dgm:t>
        <a:bodyPr/>
        <a:lstStyle/>
        <a:p>
          <a:endParaRPr lang="en-IN"/>
        </a:p>
      </dgm:t>
    </dgm:pt>
    <dgm:pt modelId="{4336E65B-E4C4-4CBA-B199-0D832771FF9A}" type="pres">
      <dgm:prSet presAssocID="{D3FE70D9-E73B-4E83-BDA2-1AEAF090F3B7}" presName="spacer" presStyleCnt="0"/>
      <dgm:spPr/>
    </dgm:pt>
    <dgm:pt modelId="{FE7E42DC-5D48-4833-A9F3-FD5E8231F8A6}" type="pres">
      <dgm:prSet presAssocID="{C04E3F31-4D39-4D50-8D27-7FE1096FBAE2}" presName="parentText" presStyleLbl="node1" presStyleIdx="7" presStyleCnt="8">
        <dgm:presLayoutVars>
          <dgm:chMax val="0"/>
          <dgm:bulletEnabled val="1"/>
        </dgm:presLayoutVars>
      </dgm:prSet>
      <dgm:spPr/>
      <dgm:t>
        <a:bodyPr/>
        <a:lstStyle/>
        <a:p>
          <a:endParaRPr lang="en-IN"/>
        </a:p>
      </dgm:t>
    </dgm:pt>
  </dgm:ptLst>
  <dgm:cxnLst>
    <dgm:cxn modelId="{B76504D1-F5AA-4887-A4A7-F3DAAE01D5E8}" srcId="{AE036E38-5D2A-430A-8842-0700D7830DFE}" destId="{4A5DD532-6B91-4C3B-BE79-B50A2DF72937}" srcOrd="4" destOrd="0" parTransId="{4F8DAB3F-EA4A-4D88-8657-CE41B82A3C0E}" sibTransId="{88CCCD2D-6CEC-4ED5-84F7-131CF1A45892}"/>
    <dgm:cxn modelId="{84D8D2BC-5D6D-4B9B-8C3E-2A51BA105D11}" type="presOf" srcId="{22BC43FC-AAAC-4529-9248-C9805D7038B9}" destId="{443988C9-E0E8-46AC-932A-7AEE4BB8D1CA}" srcOrd="0" destOrd="0" presId="urn:microsoft.com/office/officeart/2005/8/layout/vList2"/>
    <dgm:cxn modelId="{CF8B3865-060C-4136-8CA1-71AC886E5163}" type="presOf" srcId="{4A5DD532-6B91-4C3B-BE79-B50A2DF72937}" destId="{568D80C1-4E9A-4BFE-BBAC-A8DD2DF878A3}" srcOrd="0" destOrd="0" presId="urn:microsoft.com/office/officeart/2005/8/layout/vList2"/>
    <dgm:cxn modelId="{629B88BA-2715-49E4-8092-3D374E77CC1B}" type="presOf" srcId="{0BB7B417-92D9-43F6-AF1A-4587D8931DB1}" destId="{2B95FA92-A884-40C1-AAA3-5DB4823F13F6}" srcOrd="0" destOrd="0" presId="urn:microsoft.com/office/officeart/2005/8/layout/vList2"/>
    <dgm:cxn modelId="{85917C0A-ED4D-4361-A19B-65A4C4F46FFC}" srcId="{AE036E38-5D2A-430A-8842-0700D7830DFE}" destId="{BBF1E493-F353-4838-87DD-7C87E0E6047A}" srcOrd="1" destOrd="0" parTransId="{92C28B9F-A31A-4ADD-BAF0-6E28430DE506}" sibTransId="{247888F9-01EB-4033-B9D6-70859D3C57C6}"/>
    <dgm:cxn modelId="{F6FB6769-29FA-464F-AA3B-25E505D2EDB7}" srcId="{AE036E38-5D2A-430A-8842-0700D7830DFE}" destId="{22BC43FC-AAAC-4529-9248-C9805D7038B9}" srcOrd="5" destOrd="0" parTransId="{EAE11F21-3ACD-4E8D-9BDE-1D937494D206}" sibTransId="{0AB46984-9440-4062-A2BD-B0ED258ACF13}"/>
    <dgm:cxn modelId="{D6943724-96A0-40F6-AF23-5713F0CD65C6}" srcId="{AE036E38-5D2A-430A-8842-0700D7830DFE}" destId="{22CBFB8C-2D60-4649-9D2F-2F1DC2BAAA08}" srcOrd="6" destOrd="0" parTransId="{867F70A0-F737-45E6-8161-797F70582C6B}" sibTransId="{D3FE70D9-E73B-4E83-BDA2-1AEAF090F3B7}"/>
    <dgm:cxn modelId="{765B56CD-5C45-41DD-897B-EB02677ED1E7}" srcId="{AE036E38-5D2A-430A-8842-0700D7830DFE}" destId="{0BB7B417-92D9-43F6-AF1A-4587D8931DB1}" srcOrd="3" destOrd="0" parTransId="{B7B81B4D-68D4-46F6-AE6D-54638E0EB8F0}" sibTransId="{8807B6D3-D65E-4FF8-9872-513E54A5E8F3}"/>
    <dgm:cxn modelId="{7DD2B136-D72E-41DF-BE45-A73D32C166E6}" srcId="{AE036E38-5D2A-430A-8842-0700D7830DFE}" destId="{B5019A65-DB7C-4A77-B5E0-FF028BBB3F6F}" srcOrd="2" destOrd="0" parTransId="{0334FEE0-5D73-4A65-BFC6-A4A10CE1AF9A}" sibTransId="{4744A2BD-5C94-460E-B9CB-18722B982CA4}"/>
    <dgm:cxn modelId="{D06455F4-89EC-4493-BFA5-BDA192B33126}" srcId="{AE036E38-5D2A-430A-8842-0700D7830DFE}" destId="{C04E3F31-4D39-4D50-8D27-7FE1096FBAE2}" srcOrd="7" destOrd="0" parTransId="{0F9C45DD-2657-4A83-AA37-ECE13360653D}" sibTransId="{AABF707C-C336-4BDF-B496-952D2A520374}"/>
    <dgm:cxn modelId="{E8F5027D-B9AC-4971-844C-C8836929384D}" srcId="{AE036E38-5D2A-430A-8842-0700D7830DFE}" destId="{DFADF339-8FEA-4A9C-BB35-228E7E655A7E}" srcOrd="0" destOrd="0" parTransId="{96EBCD30-10E0-4531-90C1-F6321A95D02D}" sibTransId="{4A3CE4C6-C6F5-420B-8AF5-D329AB3476DD}"/>
    <dgm:cxn modelId="{5BDDF5B5-692F-4395-AEC6-F984F5634583}" type="presOf" srcId="{22CBFB8C-2D60-4649-9D2F-2F1DC2BAAA08}" destId="{C87FE726-6D26-458F-A236-8FD9C3810D22}" srcOrd="0" destOrd="0" presId="urn:microsoft.com/office/officeart/2005/8/layout/vList2"/>
    <dgm:cxn modelId="{0AF97E5E-FF0B-434B-B0FF-01C80722910B}" type="presOf" srcId="{C04E3F31-4D39-4D50-8D27-7FE1096FBAE2}" destId="{FE7E42DC-5D48-4833-A9F3-FD5E8231F8A6}" srcOrd="0" destOrd="0" presId="urn:microsoft.com/office/officeart/2005/8/layout/vList2"/>
    <dgm:cxn modelId="{FC3359A8-8EA1-48E1-8C0A-FDC88A747731}" type="presOf" srcId="{BBF1E493-F353-4838-87DD-7C87E0E6047A}" destId="{04184E30-9AF3-49C0-8A53-13A5683FF976}" srcOrd="0" destOrd="0" presId="urn:microsoft.com/office/officeart/2005/8/layout/vList2"/>
    <dgm:cxn modelId="{CFB2D4EB-32ED-4BB0-9203-3B16A5EDB801}" type="presOf" srcId="{DFADF339-8FEA-4A9C-BB35-228E7E655A7E}" destId="{C6448580-95EE-4B80-8332-4CC6E8A775DC}" srcOrd="0" destOrd="0" presId="urn:microsoft.com/office/officeart/2005/8/layout/vList2"/>
    <dgm:cxn modelId="{018F75AE-B44E-4DEC-9348-51B149805CA4}" type="presOf" srcId="{B5019A65-DB7C-4A77-B5E0-FF028BBB3F6F}" destId="{E28DE6B0-DD78-4FA4-A147-5F653C37C283}" srcOrd="0" destOrd="0" presId="urn:microsoft.com/office/officeart/2005/8/layout/vList2"/>
    <dgm:cxn modelId="{15A7B8D0-0E1D-4C65-90CA-13F80709A202}" type="presOf" srcId="{AE036E38-5D2A-430A-8842-0700D7830DFE}" destId="{69F26F2F-8498-4D30-BC9D-7AEB582B753D}" srcOrd="0" destOrd="0" presId="urn:microsoft.com/office/officeart/2005/8/layout/vList2"/>
    <dgm:cxn modelId="{D03D0762-C7E5-404A-998B-887016EEF6F2}" type="presParOf" srcId="{69F26F2F-8498-4D30-BC9D-7AEB582B753D}" destId="{C6448580-95EE-4B80-8332-4CC6E8A775DC}" srcOrd="0" destOrd="0" presId="urn:microsoft.com/office/officeart/2005/8/layout/vList2"/>
    <dgm:cxn modelId="{CDE2048B-1836-472C-836F-373F65724CCB}" type="presParOf" srcId="{69F26F2F-8498-4D30-BC9D-7AEB582B753D}" destId="{163EBBC8-8923-49F1-A5A5-6824E93717DC}" srcOrd="1" destOrd="0" presId="urn:microsoft.com/office/officeart/2005/8/layout/vList2"/>
    <dgm:cxn modelId="{B85631CA-0073-46D7-A0E9-804640EE3C15}" type="presParOf" srcId="{69F26F2F-8498-4D30-BC9D-7AEB582B753D}" destId="{04184E30-9AF3-49C0-8A53-13A5683FF976}" srcOrd="2" destOrd="0" presId="urn:microsoft.com/office/officeart/2005/8/layout/vList2"/>
    <dgm:cxn modelId="{F78C5B16-77FA-41A4-8D89-63F66857204C}" type="presParOf" srcId="{69F26F2F-8498-4D30-BC9D-7AEB582B753D}" destId="{70E687D2-A47D-47EC-9FFF-BDC7B7948452}" srcOrd="3" destOrd="0" presId="urn:microsoft.com/office/officeart/2005/8/layout/vList2"/>
    <dgm:cxn modelId="{E141305B-875E-4395-B19D-14476579596B}" type="presParOf" srcId="{69F26F2F-8498-4D30-BC9D-7AEB582B753D}" destId="{E28DE6B0-DD78-4FA4-A147-5F653C37C283}" srcOrd="4" destOrd="0" presId="urn:microsoft.com/office/officeart/2005/8/layout/vList2"/>
    <dgm:cxn modelId="{DE5D5AC9-21AA-45D0-9AC8-9AE00DF52028}" type="presParOf" srcId="{69F26F2F-8498-4D30-BC9D-7AEB582B753D}" destId="{C01ACD1B-5A7D-4613-A61E-435B60DB1E29}" srcOrd="5" destOrd="0" presId="urn:microsoft.com/office/officeart/2005/8/layout/vList2"/>
    <dgm:cxn modelId="{8901D65A-8536-41A8-A59D-2D2D1BFCDF23}" type="presParOf" srcId="{69F26F2F-8498-4D30-BC9D-7AEB582B753D}" destId="{2B95FA92-A884-40C1-AAA3-5DB4823F13F6}" srcOrd="6" destOrd="0" presId="urn:microsoft.com/office/officeart/2005/8/layout/vList2"/>
    <dgm:cxn modelId="{46430F00-5FCF-4062-B5DC-5ACD8B785F20}" type="presParOf" srcId="{69F26F2F-8498-4D30-BC9D-7AEB582B753D}" destId="{2E54388A-6B1F-490E-9740-26A008B16869}" srcOrd="7" destOrd="0" presId="urn:microsoft.com/office/officeart/2005/8/layout/vList2"/>
    <dgm:cxn modelId="{6E74619F-5F01-40CF-A1CC-2EBAF3A1EBEA}" type="presParOf" srcId="{69F26F2F-8498-4D30-BC9D-7AEB582B753D}" destId="{568D80C1-4E9A-4BFE-BBAC-A8DD2DF878A3}" srcOrd="8" destOrd="0" presId="urn:microsoft.com/office/officeart/2005/8/layout/vList2"/>
    <dgm:cxn modelId="{98DAF009-E2B8-4FA1-8A8A-C5B7538939E3}" type="presParOf" srcId="{69F26F2F-8498-4D30-BC9D-7AEB582B753D}" destId="{11A23724-3733-4832-9279-1E5E7D0D9F84}" srcOrd="9" destOrd="0" presId="urn:microsoft.com/office/officeart/2005/8/layout/vList2"/>
    <dgm:cxn modelId="{9A94C41E-F446-4F1B-8182-344CEE902816}" type="presParOf" srcId="{69F26F2F-8498-4D30-BC9D-7AEB582B753D}" destId="{443988C9-E0E8-46AC-932A-7AEE4BB8D1CA}" srcOrd="10" destOrd="0" presId="urn:microsoft.com/office/officeart/2005/8/layout/vList2"/>
    <dgm:cxn modelId="{4F288461-488D-4D8E-843B-D35C968574BA}" type="presParOf" srcId="{69F26F2F-8498-4D30-BC9D-7AEB582B753D}" destId="{4971DF2C-0411-4FDF-8550-3BA182231BEB}" srcOrd="11" destOrd="0" presId="urn:microsoft.com/office/officeart/2005/8/layout/vList2"/>
    <dgm:cxn modelId="{750D6484-28E7-411F-AD80-736783C28C13}" type="presParOf" srcId="{69F26F2F-8498-4D30-BC9D-7AEB582B753D}" destId="{C87FE726-6D26-458F-A236-8FD9C3810D22}" srcOrd="12" destOrd="0" presId="urn:microsoft.com/office/officeart/2005/8/layout/vList2"/>
    <dgm:cxn modelId="{555BF239-5AB3-405A-B4EC-50ECA00FA0A6}" type="presParOf" srcId="{69F26F2F-8498-4D30-BC9D-7AEB582B753D}" destId="{4336E65B-E4C4-4CBA-B199-0D832771FF9A}" srcOrd="13" destOrd="0" presId="urn:microsoft.com/office/officeart/2005/8/layout/vList2"/>
    <dgm:cxn modelId="{D7F404FF-C36C-4B72-8C57-C932EAA102F3}" type="presParOf" srcId="{69F26F2F-8498-4D30-BC9D-7AEB582B753D}" destId="{FE7E42DC-5D48-4833-A9F3-FD5E8231F8A6}"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ADDC0-A253-4B9A-BD0D-A7977FFA342C}">
      <dsp:nvSpPr>
        <dsp:cNvPr id="0" name=""/>
        <dsp:cNvSpPr/>
      </dsp:nvSpPr>
      <dsp:spPr>
        <a:xfrm>
          <a:off x="0" y="187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Disease = Bucket </a:t>
          </a:r>
          <a:endParaRPr lang="en-IN" sz="2000" kern="1200"/>
        </a:p>
      </dsp:txBody>
      <dsp:txXfrm>
        <a:off x="23417" y="42160"/>
        <a:ext cx="11544152" cy="432866"/>
      </dsp:txXfrm>
    </dsp:sp>
    <dsp:sp modelId="{CB7603E8-6706-4F96-8D08-E97EFFE81AA8}">
      <dsp:nvSpPr>
        <dsp:cNvPr id="0" name=""/>
        <dsp:cNvSpPr/>
      </dsp:nvSpPr>
      <dsp:spPr>
        <a:xfrm>
          <a:off x="0" y="5560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Symptoms = Elements of bucket</a:t>
          </a:r>
          <a:endParaRPr lang="en-IN" sz="2000" kern="1200"/>
        </a:p>
      </dsp:txBody>
      <dsp:txXfrm>
        <a:off x="23417" y="579460"/>
        <a:ext cx="11544152" cy="432866"/>
      </dsp:txXfrm>
    </dsp:sp>
    <dsp:sp modelId="{39D97487-A7AF-4D61-90A3-940D41E52310}">
      <dsp:nvSpPr>
        <dsp:cNvPr id="0" name=""/>
        <dsp:cNvSpPr/>
      </dsp:nvSpPr>
      <dsp:spPr>
        <a:xfrm>
          <a:off x="0" y="10933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Least Bucket score = Highest Probability</a:t>
          </a:r>
          <a:endParaRPr lang="en-IN" sz="2000" kern="1200"/>
        </a:p>
      </dsp:txBody>
      <dsp:txXfrm>
        <a:off x="23417" y="1116760"/>
        <a:ext cx="11544152" cy="432866"/>
      </dsp:txXfrm>
    </dsp:sp>
    <dsp:sp modelId="{345AFC49-85BB-4E9D-B424-7E5FFA20244A}">
      <dsp:nvSpPr>
        <dsp:cNvPr id="0" name=""/>
        <dsp:cNvSpPr/>
      </dsp:nvSpPr>
      <dsp:spPr>
        <a:xfrm>
          <a:off x="0" y="16306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Symptom can only be asked once .</a:t>
          </a:r>
          <a:endParaRPr lang="en-IN" sz="2000" kern="1200"/>
        </a:p>
      </dsp:txBody>
      <dsp:txXfrm>
        <a:off x="23417" y="1654060"/>
        <a:ext cx="11544152" cy="432866"/>
      </dsp:txXfrm>
    </dsp:sp>
    <dsp:sp modelId="{642FA0B4-D475-4CEF-9AF1-52C96F6F7540}">
      <dsp:nvSpPr>
        <dsp:cNvPr id="0" name=""/>
        <dsp:cNvSpPr/>
      </dsp:nvSpPr>
      <dsp:spPr>
        <a:xfrm>
          <a:off x="0" y="21679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Bucket removal based on :</a:t>
          </a:r>
          <a:endParaRPr lang="en-IN" sz="2000" kern="1200"/>
        </a:p>
      </dsp:txBody>
      <dsp:txXfrm>
        <a:off x="23417" y="2191360"/>
        <a:ext cx="11544152" cy="432866"/>
      </dsp:txXfrm>
    </dsp:sp>
    <dsp:sp modelId="{E0F1FBE1-211C-457C-BBCB-02DA84861B06}">
      <dsp:nvSpPr>
        <dsp:cNvPr id="0" name=""/>
        <dsp:cNvSpPr/>
      </dsp:nvSpPr>
      <dsp:spPr>
        <a:xfrm>
          <a:off x="0" y="27052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CRITCAL SYMPTOM = Disease can’t be characterized without this  (Score =20)</a:t>
          </a:r>
          <a:endParaRPr lang="en-IN" sz="2000" kern="1200" dirty="0"/>
        </a:p>
      </dsp:txBody>
      <dsp:txXfrm>
        <a:off x="23417" y="2728660"/>
        <a:ext cx="11544152" cy="432866"/>
      </dsp:txXfrm>
    </dsp:sp>
    <dsp:sp modelId="{3BEE54DA-3C61-4A8F-AB2D-4641FBD707D6}">
      <dsp:nvSpPr>
        <dsp:cNvPr id="0" name=""/>
        <dsp:cNvSpPr/>
      </dsp:nvSpPr>
      <dsp:spPr>
        <a:xfrm>
          <a:off x="0" y="32425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IMPORTANT SYMPTOM = Two or more of these make up the disease (Score =10)  </a:t>
          </a:r>
          <a:endParaRPr lang="en-IN" sz="2000" kern="1200" dirty="0"/>
        </a:p>
      </dsp:txBody>
      <dsp:txXfrm>
        <a:off x="23417" y="3265960"/>
        <a:ext cx="11544152" cy="432866"/>
      </dsp:txXfrm>
    </dsp:sp>
    <dsp:sp modelId="{2633D970-F140-4591-9431-A51553ED9E64}">
      <dsp:nvSpPr>
        <dsp:cNvPr id="0" name=""/>
        <dsp:cNvSpPr/>
      </dsp:nvSpPr>
      <dsp:spPr>
        <a:xfrm>
          <a:off x="0" y="37798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OPTIONAL SYMPTOM = May or may not be present (Score =5) </a:t>
          </a:r>
          <a:endParaRPr lang="en-IN" sz="2000" kern="1200" dirty="0"/>
        </a:p>
      </dsp:txBody>
      <dsp:txXfrm>
        <a:off x="23417" y="3803260"/>
        <a:ext cx="11544152"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19241-F24B-46EF-9F75-DBA662431FDF}">
      <dsp:nvSpPr>
        <dsp:cNvPr id="0" name=""/>
        <dsp:cNvSpPr/>
      </dsp:nvSpPr>
      <dsp:spPr>
        <a:xfrm>
          <a:off x="0" y="9630"/>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Role : Clustered symptom identifier </a:t>
          </a:r>
          <a:endParaRPr lang="en-IN" sz="2300" kern="1200"/>
        </a:p>
      </dsp:txBody>
      <dsp:txXfrm>
        <a:off x="26930" y="36560"/>
        <a:ext cx="11537126" cy="497795"/>
      </dsp:txXfrm>
    </dsp:sp>
    <dsp:sp modelId="{88601128-D726-4EEC-A199-0A9052468EE8}">
      <dsp:nvSpPr>
        <dsp:cNvPr id="0" name=""/>
        <dsp:cNvSpPr/>
      </dsp:nvSpPr>
      <dsp:spPr>
        <a:xfrm>
          <a:off x="0" y="627525"/>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Finds the symptom that ALL the patients are suffering from .</a:t>
          </a:r>
          <a:endParaRPr lang="en-IN" sz="2300" kern="1200"/>
        </a:p>
      </dsp:txBody>
      <dsp:txXfrm>
        <a:off x="26930" y="654455"/>
        <a:ext cx="11537126" cy="497795"/>
      </dsp:txXfrm>
    </dsp:sp>
    <dsp:sp modelId="{973BC988-1E84-4F76-86E0-4257363416C5}">
      <dsp:nvSpPr>
        <dsp:cNvPr id="0" name=""/>
        <dsp:cNvSpPr/>
      </dsp:nvSpPr>
      <dsp:spPr>
        <a:xfrm>
          <a:off x="0" y="1245420"/>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Uses </a:t>
          </a:r>
          <a:r>
            <a:rPr lang="en-US" sz="2300" kern="1200" dirty="0" err="1" smtClean="0"/>
            <a:t>Redis</a:t>
          </a:r>
          <a:r>
            <a:rPr lang="en-US" sz="2300" kern="1200" dirty="0" smtClean="0"/>
            <a:t> table : </a:t>
          </a:r>
          <a:r>
            <a:rPr lang="en-US" sz="2300" kern="1200" dirty="0" err="1" smtClean="0"/>
            <a:t>GLObAL_SYMPTOM_COUNT</a:t>
          </a:r>
          <a:endParaRPr lang="en-IN" sz="2300" kern="1200" dirty="0"/>
        </a:p>
      </dsp:txBody>
      <dsp:txXfrm>
        <a:off x="26930" y="1272350"/>
        <a:ext cx="11537126" cy="497795"/>
      </dsp:txXfrm>
    </dsp:sp>
    <dsp:sp modelId="{1E01C4CC-5593-4C25-9370-F91B970143E6}">
      <dsp:nvSpPr>
        <dsp:cNvPr id="0" name=""/>
        <dsp:cNvSpPr/>
      </dsp:nvSpPr>
      <dsp:spPr>
        <a:xfrm>
          <a:off x="0" y="1863315"/>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Does not interact with buckets.</a:t>
          </a:r>
          <a:endParaRPr lang="en-IN" sz="2300" kern="1200"/>
        </a:p>
      </dsp:txBody>
      <dsp:txXfrm>
        <a:off x="26930" y="1890245"/>
        <a:ext cx="11537126" cy="497795"/>
      </dsp:txXfrm>
    </dsp:sp>
    <dsp:sp modelId="{E5658529-BB30-42BD-B75B-4CCEF32A535C}">
      <dsp:nvSpPr>
        <dsp:cNvPr id="0" name=""/>
        <dsp:cNvSpPr/>
      </dsp:nvSpPr>
      <dsp:spPr>
        <a:xfrm>
          <a:off x="0" y="2481211"/>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Step 1 : Get all symptom , Yes count from Redis via ORM </a:t>
          </a:r>
          <a:endParaRPr lang="en-IN" sz="2300" kern="1200"/>
        </a:p>
      </dsp:txBody>
      <dsp:txXfrm>
        <a:off x="26930" y="2508141"/>
        <a:ext cx="11537126" cy="497795"/>
      </dsp:txXfrm>
    </dsp:sp>
    <dsp:sp modelId="{25A47CD1-5600-46D0-9AA5-40A0AF020117}">
      <dsp:nvSpPr>
        <dsp:cNvPr id="0" name=""/>
        <dsp:cNvSpPr/>
      </dsp:nvSpPr>
      <dsp:spPr>
        <a:xfrm>
          <a:off x="0" y="3099106"/>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Step 2 : Find symptom with highest Yes count </a:t>
          </a:r>
          <a:endParaRPr lang="en-IN" sz="2300" kern="1200"/>
        </a:p>
      </dsp:txBody>
      <dsp:txXfrm>
        <a:off x="26930" y="3126036"/>
        <a:ext cx="11537126" cy="497795"/>
      </dsp:txXfrm>
    </dsp:sp>
    <dsp:sp modelId="{BEC4C8AF-1C6A-41A7-8148-71C3028542B1}">
      <dsp:nvSpPr>
        <dsp:cNvPr id="0" name=""/>
        <dsp:cNvSpPr/>
      </dsp:nvSpPr>
      <dsp:spPr>
        <a:xfrm>
          <a:off x="0" y="3717001"/>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Step : Return that symptom </a:t>
          </a:r>
          <a:endParaRPr lang="en-IN" sz="2300" kern="1200"/>
        </a:p>
      </dsp:txBody>
      <dsp:txXfrm>
        <a:off x="26930" y="3743931"/>
        <a:ext cx="11537126" cy="497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C03E4-D752-48ED-9317-26EF4F86E828}">
      <dsp:nvSpPr>
        <dsp:cNvPr id="0" name=""/>
        <dsp:cNvSpPr/>
      </dsp:nvSpPr>
      <dsp:spPr>
        <a:xfrm>
          <a:off x="0" y="9630"/>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Role : Most probable symptom finder , patient history based</a:t>
          </a:r>
          <a:endParaRPr lang="en-IN" sz="2300" kern="1200"/>
        </a:p>
      </dsp:txBody>
      <dsp:txXfrm>
        <a:off x="26930" y="36560"/>
        <a:ext cx="11537126" cy="497795"/>
      </dsp:txXfrm>
    </dsp:sp>
    <dsp:sp modelId="{C1889365-6B5B-4C82-BD0A-F1258A7584CB}">
      <dsp:nvSpPr>
        <dsp:cNvPr id="0" name=""/>
        <dsp:cNvSpPr/>
      </dsp:nvSpPr>
      <dsp:spPr>
        <a:xfrm>
          <a:off x="0" y="627525"/>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Finds the symptom that the patients is PRONE to.</a:t>
          </a:r>
          <a:endParaRPr lang="en-IN" sz="2300" kern="1200"/>
        </a:p>
      </dsp:txBody>
      <dsp:txXfrm>
        <a:off x="26930" y="654455"/>
        <a:ext cx="11537126" cy="497795"/>
      </dsp:txXfrm>
    </dsp:sp>
    <dsp:sp modelId="{104EC75F-3ACF-4563-BA2A-6163A24BC477}">
      <dsp:nvSpPr>
        <dsp:cNvPr id="0" name=""/>
        <dsp:cNvSpPr/>
      </dsp:nvSpPr>
      <dsp:spPr>
        <a:xfrm>
          <a:off x="0" y="1245420"/>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Uses </a:t>
          </a:r>
          <a:r>
            <a:rPr lang="en-US" sz="2300" kern="1200" dirty="0" err="1" smtClean="0"/>
            <a:t>Redis</a:t>
          </a:r>
          <a:r>
            <a:rPr lang="en-US" sz="2300" kern="1200" dirty="0" smtClean="0"/>
            <a:t> table: &lt;</a:t>
          </a:r>
          <a:r>
            <a:rPr lang="en-US" sz="2300" kern="1200" dirty="0" err="1" smtClean="0"/>
            <a:t>chat_id</a:t>
          </a:r>
          <a:r>
            <a:rPr lang="en-US" sz="2300" kern="1200" dirty="0" smtClean="0"/>
            <a:t> + </a:t>
          </a:r>
          <a:r>
            <a:rPr lang="en-US" sz="2300" kern="1200" smtClean="0"/>
            <a:t>“:symptoms”&gt;</a:t>
          </a:r>
          <a:endParaRPr lang="en-IN" sz="2300" kern="1200" dirty="0"/>
        </a:p>
      </dsp:txBody>
      <dsp:txXfrm>
        <a:off x="26930" y="1272350"/>
        <a:ext cx="11537126" cy="497795"/>
      </dsp:txXfrm>
    </dsp:sp>
    <dsp:sp modelId="{A73B7549-8F84-458E-AE6F-D2F040187F0C}">
      <dsp:nvSpPr>
        <dsp:cNvPr id="0" name=""/>
        <dsp:cNvSpPr/>
      </dsp:nvSpPr>
      <dsp:spPr>
        <a:xfrm>
          <a:off x="0" y="1863315"/>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Does not interact with buckets.</a:t>
          </a:r>
          <a:endParaRPr lang="en-IN" sz="2300" kern="1200"/>
        </a:p>
      </dsp:txBody>
      <dsp:txXfrm>
        <a:off x="26930" y="1890245"/>
        <a:ext cx="11537126" cy="497795"/>
      </dsp:txXfrm>
    </dsp:sp>
    <dsp:sp modelId="{7DBCA7F7-DA08-42B4-A216-94D4E6BA52E9}">
      <dsp:nvSpPr>
        <dsp:cNvPr id="0" name=""/>
        <dsp:cNvSpPr/>
      </dsp:nvSpPr>
      <dsp:spPr>
        <a:xfrm>
          <a:off x="0" y="2481211"/>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Step 1 : Get Patient’s historical symptom , Yes count from Redis via ORM </a:t>
          </a:r>
          <a:endParaRPr lang="en-IN" sz="2300" kern="1200"/>
        </a:p>
      </dsp:txBody>
      <dsp:txXfrm>
        <a:off x="26930" y="2508141"/>
        <a:ext cx="11537126" cy="497795"/>
      </dsp:txXfrm>
    </dsp:sp>
    <dsp:sp modelId="{E6AD6FF4-F90F-4BF7-9152-3AB311181D10}">
      <dsp:nvSpPr>
        <dsp:cNvPr id="0" name=""/>
        <dsp:cNvSpPr/>
      </dsp:nvSpPr>
      <dsp:spPr>
        <a:xfrm>
          <a:off x="0" y="3099106"/>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Step 2 : Find symptom with highest Yes count </a:t>
          </a:r>
          <a:endParaRPr lang="en-IN" sz="2300" kern="1200"/>
        </a:p>
      </dsp:txBody>
      <dsp:txXfrm>
        <a:off x="26930" y="3126036"/>
        <a:ext cx="11537126" cy="497795"/>
      </dsp:txXfrm>
    </dsp:sp>
    <dsp:sp modelId="{2E113313-4C40-40A6-820D-2F7513C57BAF}">
      <dsp:nvSpPr>
        <dsp:cNvPr id="0" name=""/>
        <dsp:cNvSpPr/>
      </dsp:nvSpPr>
      <dsp:spPr>
        <a:xfrm>
          <a:off x="0" y="3717001"/>
          <a:ext cx="11590986"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Step : Return that symptom </a:t>
          </a:r>
          <a:endParaRPr lang="en-IN" sz="2300" kern="1200"/>
        </a:p>
      </dsp:txBody>
      <dsp:txXfrm>
        <a:off x="26930" y="3743931"/>
        <a:ext cx="11537126"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4204C-273D-4E80-841D-32DE64EF0311}">
      <dsp:nvSpPr>
        <dsp:cNvPr id="0" name=""/>
        <dsp:cNvSpPr/>
      </dsp:nvSpPr>
      <dsp:spPr>
        <a:xfrm>
          <a:off x="0" y="187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Role : Find symptom with highest score across buckets</a:t>
          </a:r>
          <a:endParaRPr lang="en-IN" sz="2000" kern="1200"/>
        </a:p>
      </dsp:txBody>
      <dsp:txXfrm>
        <a:off x="23417" y="42160"/>
        <a:ext cx="11544152" cy="432866"/>
      </dsp:txXfrm>
    </dsp:sp>
    <dsp:sp modelId="{13055A96-676A-4310-BEDF-91894112D40E}">
      <dsp:nvSpPr>
        <dsp:cNvPr id="0" name=""/>
        <dsp:cNvSpPr/>
      </dsp:nvSpPr>
      <dsp:spPr>
        <a:xfrm>
          <a:off x="0" y="5560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Finds the symptom that will fill largest number of buckets</a:t>
          </a:r>
          <a:endParaRPr lang="en-IN" sz="2000" kern="1200"/>
        </a:p>
      </dsp:txBody>
      <dsp:txXfrm>
        <a:off x="23417" y="579460"/>
        <a:ext cx="11544152" cy="432866"/>
      </dsp:txXfrm>
    </dsp:sp>
    <dsp:sp modelId="{60CB0454-A1CF-4DA9-B73D-3C052D95502F}">
      <dsp:nvSpPr>
        <dsp:cNvPr id="0" name=""/>
        <dsp:cNvSpPr/>
      </dsp:nvSpPr>
      <dsp:spPr>
        <a:xfrm>
          <a:off x="0" y="10933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Does not interact directly with buckets</a:t>
          </a:r>
          <a:endParaRPr lang="en-IN" sz="2000" kern="1200"/>
        </a:p>
      </dsp:txBody>
      <dsp:txXfrm>
        <a:off x="23417" y="1116760"/>
        <a:ext cx="11544152" cy="432866"/>
      </dsp:txXfrm>
    </dsp:sp>
    <dsp:sp modelId="{6BDD4075-6796-4154-B84D-5737830A8B98}">
      <dsp:nvSpPr>
        <dsp:cNvPr id="0" name=""/>
        <dsp:cNvSpPr/>
      </dsp:nvSpPr>
      <dsp:spPr>
        <a:xfrm>
          <a:off x="0" y="16306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1 : Get symptom score dict </a:t>
          </a:r>
          <a:endParaRPr lang="en-IN" sz="2000" kern="1200"/>
        </a:p>
      </dsp:txBody>
      <dsp:txXfrm>
        <a:off x="23417" y="1654060"/>
        <a:ext cx="11544152" cy="432866"/>
      </dsp:txXfrm>
    </dsp:sp>
    <dsp:sp modelId="{33DA78DF-9071-4919-8CA1-299AA566C153}">
      <dsp:nvSpPr>
        <dsp:cNvPr id="0" name=""/>
        <dsp:cNvSpPr/>
      </dsp:nvSpPr>
      <dsp:spPr>
        <a:xfrm>
          <a:off x="0" y="21679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2 : Find symptom with highest score</a:t>
          </a:r>
          <a:endParaRPr lang="en-IN" sz="2000" kern="1200"/>
        </a:p>
      </dsp:txBody>
      <dsp:txXfrm>
        <a:off x="23417" y="2191360"/>
        <a:ext cx="11544152" cy="432866"/>
      </dsp:txXfrm>
    </dsp:sp>
    <dsp:sp modelId="{6530345E-988D-44F0-89C8-F24713FA5133}">
      <dsp:nvSpPr>
        <dsp:cNvPr id="0" name=""/>
        <dsp:cNvSpPr/>
      </dsp:nvSpPr>
      <dsp:spPr>
        <a:xfrm>
          <a:off x="0" y="27052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3 : Return that symptom</a:t>
          </a:r>
          <a:endParaRPr lang="en-IN" sz="2000" kern="1200"/>
        </a:p>
      </dsp:txBody>
      <dsp:txXfrm>
        <a:off x="23417" y="2728660"/>
        <a:ext cx="11544152" cy="432866"/>
      </dsp:txXfrm>
    </dsp:sp>
    <dsp:sp modelId="{D0E30336-D567-4F0E-87EF-5AE895C8A68A}">
      <dsp:nvSpPr>
        <dsp:cNvPr id="0" name=""/>
        <dsp:cNvSpPr/>
      </dsp:nvSpPr>
      <dsp:spPr>
        <a:xfrm>
          <a:off x="0" y="32425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4 : Update buckets , remove symptom from all score dicts</a:t>
          </a:r>
          <a:endParaRPr lang="en-IN" sz="2000" kern="1200"/>
        </a:p>
      </dsp:txBody>
      <dsp:txXfrm>
        <a:off x="23417" y="3265960"/>
        <a:ext cx="11544152" cy="432866"/>
      </dsp:txXfrm>
    </dsp:sp>
    <dsp:sp modelId="{AB31704F-7C5C-445C-B891-8B7A26B7F8F6}">
      <dsp:nvSpPr>
        <dsp:cNvPr id="0" name=""/>
        <dsp:cNvSpPr/>
      </dsp:nvSpPr>
      <dsp:spPr>
        <a:xfrm>
          <a:off x="0" y="37798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5 : End  </a:t>
          </a:r>
          <a:endParaRPr lang="en-IN" sz="2000" kern="1200"/>
        </a:p>
      </dsp:txBody>
      <dsp:txXfrm>
        <a:off x="23417" y="3803260"/>
        <a:ext cx="11544152"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45151-44D2-48B3-A314-1DD36A733752}">
      <dsp:nvSpPr>
        <dsp:cNvPr id="0" name=""/>
        <dsp:cNvSpPr/>
      </dsp:nvSpPr>
      <dsp:spPr>
        <a:xfrm>
          <a:off x="0" y="187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Role : Find Critical symptom with highest score across buckets</a:t>
          </a:r>
          <a:endParaRPr lang="en-IN" sz="2000" kern="1200"/>
        </a:p>
      </dsp:txBody>
      <dsp:txXfrm>
        <a:off x="23417" y="42160"/>
        <a:ext cx="11544152" cy="432866"/>
      </dsp:txXfrm>
    </dsp:sp>
    <dsp:sp modelId="{F4B9C952-F294-44B7-A8C1-6067107D2427}">
      <dsp:nvSpPr>
        <dsp:cNvPr id="0" name=""/>
        <dsp:cNvSpPr/>
      </dsp:nvSpPr>
      <dsp:spPr>
        <a:xfrm>
          <a:off x="0" y="5560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Finds the symptom that will remove largest number of buckets if answered in negative . </a:t>
          </a:r>
          <a:endParaRPr lang="en-IN" sz="2000" kern="1200"/>
        </a:p>
      </dsp:txBody>
      <dsp:txXfrm>
        <a:off x="23417" y="579460"/>
        <a:ext cx="11544152" cy="432866"/>
      </dsp:txXfrm>
    </dsp:sp>
    <dsp:sp modelId="{724A6DA7-589B-4E0A-B06D-CC3EDFB69266}">
      <dsp:nvSpPr>
        <dsp:cNvPr id="0" name=""/>
        <dsp:cNvSpPr/>
      </dsp:nvSpPr>
      <dsp:spPr>
        <a:xfrm>
          <a:off x="0" y="10933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Does not interact with bucket directly</a:t>
          </a:r>
          <a:endParaRPr lang="en-IN" sz="2000" kern="1200"/>
        </a:p>
      </dsp:txBody>
      <dsp:txXfrm>
        <a:off x="23417" y="1116760"/>
        <a:ext cx="11544152" cy="432866"/>
      </dsp:txXfrm>
    </dsp:sp>
    <dsp:sp modelId="{1F14E166-8737-46D8-A560-C27286461A6A}">
      <dsp:nvSpPr>
        <dsp:cNvPr id="0" name=""/>
        <dsp:cNvSpPr/>
      </dsp:nvSpPr>
      <dsp:spPr>
        <a:xfrm>
          <a:off x="0" y="16306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1 : Get Critical symptom score dict </a:t>
          </a:r>
          <a:endParaRPr lang="en-IN" sz="2000" kern="1200"/>
        </a:p>
      </dsp:txBody>
      <dsp:txXfrm>
        <a:off x="23417" y="1654060"/>
        <a:ext cx="11544152" cy="432866"/>
      </dsp:txXfrm>
    </dsp:sp>
    <dsp:sp modelId="{564E9470-2479-48DA-A9F9-B38F51ACF225}">
      <dsp:nvSpPr>
        <dsp:cNvPr id="0" name=""/>
        <dsp:cNvSpPr/>
      </dsp:nvSpPr>
      <dsp:spPr>
        <a:xfrm>
          <a:off x="0" y="21679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2 : Find symptom with highest score</a:t>
          </a:r>
          <a:endParaRPr lang="en-IN" sz="2000" kern="1200"/>
        </a:p>
      </dsp:txBody>
      <dsp:txXfrm>
        <a:off x="23417" y="2191360"/>
        <a:ext cx="11544152" cy="432866"/>
      </dsp:txXfrm>
    </dsp:sp>
    <dsp:sp modelId="{724AC4B9-C294-411E-86B8-F792A51C31F2}">
      <dsp:nvSpPr>
        <dsp:cNvPr id="0" name=""/>
        <dsp:cNvSpPr/>
      </dsp:nvSpPr>
      <dsp:spPr>
        <a:xfrm>
          <a:off x="0" y="27052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3 : Return that symptom</a:t>
          </a:r>
          <a:endParaRPr lang="en-IN" sz="2000" kern="1200"/>
        </a:p>
      </dsp:txBody>
      <dsp:txXfrm>
        <a:off x="23417" y="2728660"/>
        <a:ext cx="11544152" cy="432866"/>
      </dsp:txXfrm>
    </dsp:sp>
    <dsp:sp modelId="{7BF038B1-CB87-4EA6-92AB-F46E7C6E81A3}">
      <dsp:nvSpPr>
        <dsp:cNvPr id="0" name=""/>
        <dsp:cNvSpPr/>
      </dsp:nvSpPr>
      <dsp:spPr>
        <a:xfrm>
          <a:off x="0" y="32425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4 : Update buckets , remove symptom from all score dicts</a:t>
          </a:r>
          <a:endParaRPr lang="en-IN" sz="2000" kern="1200"/>
        </a:p>
      </dsp:txBody>
      <dsp:txXfrm>
        <a:off x="23417" y="3265960"/>
        <a:ext cx="11544152" cy="432866"/>
      </dsp:txXfrm>
    </dsp:sp>
    <dsp:sp modelId="{BB1F4D60-9FDE-42B5-AA2B-3535071D0DCD}">
      <dsp:nvSpPr>
        <dsp:cNvPr id="0" name=""/>
        <dsp:cNvSpPr/>
      </dsp:nvSpPr>
      <dsp:spPr>
        <a:xfrm>
          <a:off x="0" y="3779843"/>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5 : End  </a:t>
          </a:r>
          <a:endParaRPr lang="en-IN" sz="2000" kern="1200"/>
        </a:p>
      </dsp:txBody>
      <dsp:txXfrm>
        <a:off x="23417" y="3803260"/>
        <a:ext cx="11544152"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48580-95EE-4B80-8332-4CC6E8A775DC}">
      <dsp:nvSpPr>
        <dsp:cNvPr id="0" name=""/>
        <dsp:cNvSpPr/>
      </dsp:nvSpPr>
      <dsp:spPr>
        <a:xfrm>
          <a:off x="0" y="70258"/>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Role : Find  symptom with highest cumulative remaining score in each bucket</a:t>
          </a:r>
          <a:endParaRPr lang="en-IN" sz="2000" kern="1200"/>
        </a:p>
      </dsp:txBody>
      <dsp:txXfrm>
        <a:off x="23417" y="93675"/>
        <a:ext cx="11544152" cy="432866"/>
      </dsp:txXfrm>
    </dsp:sp>
    <dsp:sp modelId="{04184E30-9AF3-49C0-8A53-13A5683FF976}">
      <dsp:nvSpPr>
        <dsp:cNvPr id="0" name=""/>
        <dsp:cNvSpPr/>
      </dsp:nvSpPr>
      <dsp:spPr>
        <a:xfrm>
          <a:off x="0" y="607558"/>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Finds the symptoms that will fill the remaining disease  . </a:t>
          </a:r>
          <a:endParaRPr lang="en-IN" sz="2000" kern="1200" dirty="0"/>
        </a:p>
      </dsp:txBody>
      <dsp:txXfrm>
        <a:off x="23417" y="630975"/>
        <a:ext cx="11544152" cy="432866"/>
      </dsp:txXfrm>
    </dsp:sp>
    <dsp:sp modelId="{E28DE6B0-DD78-4FA4-A147-5F653C37C283}">
      <dsp:nvSpPr>
        <dsp:cNvPr id="0" name=""/>
        <dsp:cNvSpPr/>
      </dsp:nvSpPr>
      <dsp:spPr>
        <a:xfrm>
          <a:off x="0" y="1144859"/>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1 : Get Bucket </a:t>
          </a:r>
          <a:endParaRPr lang="en-IN" sz="2000" kern="1200"/>
        </a:p>
      </dsp:txBody>
      <dsp:txXfrm>
        <a:off x="23417" y="1168276"/>
        <a:ext cx="11544152" cy="432866"/>
      </dsp:txXfrm>
    </dsp:sp>
    <dsp:sp modelId="{2B95FA92-A884-40C1-AAA3-5DB4823F13F6}">
      <dsp:nvSpPr>
        <dsp:cNvPr id="0" name=""/>
        <dsp:cNvSpPr/>
      </dsp:nvSpPr>
      <dsp:spPr>
        <a:xfrm>
          <a:off x="0" y="1682159"/>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2 : Find symptom with highest score in Bucket</a:t>
          </a:r>
          <a:endParaRPr lang="en-IN" sz="2000" kern="1200"/>
        </a:p>
      </dsp:txBody>
      <dsp:txXfrm>
        <a:off x="23417" y="1705576"/>
        <a:ext cx="11544152" cy="432866"/>
      </dsp:txXfrm>
    </dsp:sp>
    <dsp:sp modelId="{568D80C1-4E9A-4BFE-BBAC-A8DD2DF878A3}">
      <dsp:nvSpPr>
        <dsp:cNvPr id="0" name=""/>
        <dsp:cNvSpPr/>
      </dsp:nvSpPr>
      <dsp:spPr>
        <a:xfrm>
          <a:off x="0" y="2219459"/>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3 : Record that symptom , score in data structure</a:t>
          </a:r>
          <a:endParaRPr lang="en-IN" sz="2000" kern="1200"/>
        </a:p>
      </dsp:txBody>
      <dsp:txXfrm>
        <a:off x="23417" y="2242876"/>
        <a:ext cx="11544152" cy="432866"/>
      </dsp:txXfrm>
    </dsp:sp>
    <dsp:sp modelId="{443988C9-E0E8-46AC-932A-7AEE4BB8D1CA}">
      <dsp:nvSpPr>
        <dsp:cNvPr id="0" name=""/>
        <dsp:cNvSpPr/>
      </dsp:nvSpPr>
      <dsp:spPr>
        <a:xfrm>
          <a:off x="0" y="2756759"/>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4 : If buckets left goto step 1 </a:t>
          </a:r>
          <a:endParaRPr lang="en-IN" sz="2000" kern="1200"/>
        </a:p>
      </dsp:txBody>
      <dsp:txXfrm>
        <a:off x="23417" y="2780176"/>
        <a:ext cx="11544152" cy="432866"/>
      </dsp:txXfrm>
    </dsp:sp>
    <dsp:sp modelId="{C87FE726-6D26-458F-A236-8FD9C3810D22}">
      <dsp:nvSpPr>
        <dsp:cNvPr id="0" name=""/>
        <dsp:cNvSpPr/>
      </dsp:nvSpPr>
      <dsp:spPr>
        <a:xfrm>
          <a:off x="0" y="3294059"/>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5 : Find symptom with highest score in data structure</a:t>
          </a:r>
          <a:endParaRPr lang="en-IN" sz="2000" kern="1200"/>
        </a:p>
      </dsp:txBody>
      <dsp:txXfrm>
        <a:off x="23417" y="3317476"/>
        <a:ext cx="11544152" cy="432866"/>
      </dsp:txXfrm>
    </dsp:sp>
    <dsp:sp modelId="{FE7E42DC-5D48-4833-A9F3-FD5E8231F8A6}">
      <dsp:nvSpPr>
        <dsp:cNvPr id="0" name=""/>
        <dsp:cNvSpPr/>
      </dsp:nvSpPr>
      <dsp:spPr>
        <a:xfrm>
          <a:off x="0" y="3831359"/>
          <a:ext cx="11590986"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Step 6 : Return that symptom </a:t>
          </a:r>
          <a:endParaRPr lang="en-IN" sz="2000" kern="1200"/>
        </a:p>
      </dsp:txBody>
      <dsp:txXfrm>
        <a:off x="23417" y="3854776"/>
        <a:ext cx="11544152"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1A254-E659-4D4E-9106-5AC423E61A9D}" type="datetimeFigureOut">
              <a:rPr lang="en-IN" smtClean="0"/>
              <a:t>03-06-2016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F7FB7-DE69-436F-8071-7309B149520F}" type="slidenum">
              <a:rPr lang="en-IN" smtClean="0"/>
              <a:t>‹#›</a:t>
            </a:fld>
            <a:endParaRPr lang="en-IN"/>
          </a:p>
        </p:txBody>
      </p:sp>
    </p:spTree>
    <p:extLst>
      <p:ext uri="{BB962C8B-B14F-4D97-AF65-F5344CB8AC3E}">
        <p14:creationId xmlns:p14="http://schemas.microsoft.com/office/powerpoint/2010/main" val="347178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50F7FB7-DE69-436F-8071-7309B149520F}" type="slidenum">
              <a:rPr lang="en-IN" smtClean="0"/>
              <a:t>1</a:t>
            </a:fld>
            <a:endParaRPr lang="en-IN"/>
          </a:p>
        </p:txBody>
      </p:sp>
    </p:spTree>
    <p:extLst>
      <p:ext uri="{BB962C8B-B14F-4D97-AF65-F5344CB8AC3E}">
        <p14:creationId xmlns:p14="http://schemas.microsoft.com/office/powerpoint/2010/main" val="1422607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6597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950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9714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4406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4111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2707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35097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8217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0012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13E8E5-51EB-4ABE-BED0-F81C6621E573}"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7108236"/>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618A6F-5B2A-496F-8A16-A7AE397FA901}"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857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8A537-04F5-4D3E-8389-ACED522BF94A}"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895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8BB10F-778C-4330-919C-3E3EA77670C1}"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9354170"/>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355FE-E83C-49AD-9AAC-E1B8D1B18459}"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674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C01D6-2439-441A-AAF7-E169C2B5BB74}"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1739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73B180-A42A-46FE-AEFC-CFE9A8302A14}" type="datetime1">
              <a:rPr lang="en-US" smtClean="0">
                <a:solidFill>
                  <a:prstClr val="black">
                    <a:tint val="75000"/>
                  </a:prstClr>
                </a:solidFill>
              </a:r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2809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E9A57C-EEAD-41C4-9BC7-5860A171CDD5}" type="datetime1">
              <a:rPr lang="en-US" smtClean="0">
                <a:solidFill>
                  <a:prstClr val="black">
                    <a:tint val="75000"/>
                  </a:prstClr>
                </a:solidFill>
              </a:rPr>
              <a:t>6/3/2016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32060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211306-8773-4328-B01F-3774F3A9E117}" type="datetime1">
              <a:rPr lang="en-US" smtClean="0">
                <a:solidFill>
                  <a:prstClr val="black">
                    <a:tint val="75000"/>
                  </a:prstClr>
                </a:solidFill>
              </a:rPr>
              <a:t>6/3/2016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071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C037A-FED2-4B53-B218-AFF7670A4F14}" type="datetime1">
              <a:rPr lang="en-US" smtClean="0">
                <a:solidFill>
                  <a:prstClr val="black">
                    <a:tint val="75000"/>
                  </a:prstClr>
                </a:solidFill>
              </a:rPr>
              <a:t>6/3/2016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696362"/>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68A6A-8D0A-4964-A895-7F77D56F2F81}" type="datetime1">
              <a:rPr lang="en-US" smtClean="0">
                <a:solidFill>
                  <a:prstClr val="black">
                    <a:tint val="75000"/>
                  </a:prstClr>
                </a:solidFill>
              </a:r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200261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5632E8-3781-4BCF-BD4F-FACBDF9AA056}"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91819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BAFFED-C549-4E6A-A28C-43B51EF8DC84}" type="datetime1">
              <a:rPr lang="en-US" smtClean="0">
                <a:solidFill>
                  <a:prstClr val="black">
                    <a:tint val="75000"/>
                  </a:prstClr>
                </a:solidFill>
              </a:r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5805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D107F-BA6D-4EDD-9155-D67E035DEF49}"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6590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3AAF0-8C92-4065-9695-7254717FC7D1}"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4386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884ED9-BABB-4F81-84A6-221CE0CDDD50}"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40502"/>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931CAF-73EF-43C1-AC14-2DE2A8802AD3}"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88578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D1F60-5317-4BC8-B449-E3D709C281DD}"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60294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621036-968C-4FAE-9968-3547B6ACE395}" type="datetime1">
              <a:rPr lang="en-US" smtClean="0">
                <a:solidFill>
                  <a:prstClr val="black">
                    <a:tint val="75000"/>
                  </a:prstClr>
                </a:solidFill>
              </a:r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5411987"/>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9DAA84-F270-452D-A951-F3BD05FE7038}" type="datetime1">
              <a:rPr lang="en-US" smtClean="0">
                <a:solidFill>
                  <a:prstClr val="black">
                    <a:tint val="75000"/>
                  </a:prstClr>
                </a:solidFill>
              </a:rPr>
              <a:t>6/3/2016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3521926"/>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1C626C-BCB8-474B-8156-312AF4A40FC9}" type="datetime1">
              <a:rPr lang="en-US" smtClean="0">
                <a:solidFill>
                  <a:prstClr val="black">
                    <a:tint val="75000"/>
                  </a:prstClr>
                </a:solidFill>
              </a:rPr>
              <a:t>6/3/2016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03850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DCF61-B4B2-42B6-A34E-61699F90D027}" type="datetime1">
              <a:rPr lang="en-US" smtClean="0">
                <a:solidFill>
                  <a:prstClr val="black">
                    <a:tint val="75000"/>
                  </a:prstClr>
                </a:solidFill>
              </a:rPr>
              <a:t>6/3/2016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8553262"/>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9B1C5-79E4-4F13-AA25-431324113EF2}"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8692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B615B-DFD8-4CCA-A43A-1CD67B8164FF}" type="datetime1">
              <a:rPr lang="en-US" smtClean="0">
                <a:solidFill>
                  <a:prstClr val="black">
                    <a:tint val="75000"/>
                  </a:prstClr>
                </a:solidFill>
              </a:r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5690768"/>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9AA96-FC9F-441E-B240-1EC321A35FC3}" type="datetime1">
              <a:rPr lang="en-US" smtClean="0">
                <a:solidFill>
                  <a:prstClr val="black">
                    <a:tint val="75000"/>
                  </a:prstClr>
                </a:solidFill>
              </a:r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52774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C55100-506C-4E47-AC6D-17E3C54C1140}" type="datetime1">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2678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5D3125-52E2-4691-82B6-372CC38ED23C}" type="datetime1">
              <a:rPr lang="en-US" smtClean="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92251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1FF5760-EAB4-4F88-A44C-DF92D9098D92}" type="datetime1">
              <a:rPr lang="en-US" smtClean="0"/>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985233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7E4A0BD-A22E-4E9F-BFB9-A8F82D039880}" type="datetime1">
              <a:rPr lang="en-US" smtClean="0"/>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28697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FCE689A-F87C-46BA-8D9A-A0530CE1325B}" type="datetime1">
              <a:rPr lang="en-US" smtClean="0"/>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9854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A4B79-CD5D-4510-898D-CC9E9A09A901}"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58777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9CF24C-DE12-4692-B186-9BFAC600C46B}" type="datetime1">
              <a:rPr lang="en-US" smtClean="0">
                <a:solidFill>
                  <a:prstClr val="black">
                    <a:tint val="75000"/>
                  </a:prstClr>
                </a:solidFill>
              </a:rPr>
              <a:t>6/3/2016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7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266F73-3448-4DAD-BFBA-2A551D4272B7}" type="datetime1">
              <a:rPr lang="en-US" smtClean="0">
                <a:solidFill>
                  <a:prstClr val="black">
                    <a:tint val="75000"/>
                  </a:prstClr>
                </a:solidFill>
              </a:r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10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9F834B-2A10-473E-94B5-3A3AC59861AD}" type="datetime1">
              <a:rPr lang="en-US" smtClean="0">
                <a:solidFill>
                  <a:prstClr val="black">
                    <a:tint val="75000"/>
                  </a:prstClr>
                </a:solidFill>
              </a:rPr>
              <a:t>6/3/2016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1929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2E4E78-A43F-42A9-9564-3629D8B26CF7}" type="datetime1">
              <a:rPr lang="en-US" smtClean="0">
                <a:solidFill>
                  <a:prstClr val="black">
                    <a:tint val="75000"/>
                  </a:prstClr>
                </a:solidFill>
              </a:rPr>
              <a:t>6/3/2016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839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BB1D3-A4D1-41EC-A5AF-9044CAB37C35}" type="datetime1">
              <a:rPr lang="en-US" smtClean="0">
                <a:solidFill>
                  <a:prstClr val="black">
                    <a:tint val="75000"/>
                  </a:prstClr>
                </a:solidFill>
              </a:rPr>
              <a:t>6/3/2016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196653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BB36A-130A-4BBD-9CE4-017B5CB37218}" type="datetime1">
              <a:rPr lang="en-US" smtClean="0">
                <a:solidFill>
                  <a:prstClr val="black">
                    <a:tint val="75000"/>
                  </a:prstClr>
                </a:solidFill>
              </a:r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191929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FB08F-D3F0-403B-A9C0-129FE4A67372}" type="datetime1">
              <a:rPr lang="en-US" smtClean="0">
                <a:solidFill>
                  <a:prstClr val="black">
                    <a:tint val="75000"/>
                  </a:prstClr>
                </a:solidFill>
              </a:r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5429CF-FBD0-43D9-9A85-0230A0986C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14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709306E-0EAF-4531-A27F-748712241D85}" type="datetime1">
              <a:rPr lang="en-US" smtClean="0"/>
              <a:t>6/3/2016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38877101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3515DB8-E43A-46CD-BFDD-22B7F3CF9337}" type="datetime1">
              <a:rPr lang="en-US" smtClean="0"/>
              <a:t>6/3/2016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411451254"/>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641A3A0-433F-473E-9247-4FB8D55420CE}" type="datetime1">
              <a:rPr lang="en-US" smtClean="0"/>
              <a:t>6/3/2016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998412867"/>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8" r:id="rId13"/>
    <p:sldLayoutId id="2147484099" r:id="rId14"/>
    <p:sldLayoutId id="2147484100" r:id="rId15"/>
    <p:sldLayoutId id="214748410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4.xml"/><Relationship Id="rId4" Type="http://schemas.openxmlformats.org/officeDocument/2006/relationships/image" Target="../media/image9.jpg"/></Relationships>
</file>

<file path=ppt/slides/_rels/slide5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4.xml"/><Relationship Id="rId5" Type="http://schemas.openxmlformats.org/officeDocument/2006/relationships/image" Target="../media/image13.jpg"/><Relationship Id="rId4" Type="http://schemas.openxmlformats.org/officeDocument/2006/relationships/image" Target="../media/image12.jpg"/></Relationships>
</file>

<file path=ppt/slides/_rels/slide5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hyperlink" Target="Source/Use%20Case%20Diagram2.pdf" TargetMode="Externa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hyperlink" Target="Source/SRS.pdf" TargetMode="Externa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hyperlink" Target="http://www.obofoundry.org/" TargetMode="External"/><Relationship Id="rId2" Type="http://schemas.openxmlformats.org/officeDocument/2006/relationships/hyperlink" Target="http://www.nltk.org/" TargetMode="External"/><Relationship Id="rId1" Type="http://schemas.openxmlformats.org/officeDocument/2006/relationships/slideLayout" Target="../slideLayouts/slideLayout24.xml"/><Relationship Id="rId5" Type="http://schemas.openxmlformats.org/officeDocument/2006/relationships/hyperlink" Target="https://core.telegram.org/api" TargetMode="External"/><Relationship Id="rId4" Type="http://schemas.openxmlformats.org/officeDocument/2006/relationships/hyperlink" Target="http://www.alicebot.org/about.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462825"/>
          </a:xfrm>
        </p:spPr>
        <p:txBody>
          <a:bodyPr>
            <a:normAutofit fontScale="90000"/>
          </a:bodyPr>
          <a:lstStyle/>
          <a:p>
            <a:pPr algn="ctr"/>
            <a:r>
              <a:rPr lang="en-IN" sz="6600" dirty="0" err="1" smtClean="0">
                <a:effectLst>
                  <a:outerShdw blurRad="38100" dist="38100" dir="2700000" algn="tl">
                    <a:srgbClr val="000000">
                      <a:alpha val="43137"/>
                    </a:srgbClr>
                  </a:outerShdw>
                </a:effectLst>
              </a:rPr>
              <a:t>Chatbot</a:t>
            </a:r>
            <a:r>
              <a:rPr lang="en-IN" sz="6600" dirty="0" smtClean="0">
                <a:effectLst>
                  <a:outerShdw blurRad="38100" dist="38100" dir="2700000" algn="tl">
                    <a:srgbClr val="000000">
                      <a:alpha val="43137"/>
                    </a:srgbClr>
                  </a:outerShdw>
                </a:effectLst>
              </a:rPr>
              <a:t> based Medial Expert System </a:t>
            </a:r>
            <a:endParaRPr lang="en-IN" sz="66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54955" y="2910625"/>
            <a:ext cx="8825658" cy="3593206"/>
          </a:xfrm>
        </p:spPr>
        <p:txBody>
          <a:bodyPr>
            <a:normAutofit/>
          </a:bodyPr>
          <a:lstStyle/>
          <a:p>
            <a:pPr algn="ctr"/>
            <a:r>
              <a:rPr lang="en-IN" dirty="0" smtClean="0"/>
              <a:t>By </a:t>
            </a:r>
          </a:p>
          <a:p>
            <a:pPr algn="ctr"/>
            <a:r>
              <a:rPr lang="en-IN" dirty="0" smtClean="0"/>
              <a:t>Group no 39</a:t>
            </a:r>
            <a:endParaRPr lang="en-IN" dirty="0"/>
          </a:p>
          <a:p>
            <a:pPr algn="ctr"/>
            <a:endParaRPr lang="en-IN" dirty="0" smtClean="0"/>
          </a:p>
          <a:p>
            <a:pPr algn="ctr"/>
            <a:r>
              <a:rPr lang="en-IN" dirty="0" err="1" smtClean="0"/>
              <a:t>Bishal</a:t>
            </a:r>
            <a:r>
              <a:rPr lang="en-IN" dirty="0" smtClean="0"/>
              <a:t> Kumar </a:t>
            </a:r>
            <a:r>
              <a:rPr lang="en-IN" dirty="0"/>
              <a:t> </a:t>
            </a:r>
            <a:r>
              <a:rPr lang="en-IN" dirty="0" smtClean="0"/>
              <a:t>(B120234231)</a:t>
            </a:r>
          </a:p>
          <a:p>
            <a:pPr algn="ctr"/>
            <a:r>
              <a:rPr lang="en-IN" dirty="0" smtClean="0"/>
              <a:t>Jaideep Kekre </a:t>
            </a:r>
            <a:r>
              <a:rPr lang="en-IN" dirty="0"/>
              <a:t> </a:t>
            </a:r>
            <a:r>
              <a:rPr lang="en-IN" dirty="0" smtClean="0"/>
              <a:t>(B120234299)</a:t>
            </a:r>
          </a:p>
          <a:p>
            <a:pPr algn="ctr"/>
            <a:r>
              <a:rPr lang="en-IN" dirty="0" smtClean="0"/>
              <a:t>Sameer </a:t>
            </a:r>
            <a:r>
              <a:rPr lang="en-IN" dirty="0" err="1" smtClean="0"/>
              <a:t>Deshmukh</a:t>
            </a:r>
            <a:r>
              <a:rPr lang="en-IN" dirty="0" smtClean="0"/>
              <a:t> </a:t>
            </a:r>
            <a:r>
              <a:rPr lang="en-IN" dirty="0"/>
              <a:t> </a:t>
            </a:r>
            <a:r>
              <a:rPr lang="en-IN" dirty="0" smtClean="0"/>
              <a:t>(B120234250)</a:t>
            </a:r>
          </a:p>
          <a:p>
            <a:pPr algn="ctr"/>
            <a:endParaRPr lang="en-IN" dirty="0"/>
          </a:p>
          <a:p>
            <a:pPr algn="ctr"/>
            <a:r>
              <a:rPr lang="en-IN" dirty="0" smtClean="0"/>
              <a:t>Guide : </a:t>
            </a:r>
            <a:r>
              <a:rPr lang="en-IN" dirty="0"/>
              <a:t>C</a:t>
            </a:r>
            <a:r>
              <a:rPr lang="en-IN" dirty="0" smtClean="0"/>
              <a:t>.A  </a:t>
            </a:r>
            <a:r>
              <a:rPr lang="en-IN" dirty="0" err="1"/>
              <a:t>L</a:t>
            </a:r>
            <a:r>
              <a:rPr lang="en-IN" smtClean="0"/>
              <a:t>aulkar</a:t>
            </a:r>
            <a:endParaRPr lang="en-IN" dirty="0"/>
          </a:p>
        </p:txBody>
      </p:sp>
    </p:spTree>
    <p:extLst>
      <p:ext uri="{BB962C8B-B14F-4D97-AF65-F5344CB8AC3E}">
        <p14:creationId xmlns:p14="http://schemas.microsoft.com/office/powerpoint/2010/main" val="693377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798" y="529991"/>
            <a:ext cx="9404723" cy="1400530"/>
          </a:xfrm>
        </p:spPr>
        <p:txBody>
          <a:bodyPr/>
          <a:lstStyle/>
          <a:p>
            <a:pPr algn="ctr"/>
            <a:r>
              <a:rPr lang="en-IN" dirty="0" smtClean="0">
                <a:solidFill>
                  <a:srgbClr val="FF0000"/>
                </a:solidFill>
              </a:rPr>
              <a:t>How will it help the patient ? </a:t>
            </a:r>
            <a:endParaRPr lang="en-IN" dirty="0">
              <a:solidFill>
                <a:srgbClr val="FF0000"/>
              </a:solidFill>
            </a:endParaRPr>
          </a:p>
        </p:txBody>
      </p:sp>
      <p:sp>
        <p:nvSpPr>
          <p:cNvPr id="3" name="Content Placeholder 2"/>
          <p:cNvSpPr>
            <a:spLocks noGrp="1"/>
          </p:cNvSpPr>
          <p:nvPr>
            <p:ph idx="1"/>
          </p:nvPr>
        </p:nvSpPr>
        <p:spPr>
          <a:xfrm>
            <a:off x="218942" y="1700011"/>
            <a:ext cx="11668258" cy="4893971"/>
          </a:xfrm>
        </p:spPr>
        <p:txBody>
          <a:bodyPr>
            <a:normAutofit/>
          </a:bodyPr>
          <a:lstStyle/>
          <a:p>
            <a:pPr>
              <a:lnSpc>
                <a:spcPct val="100000"/>
              </a:lnSpc>
              <a:buSzPct val="65000"/>
              <a:buFont typeface="Wingdings" panose="05000000000000000000" pitchFamily="2" charset="2"/>
              <a:buChar char="§"/>
            </a:pPr>
            <a:r>
              <a:rPr lang="en-US" sz="2400" dirty="0"/>
              <a:t>A paramedic or </a:t>
            </a:r>
            <a:r>
              <a:rPr lang="en-US" sz="2400" dirty="0" err="1"/>
              <a:t>Anganwadi</a:t>
            </a:r>
            <a:r>
              <a:rPr lang="en-US" sz="2400" dirty="0"/>
              <a:t> can be easily  taught how to interact with the Chat-Bot ( due to zero learning curve ) </a:t>
            </a:r>
            <a:endParaRPr lang="en-US" sz="2400" dirty="0" smtClean="0"/>
          </a:p>
          <a:p>
            <a:pPr>
              <a:lnSpc>
                <a:spcPct val="100000"/>
              </a:lnSpc>
              <a:buSzPct val="65000"/>
              <a:buFont typeface="Wingdings" panose="05000000000000000000" pitchFamily="2" charset="2"/>
              <a:buChar char="§"/>
            </a:pPr>
            <a:r>
              <a:rPr lang="en-US" sz="2400" dirty="0" smtClean="0"/>
              <a:t>Time in the waiting room can be utilized better.</a:t>
            </a:r>
            <a:endParaRPr lang="en-US" sz="2400" dirty="0"/>
          </a:p>
          <a:p>
            <a:pPr>
              <a:lnSpc>
                <a:spcPct val="100000"/>
              </a:lnSpc>
              <a:buSzPct val="65000"/>
              <a:buFont typeface="Wingdings" panose="05000000000000000000" pitchFamily="2" charset="2"/>
              <a:buChar char="§"/>
            </a:pPr>
            <a:r>
              <a:rPr lang="en-US" sz="2400" dirty="0"/>
              <a:t>She or He can serve a </a:t>
            </a:r>
            <a:r>
              <a:rPr lang="en-US" sz="2400" dirty="0" smtClean="0"/>
              <a:t>large(connected) </a:t>
            </a:r>
            <a:r>
              <a:rPr lang="en-US" sz="2400" dirty="0"/>
              <a:t>rural area with a doctor sitting in Delhi . </a:t>
            </a:r>
          </a:p>
          <a:p>
            <a:pPr>
              <a:lnSpc>
                <a:spcPct val="100000"/>
              </a:lnSpc>
              <a:buSzPct val="65000"/>
              <a:buFont typeface="Wingdings" panose="05000000000000000000" pitchFamily="2" charset="2"/>
              <a:buChar char="§"/>
            </a:pPr>
            <a:r>
              <a:rPr lang="en-US" sz="2400" dirty="0"/>
              <a:t>The patient can be given care even in the remotest corners of the </a:t>
            </a:r>
            <a:r>
              <a:rPr lang="en-US" sz="2400" dirty="0" smtClean="0"/>
              <a:t>country </a:t>
            </a:r>
            <a:r>
              <a:rPr lang="en-US" sz="2400" dirty="0"/>
              <a:t>, even areas without network connectivity . The structured, collected data and diagnosis  can be securely relayed to a Doctor in Mumbai for verification when the </a:t>
            </a:r>
            <a:r>
              <a:rPr lang="en-US" sz="2400" dirty="0" err="1"/>
              <a:t>Anganwadi</a:t>
            </a:r>
            <a:r>
              <a:rPr lang="en-US" sz="2400" dirty="0"/>
              <a:t> reaches a networked area . </a:t>
            </a:r>
          </a:p>
          <a:p>
            <a:pPr>
              <a:buFont typeface="Wingdings" panose="05000000000000000000" pitchFamily="2" charset="2"/>
              <a:buChar char="§"/>
            </a:pPr>
            <a:endParaRPr lang="en-IN" sz="240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331178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856" y="2504049"/>
            <a:ext cx="10515600" cy="1142682"/>
          </a:xfrm>
        </p:spPr>
        <p:txBody>
          <a:bodyPr/>
          <a:lstStyle/>
          <a:p>
            <a:pPr algn="ctr"/>
            <a:r>
              <a:rPr lang="en-IN" dirty="0" smtClean="0">
                <a:solidFill>
                  <a:srgbClr val="FF0000"/>
                </a:solidFill>
              </a:rPr>
              <a:t>Literature Survey</a:t>
            </a:r>
            <a:endParaRPr lang="en-IN" dirty="0">
              <a:solidFill>
                <a:srgbClr val="FF0000"/>
              </a:solidFill>
            </a:endParaRPr>
          </a:p>
        </p:txBody>
      </p:sp>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237313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01663"/>
            <a:ext cx="8229600" cy="114458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IN" dirty="0">
                <a:solidFill>
                  <a:srgbClr val="FF0000"/>
                </a:solidFill>
                <a:latin typeface="+mn-lt"/>
              </a:rPr>
              <a:t>Literature Survey</a:t>
            </a:r>
          </a:p>
        </p:txBody>
      </p:sp>
      <p:sp>
        <p:nvSpPr>
          <p:cNvPr id="3" name="Text Placeholder 2"/>
          <p:cNvSpPr txBox="1">
            <a:spLocks noGrp="1"/>
          </p:cNvSpPr>
          <p:nvPr>
            <p:ph type="body" idx="4294967295"/>
          </p:nvPr>
        </p:nvSpPr>
        <p:spPr>
          <a:xfrm>
            <a:off x="0" y="1874838"/>
            <a:ext cx="11479213" cy="3976687"/>
          </a:xfrm>
        </p:spPr>
        <p:txBody>
          <a:bodyPr>
            <a:normAutofit/>
          </a:bodyPr>
          <a:lstStyle>
            <a:defPPr marL="432000" lvl="0" indent="-324000">
              <a:spcBef>
                <a:spcPts val="0"/>
              </a:spcBef>
              <a:spcAft>
                <a:spcPts val="1417"/>
              </a:spcAft>
              <a:buSzPct val="45000"/>
              <a:buFont typeface="StarSymbol"/>
              <a:buNone/>
              <a:defRPr lang="en-IN"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9pPr>
          </a:lstStyle>
          <a:p>
            <a:pPr lvl="0">
              <a:buFont typeface="Wingdings" panose="05000000000000000000" pitchFamily="2" charset="2"/>
              <a:buChar char="§"/>
            </a:pPr>
            <a:r>
              <a:rPr lang="en-IN" sz="2400" dirty="0">
                <a:latin typeface="+mn-lt"/>
              </a:rPr>
              <a:t>Comparative study of following papers:</a:t>
            </a:r>
          </a:p>
          <a:p>
            <a:pPr lvl="1" rtl="0" hangingPunct="0">
              <a:buFont typeface="Wingdings" panose="05000000000000000000" pitchFamily="2" charset="2"/>
              <a:buChar char="§"/>
            </a:pPr>
            <a:r>
              <a:rPr lang="en-IN" sz="2400" dirty="0" smtClean="0">
                <a:latin typeface="+mn-lt"/>
              </a:rPr>
              <a:t>Expert </a:t>
            </a:r>
            <a:r>
              <a:rPr lang="en-IN" sz="2400" dirty="0">
                <a:latin typeface="+mn-lt"/>
              </a:rPr>
              <a:t>systems research – modelling the medical decision making </a:t>
            </a:r>
            <a:r>
              <a:rPr lang="en-IN" sz="2400" dirty="0" smtClean="0">
                <a:latin typeface="+mn-lt"/>
              </a:rPr>
              <a:t>process</a:t>
            </a:r>
          </a:p>
          <a:p>
            <a:pPr lvl="1" rtl="0" hangingPunct="0">
              <a:buFont typeface="Wingdings" panose="05000000000000000000" pitchFamily="2" charset="2"/>
              <a:buChar char="§"/>
            </a:pPr>
            <a:r>
              <a:rPr lang="en-IN" sz="2400" dirty="0" smtClean="0">
                <a:latin typeface="+mn-lt"/>
              </a:rPr>
              <a:t>Ontology-based medical </a:t>
            </a:r>
            <a:r>
              <a:rPr lang="en-IN" sz="2400" dirty="0" err="1" smtClean="0">
                <a:latin typeface="+mn-lt"/>
              </a:rPr>
              <a:t>chatbot</a:t>
            </a:r>
            <a:r>
              <a:rPr lang="en-IN" sz="2400" dirty="0" smtClean="0">
                <a:latin typeface="+mn-lt"/>
              </a:rPr>
              <a:t> system</a:t>
            </a:r>
            <a:endParaRPr lang="en-IN" sz="2400" dirty="0">
              <a:latin typeface="+mn-lt"/>
            </a:endParaRPr>
          </a:p>
          <a:p>
            <a:pPr lvl="1" rtl="0" hangingPunct="0">
              <a:buFont typeface="Wingdings" panose="05000000000000000000" pitchFamily="2" charset="2"/>
              <a:buChar char="§"/>
            </a:pPr>
            <a:r>
              <a:rPr lang="en-IN" sz="2400" dirty="0">
                <a:latin typeface="+mn-lt"/>
              </a:rPr>
              <a:t>Temporal reasoning in medical expert </a:t>
            </a:r>
            <a:r>
              <a:rPr lang="en-IN" sz="2400" dirty="0" smtClean="0">
                <a:latin typeface="+mn-lt"/>
              </a:rPr>
              <a:t>systems</a:t>
            </a:r>
            <a:endParaRPr lang="en-IN" sz="2400" dirty="0">
              <a:latin typeface="+mn-lt"/>
            </a:endParaRPr>
          </a:p>
          <a:p>
            <a:pPr lvl="1" rtl="0" hangingPunct="0">
              <a:buFont typeface="Wingdings" panose="05000000000000000000" pitchFamily="2" charset="2"/>
              <a:buChar char="§"/>
            </a:pPr>
            <a:r>
              <a:rPr lang="en-IN" sz="2400" dirty="0" smtClean="0">
                <a:latin typeface="+mn-lt"/>
              </a:rPr>
              <a:t>Expert </a:t>
            </a:r>
            <a:r>
              <a:rPr lang="en-IN" sz="2400" dirty="0">
                <a:latin typeface="+mn-lt"/>
              </a:rPr>
              <a:t>systems in medical diagnostics</a:t>
            </a:r>
          </a:p>
          <a:p>
            <a:pPr lvl="1" rtl="0" hangingPunct="0">
              <a:buFont typeface="Wingdings" panose="05000000000000000000" pitchFamily="2" charset="2"/>
              <a:buChar char="§"/>
            </a:pPr>
            <a:r>
              <a:rPr lang="en-IN" sz="2400" dirty="0">
                <a:latin typeface="+mn-lt"/>
              </a:rPr>
              <a:t>Real conversation with artificial </a:t>
            </a:r>
            <a:r>
              <a:rPr lang="en-IN" sz="2400" dirty="0" smtClean="0">
                <a:latin typeface="+mn-lt"/>
              </a:rPr>
              <a:t>intelligence</a:t>
            </a:r>
            <a:endParaRPr lang="en-IN" sz="2400" dirty="0">
              <a:latin typeface="+mn-lt"/>
            </a:endParaRP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39565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260208" y="682581"/>
            <a:ext cx="9690339" cy="1154097"/>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IN" dirty="0" smtClean="0"/>
              <a:t> </a:t>
            </a:r>
            <a:r>
              <a:rPr lang="en-IN" dirty="0" smtClean="0">
                <a:solidFill>
                  <a:srgbClr val="FF0000"/>
                </a:solidFill>
                <a:latin typeface="+mn-lt"/>
              </a:rPr>
              <a:t>Towards an ontology based </a:t>
            </a:r>
            <a:r>
              <a:rPr lang="en-IN" dirty="0" err="1" smtClean="0">
                <a:solidFill>
                  <a:srgbClr val="FF0000"/>
                </a:solidFill>
                <a:latin typeface="+mn-lt"/>
              </a:rPr>
              <a:t>chatbot</a:t>
            </a:r>
            <a:r>
              <a:rPr lang="en-IN" dirty="0" smtClean="0">
                <a:solidFill>
                  <a:srgbClr val="FF0000"/>
                </a:solidFill>
                <a:latin typeface="+mn-lt"/>
              </a:rPr>
              <a:t> </a:t>
            </a:r>
            <a:endParaRPr lang="en-IN" dirty="0">
              <a:solidFill>
                <a:srgbClr val="FF0000"/>
              </a:solidFill>
              <a:latin typeface="+mn-lt"/>
            </a:endParaRPr>
          </a:p>
        </p:txBody>
      </p:sp>
      <p:sp>
        <p:nvSpPr>
          <p:cNvPr id="4" name="Content Placeholder 3"/>
          <p:cNvSpPr>
            <a:spLocks noGrp="1"/>
          </p:cNvSpPr>
          <p:nvPr>
            <p:ph idx="1"/>
          </p:nvPr>
        </p:nvSpPr>
        <p:spPr>
          <a:xfrm>
            <a:off x="464234" y="2002883"/>
            <a:ext cx="11282288" cy="4629736"/>
          </a:xfrm>
        </p:spPr>
        <p:txBody>
          <a:bodyPr>
            <a:normAutofit/>
          </a:bodyPr>
          <a:lstStyle/>
          <a:p>
            <a:pPr>
              <a:buFont typeface="Wingdings" panose="05000000000000000000" pitchFamily="2" charset="2"/>
              <a:buChar char="§"/>
            </a:pPr>
            <a:r>
              <a:rPr lang="en-IN" sz="2800" dirty="0" smtClean="0">
                <a:latin typeface="+mj-lt"/>
              </a:rPr>
              <a:t>Talks about an on-going ontology based </a:t>
            </a:r>
            <a:r>
              <a:rPr lang="en-IN" sz="2800" dirty="0" err="1" smtClean="0">
                <a:latin typeface="+mj-lt"/>
              </a:rPr>
              <a:t>chatbot</a:t>
            </a:r>
            <a:r>
              <a:rPr lang="en-IN" sz="2800" dirty="0" smtClean="0">
                <a:latin typeface="+mj-lt"/>
              </a:rPr>
              <a:t> that relies on sematic web and NLP models to support user – machine dialogical interaction.</a:t>
            </a:r>
          </a:p>
          <a:p>
            <a:pPr>
              <a:buFont typeface="Wingdings" panose="05000000000000000000" pitchFamily="2" charset="2"/>
              <a:buChar char="§"/>
            </a:pPr>
            <a:r>
              <a:rPr lang="en-IN" sz="2800" dirty="0" smtClean="0">
                <a:latin typeface="+mj-lt"/>
              </a:rPr>
              <a:t>It does this by using 3 modules – a knowledge based system, question interpretation and Natural Language Generation.</a:t>
            </a:r>
          </a:p>
          <a:p>
            <a:pPr>
              <a:buFont typeface="Wingdings" panose="05000000000000000000" pitchFamily="2" charset="2"/>
              <a:buChar char="§"/>
            </a:pPr>
            <a:r>
              <a:rPr lang="en-IN" sz="2800" dirty="0" smtClean="0">
                <a:latin typeface="+mj-lt"/>
              </a:rPr>
              <a:t>Ontology is a formal naming and definition of the types, properties and interrelationships between entities.</a:t>
            </a:r>
          </a:p>
          <a:p>
            <a:pPr>
              <a:buFont typeface="Wingdings" panose="05000000000000000000" pitchFamily="2" charset="2"/>
              <a:buChar char="§"/>
            </a:pPr>
            <a:r>
              <a:rPr lang="en-IN" sz="2800" dirty="0" err="1" smtClean="0">
                <a:latin typeface="+mj-lt"/>
              </a:rPr>
              <a:t>Hallili</a:t>
            </a:r>
            <a:r>
              <a:rPr lang="en-IN" sz="2800" dirty="0" smtClean="0">
                <a:latin typeface="+mj-lt"/>
              </a:rPr>
              <a:t> - 2014</a:t>
            </a:r>
          </a:p>
          <a:p>
            <a:pPr>
              <a:buFont typeface="Wingdings" panose="05000000000000000000" pitchFamily="2" charset="2"/>
              <a:buChar char="§"/>
            </a:pPr>
            <a:endParaRPr lang="en-IN" dirty="0">
              <a:latin typeface="+mj-lt"/>
            </a:endParaRPr>
          </a:p>
        </p:txBody>
      </p:sp>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3394166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27278" y="630142"/>
            <a:ext cx="10019763" cy="1154097"/>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IN" dirty="0">
                <a:solidFill>
                  <a:srgbClr val="FF0000"/>
                </a:solidFill>
              </a:rPr>
              <a:t>Temporal reasoning in medical expert </a:t>
            </a:r>
            <a:r>
              <a:rPr lang="en-IN" dirty="0" smtClean="0">
                <a:solidFill>
                  <a:srgbClr val="FF0000"/>
                </a:solidFill>
              </a:rPr>
              <a:t>systems</a:t>
            </a:r>
            <a:endParaRPr lang="en-IN" dirty="0">
              <a:solidFill>
                <a:srgbClr val="FF0000"/>
              </a:solidFill>
            </a:endParaRPr>
          </a:p>
        </p:txBody>
      </p:sp>
      <p:sp>
        <p:nvSpPr>
          <p:cNvPr id="4" name="Content Placeholder 3"/>
          <p:cNvSpPr>
            <a:spLocks noGrp="1"/>
          </p:cNvSpPr>
          <p:nvPr>
            <p:ph idx="1"/>
          </p:nvPr>
        </p:nvSpPr>
        <p:spPr>
          <a:xfrm>
            <a:off x="508714" y="2164799"/>
            <a:ext cx="10856889" cy="4693201"/>
          </a:xfrm>
        </p:spPr>
        <p:txBody>
          <a:bodyPr>
            <a:noAutofit/>
          </a:bodyPr>
          <a:lstStyle/>
          <a:p>
            <a:pPr>
              <a:buFont typeface="Wingdings" panose="05000000000000000000" pitchFamily="2" charset="2"/>
              <a:buChar char="§"/>
            </a:pPr>
            <a:r>
              <a:rPr lang="en-IN" sz="2400" dirty="0" smtClean="0"/>
              <a:t>Temporal reasoning is important because the final </a:t>
            </a:r>
            <a:r>
              <a:rPr lang="en-IN" sz="2400" dirty="0" err="1" smtClean="0"/>
              <a:t>diagnositics</a:t>
            </a:r>
            <a:r>
              <a:rPr lang="en-IN" sz="2400" dirty="0" smtClean="0"/>
              <a:t> depends heavily on the sequence of the symptoms.</a:t>
            </a:r>
          </a:p>
          <a:p>
            <a:pPr>
              <a:buFont typeface="Wingdings" panose="05000000000000000000" pitchFamily="2" charset="2"/>
              <a:buChar char="§"/>
            </a:pPr>
            <a:r>
              <a:rPr lang="en-IN" sz="2400" dirty="0" smtClean="0"/>
              <a:t>Temporal reasoning &amp; logic is a system of rules for representing and reasoning about propositions qualified in terms of time – for example “I am _always_ hungry”.</a:t>
            </a:r>
          </a:p>
          <a:p>
            <a:pPr>
              <a:buFont typeface="Wingdings" panose="05000000000000000000" pitchFamily="2" charset="2"/>
              <a:buChar char="§"/>
            </a:pPr>
            <a:r>
              <a:rPr lang="en-IN" sz="2400" dirty="0" smtClean="0"/>
              <a:t>This paper develops temporal relationships between symptoms based on fuzzy set theory.</a:t>
            </a:r>
          </a:p>
          <a:p>
            <a:pPr>
              <a:buFont typeface="Wingdings" panose="05000000000000000000" pitchFamily="2" charset="2"/>
              <a:buChar char="§"/>
            </a:pPr>
            <a:r>
              <a:rPr lang="en-IN" sz="2400" dirty="0" smtClean="0"/>
              <a:t>I. S. </a:t>
            </a:r>
            <a:r>
              <a:rPr lang="en-IN" sz="2400" dirty="0" err="1" smtClean="0"/>
              <a:t>Kohane</a:t>
            </a:r>
            <a:r>
              <a:rPr lang="en-IN" sz="2400" dirty="0" smtClean="0"/>
              <a:t> - 1987</a:t>
            </a:r>
            <a:endParaRPr lang="en-IN" sz="2400" dirty="0"/>
          </a:p>
        </p:txBody>
      </p:sp>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481220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591114" y="595695"/>
            <a:ext cx="9404723" cy="1400530"/>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1" algn="ctr" rtl="0" hangingPunct="0">
              <a:buNone/>
            </a:pPr>
            <a:r>
              <a:rPr lang="en-IN" sz="3992" dirty="0">
                <a:solidFill>
                  <a:srgbClr val="FF0000"/>
                </a:solidFill>
                <a:latin typeface="+mn-lt"/>
              </a:rPr>
              <a:t>Expert system research, modelling the medical decision making process</a:t>
            </a:r>
            <a:r>
              <a:rPr lang="en-IN" sz="3992" dirty="0">
                <a:latin typeface="+mn-lt"/>
              </a:rPr>
              <a:t/>
            </a:r>
            <a:br>
              <a:rPr lang="en-IN" sz="3992" dirty="0">
                <a:latin typeface="+mn-lt"/>
              </a:rPr>
            </a:br>
            <a:endParaRPr lang="en-IN" sz="3992" kern="1200" dirty="0">
              <a:latin typeface="+mn-lt"/>
            </a:endParaRPr>
          </a:p>
        </p:txBody>
      </p:sp>
      <p:sp>
        <p:nvSpPr>
          <p:cNvPr id="4" name="Content Placeholder 3"/>
          <p:cNvSpPr>
            <a:spLocks noGrp="1"/>
          </p:cNvSpPr>
          <p:nvPr>
            <p:ph idx="1"/>
          </p:nvPr>
        </p:nvSpPr>
        <p:spPr>
          <a:xfrm>
            <a:off x="394952" y="1996225"/>
            <a:ext cx="11797048" cy="4687909"/>
          </a:xfrm>
        </p:spPr>
        <p:txBody>
          <a:bodyPr>
            <a:noAutofit/>
          </a:bodyPr>
          <a:lstStyle/>
          <a:p>
            <a:pPr>
              <a:buFont typeface="Wingdings" panose="05000000000000000000" pitchFamily="2" charset="2"/>
              <a:buChar char="§"/>
            </a:pPr>
            <a:r>
              <a:rPr lang="en-IN" sz="2400" dirty="0" smtClean="0"/>
              <a:t>This papers reviews AI and expert systems to acquaint the reader with the field and to suggest ways in which this research will eventually be applied to advanced medical monitoring.</a:t>
            </a:r>
          </a:p>
          <a:p>
            <a:pPr>
              <a:buFont typeface="Wingdings" panose="05000000000000000000" pitchFamily="2" charset="2"/>
              <a:buChar char="§"/>
            </a:pPr>
            <a:r>
              <a:rPr lang="en-IN" sz="2400" dirty="0" smtClean="0"/>
              <a:t>It states that an expert system is a system that contains and can apply specialized knowledge. It uses this </a:t>
            </a:r>
            <a:r>
              <a:rPr lang="en-IN" sz="2400" dirty="0" err="1" smtClean="0"/>
              <a:t>knowlegde</a:t>
            </a:r>
            <a:r>
              <a:rPr lang="en-IN" sz="2400" dirty="0" smtClean="0"/>
              <a:t> to make suggestions to users who may not have the full range of expertise available </a:t>
            </a:r>
          </a:p>
          <a:p>
            <a:pPr>
              <a:buFont typeface="Wingdings" panose="05000000000000000000" pitchFamily="2" charset="2"/>
              <a:buChar char="§"/>
            </a:pPr>
            <a:r>
              <a:rPr lang="en-IN" sz="2400" dirty="0" err="1" smtClean="0"/>
              <a:t>Shortliffe</a:t>
            </a:r>
            <a:r>
              <a:rPr lang="en-IN" sz="2400" dirty="0" smtClean="0"/>
              <a:t>, Fagan - 1982</a:t>
            </a:r>
            <a:endParaRPr lang="en-IN" sz="2400" dirty="0"/>
          </a:p>
        </p:txBody>
      </p:sp>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760798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826086" y="578111"/>
            <a:ext cx="8183512" cy="1154097"/>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1" algn="ctr" rtl="0" hangingPunct="0">
              <a:buNone/>
            </a:pPr>
            <a:r>
              <a:rPr lang="en-IN" sz="4000" kern="1200" dirty="0">
                <a:solidFill>
                  <a:srgbClr val="FF0000"/>
                </a:solidFill>
                <a:latin typeface="Calibri" panose="020F0502020204030204" pitchFamily="34" charset="0"/>
              </a:rPr>
              <a:t>Expert systems in medical diagnostics</a:t>
            </a:r>
          </a:p>
        </p:txBody>
      </p:sp>
      <p:sp>
        <p:nvSpPr>
          <p:cNvPr id="4" name="Content Placeholder 3"/>
          <p:cNvSpPr>
            <a:spLocks noGrp="1"/>
          </p:cNvSpPr>
          <p:nvPr>
            <p:ph idx="1"/>
          </p:nvPr>
        </p:nvSpPr>
        <p:spPr>
          <a:xfrm>
            <a:off x="450760" y="1732208"/>
            <a:ext cx="10934164" cy="5125792"/>
          </a:xfrm>
        </p:spPr>
        <p:txBody>
          <a:bodyPr>
            <a:normAutofit/>
          </a:bodyPr>
          <a:lstStyle/>
          <a:p>
            <a:pPr>
              <a:buFont typeface="Wingdings" panose="05000000000000000000" pitchFamily="2" charset="2"/>
              <a:buChar char="§"/>
            </a:pPr>
            <a:r>
              <a:rPr lang="en-IN" sz="2400" dirty="0" smtClean="0"/>
              <a:t>This paper analyses and precisely defies the functioning of a medical expert system.</a:t>
            </a:r>
          </a:p>
          <a:p>
            <a:pPr>
              <a:buFont typeface="Wingdings" panose="05000000000000000000" pitchFamily="2" charset="2"/>
              <a:buChar char="§"/>
            </a:pPr>
            <a:r>
              <a:rPr lang="en-IN" sz="2400" dirty="0" smtClean="0"/>
              <a:t>It says that an expert system is a program that acts similarly to an expert in some subject field.</a:t>
            </a:r>
          </a:p>
          <a:p>
            <a:pPr>
              <a:buFont typeface="Wingdings" panose="05000000000000000000" pitchFamily="2" charset="2"/>
              <a:buChar char="§"/>
            </a:pPr>
            <a:r>
              <a:rPr lang="en-IN" sz="2400" dirty="0" smtClean="0"/>
              <a:t>The difference between ‘expert systems’ and ‘knowledge based systems’ is that an expert system is able to explain its behaviour to a user.</a:t>
            </a:r>
          </a:p>
          <a:p>
            <a:pPr>
              <a:buFont typeface="Wingdings" panose="05000000000000000000" pitchFamily="2" charset="2"/>
              <a:buChar char="§"/>
            </a:pPr>
            <a:r>
              <a:rPr lang="en-IN" sz="2400" dirty="0" smtClean="0"/>
              <a:t>The paper also analyses different approaches taken for implementing some medical expert systems.</a:t>
            </a:r>
          </a:p>
          <a:p>
            <a:pPr>
              <a:buFont typeface="Wingdings" panose="05000000000000000000" pitchFamily="2" charset="2"/>
              <a:buChar char="§"/>
            </a:pPr>
            <a:r>
              <a:rPr lang="en-IN" sz="2400" dirty="0" err="1" smtClean="0"/>
              <a:t>Kiseleva</a:t>
            </a:r>
            <a:r>
              <a:rPr lang="en-IN" sz="2400" dirty="0" smtClean="0"/>
              <a:t>, </a:t>
            </a:r>
            <a:r>
              <a:rPr lang="en-IN" sz="2400" dirty="0" err="1" smtClean="0"/>
              <a:t>Toropchina</a:t>
            </a:r>
            <a:r>
              <a:rPr lang="en-IN" sz="2400" dirty="0" smtClean="0"/>
              <a:t> - 2014</a:t>
            </a:r>
            <a:endParaRPr lang="en-IN" sz="2400" dirty="0"/>
          </a:p>
        </p:txBody>
      </p:sp>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920897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549633" y="605313"/>
            <a:ext cx="7315968" cy="1154097"/>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IN" dirty="0">
                <a:solidFill>
                  <a:srgbClr val="FF0000"/>
                </a:solidFill>
              </a:rPr>
              <a:t>Real </a:t>
            </a:r>
            <a:r>
              <a:rPr lang="en-IN" dirty="0" smtClean="0">
                <a:solidFill>
                  <a:srgbClr val="FF0000"/>
                </a:solidFill>
              </a:rPr>
              <a:t>conversations </a:t>
            </a:r>
            <a:r>
              <a:rPr lang="en-IN" dirty="0">
                <a:solidFill>
                  <a:srgbClr val="FF0000"/>
                </a:solidFill>
              </a:rPr>
              <a:t>with Artificial Intelligence</a:t>
            </a:r>
          </a:p>
        </p:txBody>
      </p:sp>
      <p:sp>
        <p:nvSpPr>
          <p:cNvPr id="4" name="Content Placeholder 3"/>
          <p:cNvSpPr>
            <a:spLocks noGrp="1"/>
          </p:cNvSpPr>
          <p:nvPr>
            <p:ph idx="1"/>
          </p:nvPr>
        </p:nvSpPr>
        <p:spPr>
          <a:xfrm>
            <a:off x="347730" y="2125014"/>
            <a:ext cx="11719774" cy="3382479"/>
          </a:xfrm>
        </p:spPr>
        <p:txBody>
          <a:bodyPr>
            <a:noAutofit/>
          </a:bodyPr>
          <a:lstStyle/>
          <a:p>
            <a:pPr>
              <a:buFont typeface="Wingdings" panose="05000000000000000000" pitchFamily="2" charset="2"/>
              <a:buChar char="§"/>
            </a:pPr>
            <a:r>
              <a:rPr lang="en-IN" sz="2400" dirty="0" smtClean="0"/>
              <a:t>This paper analyses how the quality of conversations changes between human-human and human-</a:t>
            </a:r>
            <a:r>
              <a:rPr lang="en-IN" sz="2400" dirty="0" err="1" smtClean="0"/>
              <a:t>chatbot</a:t>
            </a:r>
            <a:r>
              <a:rPr lang="en-IN" sz="2400" dirty="0" smtClean="0"/>
              <a:t> interactions.</a:t>
            </a:r>
          </a:p>
          <a:p>
            <a:pPr>
              <a:buFont typeface="Wingdings" panose="05000000000000000000" pitchFamily="2" charset="2"/>
              <a:buChar char="§"/>
            </a:pPr>
            <a:r>
              <a:rPr lang="en-IN" sz="2400" dirty="0" smtClean="0"/>
              <a:t>They conclude that while human communication skills translate easily to a computer, there were many differences between the quality and the content of these conversations.</a:t>
            </a:r>
          </a:p>
          <a:p>
            <a:pPr>
              <a:buFont typeface="Wingdings" panose="05000000000000000000" pitchFamily="2" charset="2"/>
              <a:buChar char="§"/>
            </a:pPr>
            <a:r>
              <a:rPr lang="en-IN" sz="2400" dirty="0" smtClean="0"/>
              <a:t>It was found that most human-</a:t>
            </a:r>
            <a:r>
              <a:rPr lang="en-IN" sz="2400" dirty="0" err="1" smtClean="0"/>
              <a:t>chatbot</a:t>
            </a:r>
            <a:r>
              <a:rPr lang="en-IN" sz="2400" dirty="0" smtClean="0"/>
              <a:t> interactions were short and lacked richness of vocabulary, and usually involved more profanity.</a:t>
            </a:r>
          </a:p>
          <a:p>
            <a:pPr>
              <a:buFont typeface="Wingdings" panose="05000000000000000000" pitchFamily="2" charset="2"/>
              <a:buChar char="§"/>
            </a:pPr>
            <a:r>
              <a:rPr lang="en-IN" sz="2400" dirty="0" smtClean="0"/>
              <a:t>Hill, Ford, </a:t>
            </a:r>
            <a:r>
              <a:rPr lang="en-IN" sz="2400" dirty="0" err="1" smtClean="0"/>
              <a:t>Farreras</a:t>
            </a:r>
            <a:r>
              <a:rPr lang="en-IN" sz="2400" dirty="0" smtClean="0"/>
              <a:t> - 2015</a:t>
            </a:r>
            <a:endParaRPr lang="en-IN" sz="2400" dirty="0"/>
          </a:p>
        </p:txBody>
      </p:sp>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248217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565150"/>
            <a:ext cx="8229600" cy="1144588"/>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IN" dirty="0" smtClean="0">
                <a:solidFill>
                  <a:srgbClr val="FF0000"/>
                </a:solidFill>
              </a:rPr>
              <a:t>Problem Statement</a:t>
            </a:r>
            <a:endParaRPr lang="en-IN" dirty="0">
              <a:solidFill>
                <a:srgbClr val="FF0000"/>
              </a:solidFill>
            </a:endParaRPr>
          </a:p>
        </p:txBody>
      </p:sp>
      <p:sp>
        <p:nvSpPr>
          <p:cNvPr id="3" name="Text Placeholder 2"/>
          <p:cNvSpPr txBox="1">
            <a:spLocks noGrp="1"/>
          </p:cNvSpPr>
          <p:nvPr>
            <p:ph type="body" idx="4294967295"/>
          </p:nvPr>
        </p:nvSpPr>
        <p:spPr>
          <a:xfrm>
            <a:off x="0" y="1824038"/>
            <a:ext cx="11179175" cy="4667250"/>
          </a:xfrm>
        </p:spPr>
        <p:txBody>
          <a:bodyPr>
            <a:normAutofit/>
          </a:bodyPr>
          <a:lstStyle>
            <a:defPPr marL="432000" lvl="0" indent="-324000">
              <a:spcBef>
                <a:spcPts val="0"/>
              </a:spcBef>
              <a:spcAft>
                <a:spcPts val="1417"/>
              </a:spcAft>
              <a:buSzPct val="45000"/>
              <a:buFont typeface="StarSymbol"/>
              <a:buNone/>
              <a:defRPr lang="en-IN"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9pPr>
          </a:lstStyle>
          <a:p>
            <a:pPr lvl="0">
              <a:buFont typeface="Wingdings" panose="05000000000000000000" pitchFamily="2" charset="2"/>
              <a:buChar char="§"/>
            </a:pPr>
            <a:r>
              <a:rPr lang="en-IN" sz="2400" dirty="0" smtClean="0">
                <a:latin typeface="+mn-lt"/>
              </a:rPr>
              <a:t>Creation of a medical expert system that uses pre-existing knowledge to calculate the probabilistic score of a patient having a particular disease . The Expert system will use algorithms to ask the next most relevant question.  </a:t>
            </a:r>
            <a:endParaRPr lang="en-IN" sz="2400" i="1" dirty="0">
              <a:latin typeface="+mn-lt"/>
            </a:endParaRP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1622190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555625"/>
            <a:ext cx="8229600" cy="1144588"/>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smtClean="0"/>
              <a:t>             </a:t>
            </a:r>
            <a:r>
              <a:rPr lang="en-IN" dirty="0" smtClean="0">
                <a:solidFill>
                  <a:srgbClr val="FF0000"/>
                </a:solidFill>
              </a:rPr>
              <a:t>Aims </a:t>
            </a:r>
            <a:r>
              <a:rPr lang="en-IN" dirty="0">
                <a:solidFill>
                  <a:srgbClr val="FF0000"/>
                </a:solidFill>
              </a:rPr>
              <a:t>and Objectives</a:t>
            </a:r>
          </a:p>
        </p:txBody>
      </p:sp>
      <p:sp>
        <p:nvSpPr>
          <p:cNvPr id="3" name="Text Placeholder 2"/>
          <p:cNvSpPr txBox="1">
            <a:spLocks noGrp="1"/>
          </p:cNvSpPr>
          <p:nvPr>
            <p:ph type="body" idx="4294967295"/>
          </p:nvPr>
        </p:nvSpPr>
        <p:spPr>
          <a:xfrm>
            <a:off x="471488" y="1470025"/>
            <a:ext cx="11720512" cy="5278438"/>
          </a:xfrm>
        </p:spPr>
        <p:txBody>
          <a:bodyPr/>
          <a:lstStyle>
            <a:defPPr marL="432000" lvl="0" indent="-324000">
              <a:spcBef>
                <a:spcPts val="0"/>
              </a:spcBef>
              <a:spcAft>
                <a:spcPts val="1417"/>
              </a:spcAft>
              <a:buSzPct val="45000"/>
              <a:buFont typeface="StarSymbol"/>
              <a:buNone/>
              <a:defRPr lang="en-IN"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9pPr>
          </a:lstStyle>
          <a:p>
            <a:pPr lvl="0">
              <a:buFont typeface="Wingdings" panose="05000000000000000000" pitchFamily="2" charset="2"/>
              <a:buChar char="§"/>
            </a:pPr>
            <a:r>
              <a:rPr lang="en-IN" dirty="0">
                <a:latin typeface="+mn-lt"/>
              </a:rPr>
              <a:t>The aim of this project is to create a chat bot that serves a vast amount of known medical facts regarding diseases, symptoms, disease patterns, risk </a:t>
            </a:r>
            <a:r>
              <a:rPr lang="en-IN" dirty="0" smtClean="0">
                <a:latin typeface="+mn-lt"/>
              </a:rPr>
              <a:t>criteria's, </a:t>
            </a:r>
            <a:r>
              <a:rPr lang="en-IN" dirty="0">
                <a:latin typeface="+mn-lt"/>
              </a:rPr>
              <a:t>etc. in a </a:t>
            </a:r>
            <a:r>
              <a:rPr lang="en-IN" dirty="0" smtClean="0">
                <a:latin typeface="+mn-lt"/>
              </a:rPr>
              <a:t>QA </a:t>
            </a:r>
            <a:r>
              <a:rPr lang="en-IN" dirty="0">
                <a:latin typeface="+mn-lt"/>
              </a:rPr>
              <a:t>interface</a:t>
            </a:r>
            <a:r>
              <a:rPr lang="en-IN" dirty="0" smtClean="0">
                <a:latin typeface="+mn-lt"/>
              </a:rPr>
              <a:t>.</a:t>
            </a:r>
          </a:p>
          <a:p>
            <a:pPr lvl="0">
              <a:buFont typeface="Wingdings" panose="05000000000000000000" pitchFamily="2" charset="2"/>
              <a:buChar char="§"/>
            </a:pPr>
            <a:endParaRPr lang="en-IN" dirty="0">
              <a:latin typeface="+mn-lt"/>
            </a:endParaRPr>
          </a:p>
          <a:p>
            <a:pPr lvl="0">
              <a:buFont typeface="Wingdings" panose="05000000000000000000" pitchFamily="2" charset="2"/>
              <a:buChar char="§"/>
            </a:pPr>
            <a:r>
              <a:rPr lang="en-IN" dirty="0">
                <a:latin typeface="+mn-lt"/>
              </a:rPr>
              <a:t>To implement a conversational system that is as close to human interaction as possible.</a:t>
            </a: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283747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Contents</a:t>
            </a:r>
            <a:endParaRPr lang="en-IN" dirty="0">
              <a:solidFill>
                <a:srgbClr val="FF0000"/>
              </a:solidFill>
            </a:endParaRPr>
          </a:p>
        </p:txBody>
      </p:sp>
      <p:sp>
        <p:nvSpPr>
          <p:cNvPr id="3" name="Content Placeholder 2"/>
          <p:cNvSpPr>
            <a:spLocks noGrp="1"/>
          </p:cNvSpPr>
          <p:nvPr>
            <p:ph idx="1"/>
          </p:nvPr>
        </p:nvSpPr>
        <p:spPr>
          <a:xfrm>
            <a:off x="2730879" y="2172237"/>
            <a:ext cx="8915400" cy="3777622"/>
          </a:xfrm>
        </p:spPr>
        <p:txBody>
          <a:bodyPr>
            <a:normAutofit/>
          </a:bodyPr>
          <a:lstStyle/>
          <a:p>
            <a:pPr>
              <a:buFont typeface="Wingdings" panose="05000000000000000000" pitchFamily="2" charset="2"/>
              <a:buChar char="§"/>
            </a:pPr>
            <a:r>
              <a:rPr lang="en-IN" sz="3200" dirty="0" smtClean="0"/>
              <a:t>Section One : Deals with Idea of the Project . </a:t>
            </a:r>
            <a:br>
              <a:rPr lang="en-IN" sz="3200" dirty="0" smtClean="0"/>
            </a:br>
            <a:endParaRPr lang="en-IN" sz="3200" dirty="0" smtClean="0"/>
          </a:p>
          <a:p>
            <a:pPr>
              <a:buFont typeface="Wingdings" panose="05000000000000000000" pitchFamily="2" charset="2"/>
              <a:buChar char="§"/>
            </a:pPr>
            <a:r>
              <a:rPr lang="en-IN" sz="3200" dirty="0" smtClean="0"/>
              <a:t>Section Two : Deals with implementation details </a:t>
            </a:r>
            <a:endParaRPr lang="en-IN" sz="320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935736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720" y="551414"/>
            <a:ext cx="9404723" cy="1400530"/>
          </a:xfrm>
        </p:spPr>
        <p:txBody>
          <a:bodyPr>
            <a:normAutofit/>
          </a:bodyPr>
          <a:lstStyle/>
          <a:p>
            <a:pPr algn="ctr"/>
            <a:r>
              <a:rPr lang="en-IN" dirty="0" smtClean="0">
                <a:solidFill>
                  <a:srgbClr val="FF0000"/>
                </a:solidFill>
              </a:rPr>
              <a:t>Section Two </a:t>
            </a:r>
            <a:br>
              <a:rPr lang="en-IN" dirty="0" smtClean="0">
                <a:solidFill>
                  <a:srgbClr val="FF0000"/>
                </a:solidFill>
              </a:rPr>
            </a:br>
            <a:r>
              <a:rPr lang="en-IN" dirty="0" smtClean="0">
                <a:solidFill>
                  <a:schemeClr val="accent1"/>
                </a:solidFill>
              </a:rPr>
              <a:t>(Implementation)</a:t>
            </a:r>
            <a:endParaRPr lang="en-IN" dirty="0">
              <a:solidFill>
                <a:schemeClr val="accent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2400" dirty="0" smtClean="0">
                <a:latin typeface="+mj-lt"/>
              </a:rPr>
              <a:t>Framework </a:t>
            </a:r>
          </a:p>
          <a:p>
            <a:pPr>
              <a:buFont typeface="Wingdings" panose="05000000000000000000" pitchFamily="2" charset="2"/>
              <a:buChar char="§"/>
            </a:pPr>
            <a:r>
              <a:rPr lang="en-IN" sz="2400" dirty="0" smtClean="0">
                <a:latin typeface="+mj-lt"/>
              </a:rPr>
              <a:t>System Requirements</a:t>
            </a:r>
          </a:p>
          <a:p>
            <a:pPr>
              <a:buFont typeface="Wingdings" panose="05000000000000000000" pitchFamily="2" charset="2"/>
              <a:buChar char="§"/>
            </a:pPr>
            <a:r>
              <a:rPr lang="en-IN" sz="2400" dirty="0" smtClean="0">
                <a:latin typeface="+mj-lt"/>
              </a:rPr>
              <a:t>Modules</a:t>
            </a:r>
          </a:p>
          <a:p>
            <a:pPr>
              <a:buFont typeface="Wingdings" panose="05000000000000000000" pitchFamily="2" charset="2"/>
              <a:buChar char="§"/>
            </a:pPr>
            <a:r>
              <a:rPr lang="en-IN" sz="2400" dirty="0">
                <a:latin typeface="+mj-lt"/>
              </a:rPr>
              <a:t>Cursory overview of </a:t>
            </a:r>
            <a:r>
              <a:rPr lang="en-IN" sz="2400" dirty="0" smtClean="0">
                <a:latin typeface="+mj-lt"/>
              </a:rPr>
              <a:t>Algorithms</a:t>
            </a:r>
          </a:p>
          <a:p>
            <a:pPr>
              <a:buFont typeface="Wingdings" panose="05000000000000000000" pitchFamily="2" charset="2"/>
              <a:buChar char="§"/>
            </a:pPr>
            <a:r>
              <a:rPr lang="en-IN" sz="2400" dirty="0" smtClean="0">
                <a:latin typeface="+mj-lt"/>
              </a:rPr>
              <a:t>Working</a:t>
            </a:r>
          </a:p>
          <a:p>
            <a:pPr>
              <a:buFont typeface="Wingdings" panose="05000000000000000000" pitchFamily="2" charset="2"/>
              <a:buChar char="§"/>
            </a:pPr>
            <a:r>
              <a:rPr lang="en-IN" sz="2400" dirty="0">
                <a:latin typeface="+mj-lt"/>
              </a:rPr>
              <a:t>UML Diagrams </a:t>
            </a:r>
            <a:endParaRPr lang="en-IN" sz="2400" dirty="0" smtClean="0">
              <a:latin typeface="+mj-lt"/>
            </a:endParaRPr>
          </a:p>
          <a:p>
            <a:pPr>
              <a:buFont typeface="Wingdings" panose="05000000000000000000" pitchFamily="2" charset="2"/>
              <a:buChar char="§"/>
            </a:pPr>
            <a:r>
              <a:rPr lang="en-IN" sz="2400" dirty="0">
                <a:latin typeface="+mj-lt"/>
              </a:rPr>
              <a:t>Software Requirements </a:t>
            </a:r>
            <a:r>
              <a:rPr lang="en-IN" sz="2400" dirty="0" smtClean="0">
                <a:latin typeface="+mj-lt"/>
              </a:rPr>
              <a:t>Specifications</a:t>
            </a:r>
          </a:p>
          <a:p>
            <a:pPr>
              <a:buFont typeface="Wingdings" panose="05000000000000000000" pitchFamily="2" charset="2"/>
              <a:buChar char="§"/>
            </a:pPr>
            <a:endParaRPr lang="en-IN" dirty="0">
              <a:latin typeface="+mj-lt"/>
            </a:endParaRP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565774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9859" y="605374"/>
            <a:ext cx="8229600" cy="114458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IN" dirty="0" smtClean="0">
                <a:solidFill>
                  <a:srgbClr val="FF0000"/>
                </a:solidFill>
              </a:rPr>
              <a:t> Hardware &amp; Software Requirement </a:t>
            </a:r>
            <a:endParaRPr lang="en-IN" dirty="0">
              <a:solidFill>
                <a:srgbClr val="FF0000"/>
              </a:solidFill>
            </a:endParaRPr>
          </a:p>
        </p:txBody>
      </p:sp>
      <p:sp>
        <p:nvSpPr>
          <p:cNvPr id="3" name="Text Placeholder 2"/>
          <p:cNvSpPr txBox="1">
            <a:spLocks noGrp="1"/>
          </p:cNvSpPr>
          <p:nvPr>
            <p:ph type="body" idx="4294967295"/>
          </p:nvPr>
        </p:nvSpPr>
        <p:spPr>
          <a:xfrm>
            <a:off x="0" y="1535113"/>
            <a:ext cx="12053888" cy="4852987"/>
          </a:xfrm>
        </p:spPr>
        <p:txBody>
          <a:bodyPr>
            <a:normAutofit fontScale="85000" lnSpcReduction="20000"/>
          </a:bodyPr>
          <a:lstStyle>
            <a:defPPr marL="432000" lvl="0" indent="-324000">
              <a:spcBef>
                <a:spcPts val="0"/>
              </a:spcBef>
              <a:spcAft>
                <a:spcPts val="1417"/>
              </a:spcAft>
              <a:buSzPct val="45000"/>
              <a:buFont typeface="StarSymbol"/>
              <a:buNone/>
              <a:defRPr lang="en-IN"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cap="none">
                <a:ln>
                  <a:noFill/>
                </a:ln>
                <a:latin typeface="Liberation Sans" pitchFamily="18"/>
                <a:ea typeface="Droid Sans Fallback" pitchFamily="2"/>
                <a:cs typeface="FreeSans" pitchFamily="2"/>
              </a:defRPr>
            </a:lvl9pPr>
          </a:lstStyle>
          <a:p>
            <a:pPr lvl="0">
              <a:buFont typeface="Wingdings" panose="05000000000000000000" pitchFamily="2" charset="2"/>
              <a:buChar char="§"/>
            </a:pPr>
            <a:r>
              <a:rPr lang="en-IN" dirty="0">
                <a:latin typeface="+mn-lt"/>
              </a:rPr>
              <a:t>Python </a:t>
            </a:r>
            <a:r>
              <a:rPr lang="en-IN" dirty="0" smtClean="0">
                <a:latin typeface="+mn-lt"/>
              </a:rPr>
              <a:t>2.7 </a:t>
            </a:r>
          </a:p>
          <a:p>
            <a:pPr lvl="0">
              <a:buFont typeface="Wingdings" panose="05000000000000000000" pitchFamily="2" charset="2"/>
              <a:buChar char="§"/>
            </a:pPr>
            <a:endParaRPr lang="en-IN" dirty="0" smtClean="0">
              <a:latin typeface="+mn-lt"/>
            </a:endParaRPr>
          </a:p>
          <a:p>
            <a:pPr lvl="0">
              <a:buFont typeface="Wingdings" panose="05000000000000000000" pitchFamily="2" charset="2"/>
              <a:buChar char="§"/>
            </a:pPr>
            <a:r>
              <a:rPr lang="en-IN" dirty="0" smtClean="0">
                <a:latin typeface="+mn-lt"/>
              </a:rPr>
              <a:t>Telegram Server</a:t>
            </a:r>
          </a:p>
          <a:p>
            <a:pPr lvl="0">
              <a:buFont typeface="Wingdings" panose="05000000000000000000" pitchFamily="2" charset="2"/>
              <a:buChar char="§"/>
            </a:pPr>
            <a:endParaRPr lang="en-IN" dirty="0">
              <a:latin typeface="+mn-lt"/>
            </a:endParaRPr>
          </a:p>
          <a:p>
            <a:pPr lvl="0">
              <a:buFont typeface="Wingdings" panose="05000000000000000000" pitchFamily="2" charset="2"/>
              <a:buChar char="§"/>
            </a:pPr>
            <a:r>
              <a:rPr lang="en-IN" dirty="0">
                <a:latin typeface="+mn-lt"/>
              </a:rPr>
              <a:t>Front end will be the </a:t>
            </a:r>
            <a:r>
              <a:rPr lang="en-IN" dirty="0" smtClean="0">
                <a:latin typeface="+mn-lt"/>
              </a:rPr>
              <a:t>Telegram App</a:t>
            </a:r>
          </a:p>
          <a:p>
            <a:pPr lvl="0">
              <a:buFont typeface="Wingdings" panose="05000000000000000000" pitchFamily="2" charset="2"/>
              <a:buChar char="§"/>
            </a:pPr>
            <a:r>
              <a:rPr lang="en-IN" dirty="0" smtClean="0">
                <a:latin typeface="+mn-lt"/>
              </a:rPr>
              <a:t>Internet Connection </a:t>
            </a:r>
          </a:p>
          <a:p>
            <a:pPr>
              <a:buFont typeface="Wingdings" panose="05000000000000000000" pitchFamily="2" charset="2"/>
              <a:buChar char="§"/>
            </a:pPr>
            <a:r>
              <a:rPr lang="en-IN" dirty="0">
                <a:latin typeface="+mj-lt"/>
              </a:rPr>
              <a:t>UNIX-like operating system capable of running a python interpreter and compiling python libraries. Hardware can be abstracted away due to portable nature of python</a:t>
            </a:r>
            <a:r>
              <a:rPr lang="en-IN" dirty="0" smtClean="0">
                <a:latin typeface="+mj-lt"/>
              </a:rPr>
              <a:t>.</a:t>
            </a:r>
            <a:endParaRPr lang="en-IN" dirty="0">
              <a:latin typeface="+mn-lt"/>
            </a:endParaRPr>
          </a:p>
          <a:p>
            <a:pPr lvl="0">
              <a:buFont typeface="Wingdings" panose="05000000000000000000" pitchFamily="2" charset="2"/>
              <a:buChar char="§"/>
            </a:pPr>
            <a:r>
              <a:rPr lang="en-IN" dirty="0">
                <a:latin typeface="+mn-lt"/>
              </a:rPr>
              <a:t>Multiple data structures to store expert medical information.</a:t>
            </a: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1236208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637" y="495925"/>
            <a:ext cx="9404723" cy="1637675"/>
          </a:xfrm>
        </p:spPr>
        <p:txBody>
          <a:bodyPr/>
          <a:lstStyle/>
          <a:p>
            <a:pPr algn="ctr"/>
            <a:r>
              <a:rPr lang="en-IN" dirty="0" smtClean="0">
                <a:solidFill>
                  <a:srgbClr val="FF0000"/>
                </a:solidFill>
              </a:rPr>
              <a:t>Telegram Bots</a:t>
            </a:r>
            <a:endParaRPr lang="en-IN"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2400" dirty="0" smtClean="0"/>
              <a:t>What is Telegram </a:t>
            </a:r>
          </a:p>
          <a:p>
            <a:pPr>
              <a:buFont typeface="Wingdings" panose="05000000000000000000" pitchFamily="2" charset="2"/>
              <a:buChar char="§"/>
            </a:pPr>
            <a:r>
              <a:rPr lang="en-IN" sz="2400" dirty="0" smtClean="0"/>
              <a:t>What are telegram Bots ? </a:t>
            </a:r>
          </a:p>
          <a:p>
            <a:pPr>
              <a:buFont typeface="Wingdings" panose="05000000000000000000" pitchFamily="2" charset="2"/>
              <a:buChar char="§"/>
            </a:pPr>
            <a:r>
              <a:rPr lang="en-IN" sz="2400" dirty="0" smtClean="0"/>
              <a:t>What can I do with bots ? </a:t>
            </a:r>
          </a:p>
          <a:p>
            <a:pPr>
              <a:buFont typeface="Wingdings" panose="05000000000000000000" pitchFamily="2" charset="2"/>
              <a:buChar char="§"/>
            </a:pPr>
            <a:r>
              <a:rPr lang="en-IN" sz="2400" dirty="0" smtClean="0"/>
              <a:t>Example . </a:t>
            </a:r>
            <a:endParaRPr lang="en-IN" sz="240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1443155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3213347" y="505318"/>
            <a:ext cx="990600" cy="1905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3" name="Rectangle 12"/>
          <p:cNvSpPr/>
          <p:nvPr/>
        </p:nvSpPr>
        <p:spPr>
          <a:xfrm>
            <a:off x="3289547" y="714275"/>
            <a:ext cx="8382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4" name="Oval 13"/>
          <p:cNvSpPr/>
          <p:nvPr/>
        </p:nvSpPr>
        <p:spPr>
          <a:xfrm>
            <a:off x="3594347" y="2143618"/>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5" name="TextBox 14"/>
          <p:cNvSpPr txBox="1"/>
          <p:nvPr/>
        </p:nvSpPr>
        <p:spPr>
          <a:xfrm>
            <a:off x="3365747" y="962519"/>
            <a:ext cx="685800" cy="246221"/>
          </a:xfrm>
          <a:prstGeom prst="rect">
            <a:avLst/>
          </a:prstGeom>
          <a:noFill/>
        </p:spPr>
        <p:txBody>
          <a:bodyPr wrap="square" rtlCol="0">
            <a:spAutoFit/>
          </a:bodyPr>
          <a:lstStyle/>
          <a:p>
            <a:pPr defTabSz="914400"/>
            <a:r>
              <a:rPr lang="en-US" sz="1000" dirty="0">
                <a:solidFill>
                  <a:prstClr val="black"/>
                </a:solidFill>
              </a:rPr>
              <a:t>CHATBOT</a:t>
            </a:r>
          </a:p>
        </p:txBody>
      </p:sp>
      <p:sp>
        <p:nvSpPr>
          <p:cNvPr id="16" name="Rounded Rectangle 15"/>
          <p:cNvSpPr/>
          <p:nvPr/>
        </p:nvSpPr>
        <p:spPr>
          <a:xfrm>
            <a:off x="4901941" y="914400"/>
            <a:ext cx="1346459"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000">
              <a:solidFill>
                <a:prstClr val="white"/>
              </a:solidFill>
            </a:endParaRPr>
          </a:p>
        </p:txBody>
      </p:sp>
      <p:sp>
        <p:nvSpPr>
          <p:cNvPr id="17" name="Rounded Rectangle 16"/>
          <p:cNvSpPr/>
          <p:nvPr/>
        </p:nvSpPr>
        <p:spPr>
          <a:xfrm>
            <a:off x="6962109" y="936045"/>
            <a:ext cx="1371822"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8" name="Rounded Rectangle 17"/>
          <p:cNvSpPr/>
          <p:nvPr/>
        </p:nvSpPr>
        <p:spPr>
          <a:xfrm>
            <a:off x="9029700" y="856657"/>
            <a:ext cx="14097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9" name="Rounded Rectangle 18"/>
          <p:cNvSpPr/>
          <p:nvPr/>
        </p:nvSpPr>
        <p:spPr>
          <a:xfrm>
            <a:off x="8991600" y="4821674"/>
            <a:ext cx="14478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0000"/>
              </a:solidFill>
            </a:endParaRPr>
          </a:p>
        </p:txBody>
      </p:sp>
      <p:sp>
        <p:nvSpPr>
          <p:cNvPr id="20" name="Rounded Rectangle 19"/>
          <p:cNvSpPr/>
          <p:nvPr/>
        </p:nvSpPr>
        <p:spPr>
          <a:xfrm>
            <a:off x="9029700" y="2871509"/>
            <a:ext cx="14478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3" name="Rounded Rectangle 22"/>
          <p:cNvSpPr/>
          <p:nvPr/>
        </p:nvSpPr>
        <p:spPr>
          <a:xfrm>
            <a:off x="6435705" y="5058430"/>
            <a:ext cx="1600200" cy="11899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4" name="Right Arrow 23"/>
          <p:cNvSpPr/>
          <p:nvPr/>
        </p:nvSpPr>
        <p:spPr>
          <a:xfrm>
            <a:off x="4283038" y="1085628"/>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5" name="Right Arrow 24"/>
          <p:cNvSpPr/>
          <p:nvPr/>
        </p:nvSpPr>
        <p:spPr>
          <a:xfrm>
            <a:off x="6296025" y="1002922"/>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6" name="Right Arrow 25"/>
          <p:cNvSpPr/>
          <p:nvPr/>
        </p:nvSpPr>
        <p:spPr>
          <a:xfrm>
            <a:off x="8410575" y="1043820"/>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7" name="Right Arrow 26"/>
          <p:cNvSpPr/>
          <p:nvPr/>
        </p:nvSpPr>
        <p:spPr>
          <a:xfrm rot="5400000">
            <a:off x="9833312" y="2388453"/>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3" name="Right Arrow 32"/>
          <p:cNvSpPr/>
          <p:nvPr/>
        </p:nvSpPr>
        <p:spPr>
          <a:xfrm rot="16200000">
            <a:off x="9163051" y="2326111"/>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4" name="Right Arrow 33"/>
          <p:cNvSpPr/>
          <p:nvPr/>
        </p:nvSpPr>
        <p:spPr>
          <a:xfrm rot="10800000">
            <a:off x="8410575" y="1503170"/>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5" name="Right Arrow 34"/>
          <p:cNvSpPr/>
          <p:nvPr/>
        </p:nvSpPr>
        <p:spPr>
          <a:xfrm rot="10800000">
            <a:off x="6296025" y="1485900"/>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6" name="Right Arrow 35"/>
          <p:cNvSpPr/>
          <p:nvPr/>
        </p:nvSpPr>
        <p:spPr>
          <a:xfrm rot="10800000">
            <a:off x="4252569" y="1473953"/>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2" name="Right Arrow 51"/>
          <p:cNvSpPr/>
          <p:nvPr/>
        </p:nvSpPr>
        <p:spPr>
          <a:xfrm>
            <a:off x="2662837" y="1414866"/>
            <a:ext cx="485775" cy="185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 name="TextBox 1"/>
          <p:cNvSpPr txBox="1"/>
          <p:nvPr/>
        </p:nvSpPr>
        <p:spPr>
          <a:xfrm>
            <a:off x="4949122" y="1208740"/>
            <a:ext cx="1270259" cy="646331"/>
          </a:xfrm>
          <a:prstGeom prst="rect">
            <a:avLst/>
          </a:prstGeom>
          <a:noFill/>
        </p:spPr>
        <p:txBody>
          <a:bodyPr wrap="square" rtlCol="0">
            <a:spAutoFit/>
          </a:bodyPr>
          <a:lstStyle/>
          <a:p>
            <a:pPr defTabSz="914400"/>
            <a:r>
              <a:rPr lang="en-US" dirty="0">
                <a:solidFill>
                  <a:prstClr val="black"/>
                </a:solidFill>
              </a:rPr>
              <a:t>Telegram </a:t>
            </a:r>
          </a:p>
          <a:p>
            <a:pPr defTabSz="914400"/>
            <a:r>
              <a:rPr lang="en-US" dirty="0">
                <a:solidFill>
                  <a:prstClr val="black"/>
                </a:solidFill>
              </a:rPr>
              <a:t>   </a:t>
            </a:r>
            <a:r>
              <a:rPr lang="en-US" dirty="0" smtClean="0">
                <a:solidFill>
                  <a:prstClr val="black"/>
                </a:solidFill>
              </a:rPr>
              <a:t>Server</a:t>
            </a:r>
            <a:endParaRPr lang="en-US" dirty="0">
              <a:solidFill>
                <a:prstClr val="black"/>
              </a:solidFill>
            </a:endParaRPr>
          </a:p>
        </p:txBody>
      </p:sp>
      <p:sp>
        <p:nvSpPr>
          <p:cNvPr id="3" name="TextBox 2"/>
          <p:cNvSpPr txBox="1"/>
          <p:nvPr/>
        </p:nvSpPr>
        <p:spPr>
          <a:xfrm>
            <a:off x="7010400" y="1154608"/>
            <a:ext cx="1295400" cy="923330"/>
          </a:xfrm>
          <a:prstGeom prst="rect">
            <a:avLst/>
          </a:prstGeom>
          <a:noFill/>
        </p:spPr>
        <p:txBody>
          <a:bodyPr wrap="square" rtlCol="0">
            <a:spAutoFit/>
          </a:bodyPr>
          <a:lstStyle/>
          <a:p>
            <a:pPr algn="ctr" defTabSz="914400"/>
            <a:r>
              <a:rPr lang="en-US" dirty="0">
                <a:solidFill>
                  <a:prstClr val="black"/>
                </a:solidFill>
              </a:rPr>
              <a:t>  </a:t>
            </a:r>
            <a:r>
              <a:rPr lang="en-US" dirty="0" err="1" smtClean="0">
                <a:solidFill>
                  <a:prstClr val="black"/>
                </a:solidFill>
              </a:rPr>
              <a:t>Medibot</a:t>
            </a:r>
            <a:r>
              <a:rPr lang="en-US" dirty="0" smtClean="0">
                <a:solidFill>
                  <a:prstClr val="black"/>
                </a:solidFill>
              </a:rPr>
              <a:t>  </a:t>
            </a:r>
            <a:r>
              <a:rPr lang="en-US" dirty="0">
                <a:solidFill>
                  <a:prstClr val="black"/>
                </a:solidFill>
              </a:rPr>
              <a:t>T</a:t>
            </a:r>
            <a:r>
              <a:rPr lang="en-US" dirty="0" smtClean="0">
                <a:solidFill>
                  <a:prstClr val="black"/>
                </a:solidFill>
              </a:rPr>
              <a:t>elegram </a:t>
            </a:r>
            <a:r>
              <a:rPr lang="en-US" dirty="0" err="1" smtClean="0">
                <a:solidFill>
                  <a:prstClr val="black"/>
                </a:solidFill>
              </a:rPr>
              <a:t>Poller</a:t>
            </a:r>
            <a:r>
              <a:rPr lang="en-US" dirty="0" smtClean="0">
                <a:solidFill>
                  <a:prstClr val="black"/>
                </a:solidFill>
              </a:rPr>
              <a:t>         </a:t>
            </a:r>
            <a:endParaRPr lang="en-US" dirty="0">
              <a:solidFill>
                <a:prstClr val="black"/>
              </a:solidFill>
            </a:endParaRPr>
          </a:p>
        </p:txBody>
      </p:sp>
      <p:sp>
        <p:nvSpPr>
          <p:cNvPr id="4" name="TextBox 3"/>
          <p:cNvSpPr txBox="1"/>
          <p:nvPr/>
        </p:nvSpPr>
        <p:spPr>
          <a:xfrm>
            <a:off x="9051058" y="1224498"/>
            <a:ext cx="1461392" cy="369332"/>
          </a:xfrm>
          <a:prstGeom prst="rect">
            <a:avLst/>
          </a:prstGeom>
          <a:noFill/>
        </p:spPr>
        <p:txBody>
          <a:bodyPr wrap="square" rtlCol="0">
            <a:spAutoFit/>
          </a:bodyPr>
          <a:lstStyle/>
          <a:p>
            <a:pPr defTabSz="914400"/>
            <a:r>
              <a:rPr lang="en-US" dirty="0">
                <a:solidFill>
                  <a:prstClr val="black"/>
                </a:solidFill>
              </a:rPr>
              <a:t>Dispatcher</a:t>
            </a:r>
          </a:p>
        </p:txBody>
      </p:sp>
      <p:sp>
        <p:nvSpPr>
          <p:cNvPr id="21" name="TextBox 20"/>
          <p:cNvSpPr txBox="1"/>
          <p:nvPr/>
        </p:nvSpPr>
        <p:spPr>
          <a:xfrm>
            <a:off x="9220200" y="3212068"/>
            <a:ext cx="1066800" cy="369332"/>
          </a:xfrm>
          <a:prstGeom prst="rect">
            <a:avLst/>
          </a:prstGeom>
          <a:noFill/>
        </p:spPr>
        <p:txBody>
          <a:bodyPr wrap="square" rtlCol="0">
            <a:spAutoFit/>
          </a:bodyPr>
          <a:lstStyle/>
          <a:p>
            <a:pPr defTabSz="914400"/>
            <a:r>
              <a:rPr lang="en-US" dirty="0">
                <a:solidFill>
                  <a:prstClr val="black"/>
                </a:solidFill>
              </a:rPr>
              <a:t>   </a:t>
            </a:r>
            <a:r>
              <a:rPr lang="en-US" dirty="0" smtClean="0">
                <a:solidFill>
                  <a:prstClr val="black"/>
                </a:solidFill>
              </a:rPr>
              <a:t>Core</a:t>
            </a:r>
            <a:endParaRPr lang="en-US" dirty="0">
              <a:solidFill>
                <a:prstClr val="black"/>
              </a:solidFill>
            </a:endParaRPr>
          </a:p>
        </p:txBody>
      </p:sp>
      <p:sp>
        <p:nvSpPr>
          <p:cNvPr id="28" name="TextBox 27"/>
          <p:cNvSpPr txBox="1"/>
          <p:nvPr/>
        </p:nvSpPr>
        <p:spPr>
          <a:xfrm>
            <a:off x="9263061" y="5081983"/>
            <a:ext cx="1266825" cy="646331"/>
          </a:xfrm>
          <a:prstGeom prst="rect">
            <a:avLst/>
          </a:prstGeom>
          <a:noFill/>
        </p:spPr>
        <p:txBody>
          <a:bodyPr wrap="square" rtlCol="0">
            <a:spAutoFit/>
          </a:bodyPr>
          <a:lstStyle/>
          <a:p>
            <a:pPr defTabSz="914400"/>
            <a:r>
              <a:rPr lang="en-US" dirty="0">
                <a:solidFill>
                  <a:prstClr val="black"/>
                </a:solidFill>
              </a:rPr>
              <a:t>Expert </a:t>
            </a:r>
            <a:r>
              <a:rPr lang="en-US" dirty="0" smtClean="0">
                <a:solidFill>
                  <a:prstClr val="black"/>
                </a:solidFill>
              </a:rPr>
              <a:t>System</a:t>
            </a:r>
            <a:endParaRPr lang="en-US" dirty="0">
              <a:solidFill>
                <a:prstClr val="black"/>
              </a:solidFill>
            </a:endParaRPr>
          </a:p>
        </p:txBody>
      </p:sp>
      <p:sp>
        <p:nvSpPr>
          <p:cNvPr id="37" name="Rounded Rectangle 36"/>
          <p:cNvSpPr/>
          <p:nvPr/>
        </p:nvSpPr>
        <p:spPr>
          <a:xfrm>
            <a:off x="6818741" y="3594978"/>
            <a:ext cx="1143000" cy="7334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8" name="TextBox 37"/>
          <p:cNvSpPr txBox="1"/>
          <p:nvPr/>
        </p:nvSpPr>
        <p:spPr>
          <a:xfrm>
            <a:off x="6865023" y="3664804"/>
            <a:ext cx="1140500" cy="584775"/>
          </a:xfrm>
          <a:prstGeom prst="rect">
            <a:avLst/>
          </a:prstGeom>
          <a:noFill/>
        </p:spPr>
        <p:txBody>
          <a:bodyPr wrap="square" rtlCol="0">
            <a:spAutoFit/>
          </a:bodyPr>
          <a:lstStyle/>
          <a:p>
            <a:pPr algn="ctr" defTabSz="914400"/>
            <a:r>
              <a:rPr lang="en-US" sz="1600" dirty="0">
                <a:solidFill>
                  <a:prstClr val="black"/>
                </a:solidFill>
              </a:rPr>
              <a:t>Disease Interface</a:t>
            </a:r>
          </a:p>
        </p:txBody>
      </p:sp>
      <p:sp>
        <p:nvSpPr>
          <p:cNvPr id="40" name="TextBox 39"/>
          <p:cNvSpPr txBox="1"/>
          <p:nvPr/>
        </p:nvSpPr>
        <p:spPr>
          <a:xfrm>
            <a:off x="6660237" y="5294361"/>
            <a:ext cx="1247775" cy="646331"/>
          </a:xfrm>
          <a:prstGeom prst="rect">
            <a:avLst/>
          </a:prstGeom>
          <a:noFill/>
        </p:spPr>
        <p:txBody>
          <a:bodyPr wrap="square" rtlCol="0">
            <a:spAutoFit/>
          </a:bodyPr>
          <a:lstStyle/>
          <a:p>
            <a:pPr defTabSz="914400"/>
            <a:r>
              <a:rPr lang="en-US" dirty="0">
                <a:solidFill>
                  <a:prstClr val="black"/>
                </a:solidFill>
              </a:rPr>
              <a:t>  Doctor</a:t>
            </a:r>
          </a:p>
          <a:p>
            <a:pPr defTabSz="914400"/>
            <a:r>
              <a:rPr lang="en-US" dirty="0">
                <a:solidFill>
                  <a:prstClr val="black"/>
                </a:solidFill>
              </a:rPr>
              <a:t>  </a:t>
            </a:r>
            <a:r>
              <a:rPr lang="en-US" dirty="0" err="1">
                <a:solidFill>
                  <a:prstClr val="black"/>
                </a:solidFill>
              </a:rPr>
              <a:t>Skynet</a:t>
            </a:r>
            <a:endParaRPr lang="en-US" dirty="0">
              <a:solidFill>
                <a:prstClr val="black"/>
              </a:solidFill>
            </a:endParaRPr>
          </a:p>
        </p:txBody>
      </p:sp>
      <p:sp>
        <p:nvSpPr>
          <p:cNvPr id="44" name="Right Arrow 43"/>
          <p:cNvSpPr/>
          <p:nvPr/>
        </p:nvSpPr>
        <p:spPr>
          <a:xfrm rot="5400000">
            <a:off x="9740562" y="4339887"/>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5" name="Right Arrow 44"/>
          <p:cNvSpPr/>
          <p:nvPr/>
        </p:nvSpPr>
        <p:spPr>
          <a:xfrm rot="16200000">
            <a:off x="9052262" y="4299306"/>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6" name="Right Arrow 45"/>
          <p:cNvSpPr/>
          <p:nvPr/>
        </p:nvSpPr>
        <p:spPr>
          <a:xfrm rot="16200000">
            <a:off x="6695409" y="4566007"/>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7" name="Right Arrow 46"/>
          <p:cNvSpPr/>
          <p:nvPr/>
        </p:nvSpPr>
        <p:spPr>
          <a:xfrm rot="5400000">
            <a:off x="7280612" y="4592788"/>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8" name="Right Arrow 47"/>
          <p:cNvSpPr/>
          <p:nvPr/>
        </p:nvSpPr>
        <p:spPr>
          <a:xfrm rot="10800000">
            <a:off x="8292209" y="5183572"/>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9" name="Right Arrow 48"/>
          <p:cNvSpPr/>
          <p:nvPr/>
        </p:nvSpPr>
        <p:spPr>
          <a:xfrm>
            <a:off x="8292208" y="5617525"/>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3" name="Can 42"/>
          <p:cNvSpPr/>
          <p:nvPr/>
        </p:nvSpPr>
        <p:spPr>
          <a:xfrm>
            <a:off x="4648200" y="2956334"/>
            <a:ext cx="1295400" cy="20139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1" name="Right Arrow 50"/>
          <p:cNvSpPr/>
          <p:nvPr/>
        </p:nvSpPr>
        <p:spPr>
          <a:xfrm>
            <a:off x="6029325" y="3962399"/>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0" name="Left-Up Arrow 49"/>
          <p:cNvSpPr/>
          <p:nvPr/>
        </p:nvSpPr>
        <p:spPr>
          <a:xfrm rot="5400000">
            <a:off x="5276396" y="5073269"/>
            <a:ext cx="888926" cy="823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3" name="Left Arrow 52"/>
          <p:cNvSpPr/>
          <p:nvPr/>
        </p:nvSpPr>
        <p:spPr>
          <a:xfrm>
            <a:off x="3365205" y="5980331"/>
            <a:ext cx="2883195" cy="1837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4" name="TextBox 53"/>
          <p:cNvSpPr txBox="1"/>
          <p:nvPr/>
        </p:nvSpPr>
        <p:spPr>
          <a:xfrm>
            <a:off x="4038600" y="5595342"/>
            <a:ext cx="1663774" cy="369332"/>
          </a:xfrm>
          <a:prstGeom prst="rect">
            <a:avLst/>
          </a:prstGeom>
          <a:noFill/>
        </p:spPr>
        <p:txBody>
          <a:bodyPr wrap="square" rtlCol="0">
            <a:spAutoFit/>
          </a:bodyPr>
          <a:lstStyle/>
          <a:p>
            <a:pPr defTabSz="914400"/>
            <a:r>
              <a:rPr lang="en-US" dirty="0" smtClean="0">
                <a:solidFill>
                  <a:prstClr val="black"/>
                </a:solidFill>
              </a:rPr>
              <a:t>Email</a:t>
            </a:r>
            <a:endParaRPr lang="en-US" dirty="0">
              <a:solidFill>
                <a:prstClr val="black"/>
              </a:solidFill>
            </a:endParaRPr>
          </a:p>
        </p:txBody>
      </p:sp>
      <p:sp>
        <p:nvSpPr>
          <p:cNvPr id="55" name="TextBox 54"/>
          <p:cNvSpPr txBox="1"/>
          <p:nvPr/>
        </p:nvSpPr>
        <p:spPr>
          <a:xfrm>
            <a:off x="4775126" y="3581401"/>
            <a:ext cx="939774" cy="646331"/>
          </a:xfrm>
          <a:prstGeom prst="rect">
            <a:avLst/>
          </a:prstGeom>
          <a:noFill/>
        </p:spPr>
        <p:txBody>
          <a:bodyPr wrap="square" rtlCol="0">
            <a:spAutoFit/>
          </a:bodyPr>
          <a:lstStyle/>
          <a:p>
            <a:pPr defTabSz="914400"/>
            <a:r>
              <a:rPr lang="en-US" dirty="0">
                <a:solidFill>
                  <a:prstClr val="black"/>
                </a:solidFill>
              </a:rPr>
              <a:t>Data </a:t>
            </a:r>
          </a:p>
          <a:p>
            <a:pPr defTabSz="914400"/>
            <a:r>
              <a:rPr lang="en-US" dirty="0">
                <a:solidFill>
                  <a:prstClr val="black"/>
                </a:solidFill>
              </a:rPr>
              <a:t>Store</a:t>
            </a:r>
          </a:p>
        </p:txBody>
      </p:sp>
      <p:sp>
        <p:nvSpPr>
          <p:cNvPr id="56" name="TextBox 55"/>
          <p:cNvSpPr txBox="1"/>
          <p:nvPr/>
        </p:nvSpPr>
        <p:spPr>
          <a:xfrm>
            <a:off x="3220727" y="1400075"/>
            <a:ext cx="937740" cy="369332"/>
          </a:xfrm>
          <a:prstGeom prst="rect">
            <a:avLst/>
          </a:prstGeom>
          <a:noFill/>
        </p:spPr>
        <p:txBody>
          <a:bodyPr wrap="square" rtlCol="0">
            <a:spAutoFit/>
          </a:bodyPr>
          <a:lstStyle/>
          <a:p>
            <a:pPr defTabSz="914400"/>
            <a:r>
              <a:rPr lang="en-US" dirty="0" smtClean="0">
                <a:solidFill>
                  <a:prstClr val="black"/>
                </a:solidFill>
              </a:rPr>
              <a:t>Done</a:t>
            </a:r>
            <a:endParaRPr lang="en-US" dirty="0">
              <a:solidFill>
                <a:prstClr val="black"/>
              </a:solidFill>
            </a:endParaRPr>
          </a:p>
        </p:txBody>
      </p:sp>
      <p:sp>
        <p:nvSpPr>
          <p:cNvPr id="57" name="TextBox 56"/>
          <p:cNvSpPr txBox="1"/>
          <p:nvPr/>
        </p:nvSpPr>
        <p:spPr>
          <a:xfrm>
            <a:off x="1941818" y="2170198"/>
            <a:ext cx="900111" cy="369332"/>
          </a:xfrm>
          <a:prstGeom prst="rect">
            <a:avLst/>
          </a:prstGeom>
          <a:noFill/>
        </p:spPr>
        <p:txBody>
          <a:bodyPr wrap="square" rtlCol="0">
            <a:spAutoFit/>
          </a:bodyPr>
          <a:lstStyle/>
          <a:p>
            <a:pPr defTabSz="914400"/>
            <a:r>
              <a:rPr lang="en-US" dirty="0">
                <a:solidFill>
                  <a:prstClr val="black"/>
                </a:solidFill>
              </a:rPr>
              <a:t>User</a:t>
            </a:r>
          </a:p>
        </p:txBody>
      </p:sp>
      <p:sp>
        <p:nvSpPr>
          <p:cNvPr id="58" name="TextBox 57"/>
          <p:cNvSpPr txBox="1"/>
          <p:nvPr/>
        </p:nvSpPr>
        <p:spPr>
          <a:xfrm>
            <a:off x="2274572" y="6381065"/>
            <a:ext cx="1090633" cy="369332"/>
          </a:xfrm>
          <a:prstGeom prst="rect">
            <a:avLst/>
          </a:prstGeom>
          <a:noFill/>
        </p:spPr>
        <p:txBody>
          <a:bodyPr wrap="square" rtlCol="0">
            <a:spAutoFit/>
          </a:bodyPr>
          <a:lstStyle/>
          <a:p>
            <a:pPr defTabSz="914400"/>
            <a:r>
              <a:rPr lang="en-US" dirty="0">
                <a:solidFill>
                  <a:prstClr val="black"/>
                </a:solidFill>
              </a:rPr>
              <a:t>Doctor</a:t>
            </a:r>
          </a:p>
        </p:txBody>
      </p:sp>
      <p:pic>
        <p:nvPicPr>
          <p:cNvPr id="1026" name="Picture 2" descr="C:\Users\bisha\Desktop\computer_doctor-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501" y="4882228"/>
            <a:ext cx="1607047" cy="1607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isha\Desktop\8e95fceaf8822983\256x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666" y="760142"/>
            <a:ext cx="1231492" cy="13391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6660237" y="334851"/>
            <a:ext cx="0" cy="220467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667125" y="2539530"/>
            <a:ext cx="2993112" cy="0"/>
          </a:xfrm>
          <a:prstGeom prst="line">
            <a:avLst/>
          </a:prstGeom>
          <a:ln>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67125" y="2539530"/>
            <a:ext cx="0" cy="402620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67125" y="6565731"/>
            <a:ext cx="709961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60237" y="334851"/>
            <a:ext cx="4106501" cy="3093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779617" y="381439"/>
            <a:ext cx="0" cy="621480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103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522" y="2558315"/>
            <a:ext cx="9404723" cy="1400530"/>
          </a:xfrm>
        </p:spPr>
        <p:txBody>
          <a:bodyPr/>
          <a:lstStyle/>
          <a:p>
            <a:pPr algn="ctr"/>
            <a:r>
              <a:rPr lang="en-IN" dirty="0" smtClean="0">
                <a:solidFill>
                  <a:srgbClr val="FF0000"/>
                </a:solidFill>
              </a:rPr>
              <a:t>MODULES</a:t>
            </a:r>
            <a:endParaRPr lang="en-IN" dirty="0">
              <a:solidFill>
                <a:srgbClr val="FF0000"/>
              </a:solidFill>
            </a:endParaRPr>
          </a:p>
        </p:txBody>
      </p:sp>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71430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075" y="575266"/>
            <a:ext cx="7315968" cy="1154097"/>
          </a:xfrm>
        </p:spPr>
        <p:txBody>
          <a:bodyPr/>
          <a:lstStyle/>
          <a:p>
            <a:pPr algn="ctr"/>
            <a:r>
              <a:rPr lang="en-IN" dirty="0" smtClean="0">
                <a:solidFill>
                  <a:srgbClr val="FF0000"/>
                </a:solidFill>
              </a:rPr>
              <a:t>Modules</a:t>
            </a:r>
            <a:endParaRPr lang="en-IN" dirty="0">
              <a:solidFill>
                <a:srgbClr val="FF0000"/>
              </a:solidFill>
            </a:endParaRPr>
          </a:p>
        </p:txBody>
      </p:sp>
      <p:sp>
        <p:nvSpPr>
          <p:cNvPr id="3" name="Content Placeholder 2"/>
          <p:cNvSpPr>
            <a:spLocks noGrp="1"/>
          </p:cNvSpPr>
          <p:nvPr>
            <p:ph idx="1"/>
          </p:nvPr>
        </p:nvSpPr>
        <p:spPr>
          <a:xfrm>
            <a:off x="231819" y="1403945"/>
            <a:ext cx="11526591" cy="4983976"/>
          </a:xfrm>
        </p:spPr>
        <p:txBody>
          <a:bodyPr>
            <a:noAutofit/>
          </a:bodyPr>
          <a:lstStyle/>
          <a:p>
            <a:pPr>
              <a:buFont typeface="Wingdings" panose="05000000000000000000" pitchFamily="2" charset="2"/>
              <a:buChar char="§"/>
            </a:pPr>
            <a:r>
              <a:rPr lang="en-IN" sz="2540" dirty="0" smtClean="0"/>
              <a:t>Server Module </a:t>
            </a:r>
          </a:p>
          <a:p>
            <a:pPr>
              <a:buFont typeface="Wingdings" panose="05000000000000000000" pitchFamily="2" charset="2"/>
              <a:buChar char="§"/>
            </a:pPr>
            <a:r>
              <a:rPr lang="en-IN" sz="2540" dirty="0" smtClean="0"/>
              <a:t>Dispatcher</a:t>
            </a:r>
          </a:p>
          <a:p>
            <a:pPr>
              <a:buFont typeface="Wingdings" panose="05000000000000000000" pitchFamily="2" charset="2"/>
              <a:buChar char="§"/>
            </a:pPr>
            <a:r>
              <a:rPr lang="en-IN" sz="2540" dirty="0" smtClean="0"/>
              <a:t>Core </a:t>
            </a:r>
          </a:p>
          <a:p>
            <a:pPr>
              <a:buFont typeface="Wingdings" panose="05000000000000000000" pitchFamily="2" charset="2"/>
              <a:buChar char="§"/>
            </a:pPr>
            <a:r>
              <a:rPr lang="en-IN" sz="2540" dirty="0" smtClean="0"/>
              <a:t>Expert System</a:t>
            </a:r>
          </a:p>
          <a:p>
            <a:pPr>
              <a:buFont typeface="Wingdings" panose="05000000000000000000" pitchFamily="2" charset="2"/>
              <a:buChar char="§"/>
            </a:pPr>
            <a:r>
              <a:rPr lang="en-IN" sz="2540" dirty="0" err="1" smtClean="0"/>
              <a:t>DrSkyNet</a:t>
            </a:r>
            <a:endParaRPr lang="en-IN" sz="2540" dirty="0" smtClean="0"/>
          </a:p>
          <a:p>
            <a:pPr>
              <a:buFont typeface="Wingdings" panose="05000000000000000000" pitchFamily="2" charset="2"/>
              <a:buChar char="§"/>
            </a:pPr>
            <a:r>
              <a:rPr lang="en-IN" sz="2540" dirty="0" smtClean="0"/>
              <a:t>Disease </a:t>
            </a:r>
            <a:r>
              <a:rPr lang="en-IN" sz="2540" dirty="0" err="1" smtClean="0"/>
              <a:t>InterFace</a:t>
            </a:r>
            <a:endParaRPr lang="en-IN" sz="2540" dirty="0" smtClean="0"/>
          </a:p>
          <a:p>
            <a:pPr>
              <a:buFont typeface="Wingdings" panose="05000000000000000000" pitchFamily="2" charset="2"/>
              <a:buChar char="§"/>
            </a:pPr>
            <a:r>
              <a:rPr lang="en-IN" sz="2540" dirty="0" smtClean="0"/>
              <a:t>Supporting sub modules</a:t>
            </a:r>
          </a:p>
          <a:p>
            <a:pPr>
              <a:buFont typeface="Wingdings" panose="05000000000000000000" pitchFamily="2" charset="2"/>
              <a:buChar char="§"/>
            </a:pPr>
            <a:r>
              <a:rPr lang="en-IN" sz="2540" dirty="0" smtClean="0"/>
              <a:t>Database Modules </a:t>
            </a:r>
          </a:p>
          <a:p>
            <a:pPr>
              <a:buFont typeface="Wingdings" panose="05000000000000000000" pitchFamily="2" charset="2"/>
              <a:buChar char="§"/>
            </a:pPr>
            <a:r>
              <a:rPr lang="en-IN" sz="2540" dirty="0" err="1" smtClean="0"/>
              <a:t>Redis</a:t>
            </a:r>
            <a:r>
              <a:rPr lang="en-IN" sz="2540" dirty="0" smtClean="0"/>
              <a:t> server </a:t>
            </a:r>
            <a:endParaRPr lang="en-IN" sz="254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327189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522461"/>
            <a:ext cx="7315968" cy="1164219"/>
          </a:xfrm>
        </p:spPr>
        <p:txBody>
          <a:bodyPr/>
          <a:lstStyle/>
          <a:p>
            <a:pPr algn="ctr">
              <a:buNone/>
            </a:pPr>
            <a:r>
              <a:rPr lang="en-IN" dirty="0" smtClean="0">
                <a:solidFill>
                  <a:srgbClr val="FF0000"/>
                </a:solidFill>
              </a:rPr>
              <a:t>Server Module</a:t>
            </a:r>
            <a:endParaRPr lang="en-IN" dirty="0">
              <a:solidFill>
                <a:srgbClr val="FF0000"/>
              </a:solidFill>
            </a:endParaRPr>
          </a:p>
        </p:txBody>
      </p:sp>
      <p:sp>
        <p:nvSpPr>
          <p:cNvPr id="3" name="Content Placeholder 2"/>
          <p:cNvSpPr>
            <a:spLocks noGrp="1"/>
          </p:cNvSpPr>
          <p:nvPr>
            <p:ph idx="1"/>
          </p:nvPr>
        </p:nvSpPr>
        <p:spPr>
          <a:xfrm>
            <a:off x="218941" y="2135392"/>
            <a:ext cx="11590986" cy="3539527"/>
          </a:xfrm>
        </p:spPr>
        <p:txBody>
          <a:bodyPr>
            <a:normAutofit/>
          </a:bodyPr>
          <a:lstStyle/>
          <a:p>
            <a:pPr>
              <a:buFont typeface="Wingdings" panose="05000000000000000000" pitchFamily="2" charset="2"/>
              <a:buChar char="§"/>
            </a:pPr>
            <a:r>
              <a:rPr lang="en-US" sz="2800" dirty="0"/>
              <a:t>Polls the Telegram server for incoming messages</a:t>
            </a:r>
            <a:r>
              <a:rPr lang="en-US" sz="2800" dirty="0" smtClean="0"/>
              <a:t>.</a:t>
            </a:r>
          </a:p>
          <a:p>
            <a:pPr>
              <a:buFont typeface="Wingdings" panose="05000000000000000000" pitchFamily="2" charset="2"/>
              <a:buChar char="§"/>
            </a:pPr>
            <a:r>
              <a:rPr lang="en-US" sz="2800" dirty="0" smtClean="0"/>
              <a:t>Stateless</a:t>
            </a:r>
            <a:endParaRPr lang="en-US" sz="2800" dirty="0"/>
          </a:p>
          <a:p>
            <a:pPr>
              <a:buFont typeface="Wingdings" panose="05000000000000000000" pitchFamily="2" charset="2"/>
              <a:buChar char="§"/>
            </a:pPr>
            <a:r>
              <a:rPr lang="en-US" sz="2800" dirty="0"/>
              <a:t>Extracts the relevant data using the python-telegram-</a:t>
            </a:r>
            <a:r>
              <a:rPr lang="en-US" sz="2800" dirty="0" err="1"/>
              <a:t>api</a:t>
            </a:r>
            <a:r>
              <a:rPr lang="en-US" sz="2800" dirty="0"/>
              <a:t> library.</a:t>
            </a:r>
          </a:p>
          <a:p>
            <a:pPr>
              <a:buFont typeface="Wingdings" panose="05000000000000000000" pitchFamily="2" charset="2"/>
              <a:buChar char="§"/>
            </a:pPr>
            <a:r>
              <a:rPr lang="en-US" sz="2800" dirty="0"/>
              <a:t>Sends data to the dispatcher for processing.</a:t>
            </a:r>
          </a:p>
          <a:p>
            <a:pPr>
              <a:buFont typeface="Wingdings" panose="05000000000000000000" pitchFamily="2" charset="2"/>
              <a:buChar char="§"/>
            </a:pPr>
            <a:r>
              <a:rPr lang="en-US" sz="2800" dirty="0"/>
              <a:t>Gets the response message back from the dispatcher and sends it back to the user.</a:t>
            </a: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846450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496703"/>
            <a:ext cx="7315968" cy="1164219"/>
          </a:xfrm>
        </p:spPr>
        <p:txBody>
          <a:bodyPr/>
          <a:lstStyle/>
          <a:p>
            <a:pPr algn="ctr">
              <a:buNone/>
            </a:pPr>
            <a:r>
              <a:rPr lang="en-IN" dirty="0" smtClean="0">
                <a:solidFill>
                  <a:srgbClr val="FF0000"/>
                </a:solidFill>
              </a:rPr>
              <a:t>Server Module</a:t>
            </a:r>
            <a:endParaRPr lang="en-IN" dirty="0">
              <a:solidFill>
                <a:srgbClr val="FF0000"/>
              </a:solidFill>
            </a:endParaRPr>
          </a:p>
        </p:txBody>
      </p:sp>
      <p:sp>
        <p:nvSpPr>
          <p:cNvPr id="3" name="Content Placeholder 2"/>
          <p:cNvSpPr>
            <a:spLocks noGrp="1"/>
          </p:cNvSpPr>
          <p:nvPr>
            <p:ph idx="1"/>
          </p:nvPr>
        </p:nvSpPr>
        <p:spPr>
          <a:xfrm>
            <a:off x="218941" y="2135392"/>
            <a:ext cx="11590986" cy="3539527"/>
          </a:xfrm>
        </p:spPr>
        <p:txBody>
          <a:bodyPr>
            <a:noAutofit/>
          </a:bodyPr>
          <a:lstStyle/>
          <a:p>
            <a:pPr>
              <a:buFont typeface="Wingdings" panose="05000000000000000000" pitchFamily="2" charset="2"/>
              <a:buChar char="§"/>
            </a:pPr>
            <a:r>
              <a:rPr lang="en-US" sz="2400" dirty="0" smtClean="0">
                <a:latin typeface="Century Gothic" panose="020B0502020202020204" pitchFamily="34" charset="0"/>
              </a:rPr>
              <a:t>Mutli-process, </a:t>
            </a:r>
            <a:r>
              <a:rPr lang="en-US" sz="2400" dirty="0">
                <a:latin typeface="Century Gothic" panose="020B0502020202020204" pitchFamily="34" charset="0"/>
              </a:rPr>
              <a:t>multi-threaded server for asynchronous receiving and sending of messages.</a:t>
            </a:r>
          </a:p>
          <a:p>
            <a:pPr>
              <a:buFont typeface="Wingdings" panose="05000000000000000000" pitchFamily="2" charset="2"/>
              <a:buChar char="§"/>
            </a:pPr>
            <a:r>
              <a:rPr lang="en-US" sz="2400" dirty="0">
                <a:latin typeface="Century Gothic" panose="020B0502020202020204" pitchFamily="34" charset="0"/>
              </a:rPr>
              <a:t>Uses python standard library process and multithread libraries.</a:t>
            </a:r>
          </a:p>
          <a:p>
            <a:pPr>
              <a:buFont typeface="Wingdings" panose="05000000000000000000" pitchFamily="2" charset="2"/>
              <a:buChar char="§"/>
            </a:pPr>
            <a:r>
              <a:rPr lang="en-US" sz="2400" dirty="0">
                <a:latin typeface="Century Gothic" panose="020B0502020202020204" pitchFamily="34" charset="0"/>
              </a:rPr>
              <a:t>Runs 3 major processes:</a:t>
            </a:r>
          </a:p>
          <a:p>
            <a:pPr lvl="1">
              <a:buFont typeface="Wingdings" panose="05000000000000000000" pitchFamily="2" charset="2"/>
              <a:buChar char="§"/>
            </a:pPr>
            <a:r>
              <a:rPr lang="en-US" sz="2400" dirty="0">
                <a:latin typeface="Century Gothic" panose="020B0502020202020204" pitchFamily="34" charset="0"/>
              </a:rPr>
              <a:t>Telegram server polling process</a:t>
            </a:r>
          </a:p>
          <a:p>
            <a:pPr lvl="1">
              <a:buFont typeface="Wingdings" panose="05000000000000000000" pitchFamily="2" charset="2"/>
              <a:buChar char="§"/>
            </a:pPr>
            <a:r>
              <a:rPr lang="en-US" sz="2400" dirty="0">
                <a:latin typeface="Century Gothic" panose="020B0502020202020204" pitchFamily="34" charset="0"/>
              </a:rPr>
              <a:t>Message dispatcher process</a:t>
            </a:r>
          </a:p>
          <a:p>
            <a:pPr lvl="1">
              <a:buFont typeface="Wingdings" panose="05000000000000000000" pitchFamily="2" charset="2"/>
              <a:buChar char="§"/>
            </a:pPr>
            <a:r>
              <a:rPr lang="en-US" sz="2400" dirty="0">
                <a:latin typeface="Century Gothic" panose="020B0502020202020204" pitchFamily="34" charset="0"/>
              </a:rPr>
              <a:t>Message sender process</a:t>
            </a: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4014778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509582"/>
            <a:ext cx="7315968" cy="1164219"/>
          </a:xfrm>
        </p:spPr>
        <p:txBody>
          <a:bodyPr/>
          <a:lstStyle/>
          <a:p>
            <a:pPr algn="ctr">
              <a:buNone/>
            </a:pPr>
            <a:r>
              <a:rPr lang="en-IN" dirty="0" smtClean="0">
                <a:solidFill>
                  <a:srgbClr val="FF0000"/>
                </a:solidFill>
              </a:rPr>
              <a:t>Dispatcher</a:t>
            </a:r>
            <a:endParaRPr lang="en-IN" dirty="0">
              <a:solidFill>
                <a:srgbClr val="FF0000"/>
              </a:solidFill>
            </a:endParaRPr>
          </a:p>
        </p:txBody>
      </p:sp>
      <p:sp>
        <p:nvSpPr>
          <p:cNvPr id="3" name="Content Placeholder 2"/>
          <p:cNvSpPr>
            <a:spLocks noGrp="1"/>
          </p:cNvSpPr>
          <p:nvPr>
            <p:ph idx="1"/>
          </p:nvPr>
        </p:nvSpPr>
        <p:spPr>
          <a:xfrm>
            <a:off x="218941" y="2135392"/>
            <a:ext cx="11590986" cy="3539527"/>
          </a:xfrm>
        </p:spPr>
        <p:txBody>
          <a:bodyPr>
            <a:normAutofit/>
          </a:bodyPr>
          <a:lstStyle/>
          <a:p>
            <a:pPr>
              <a:buFont typeface="Wingdings" panose="05000000000000000000" pitchFamily="2" charset="2"/>
              <a:buChar char="§"/>
            </a:pPr>
            <a:r>
              <a:rPr lang="en-US" sz="2800" dirty="0" smtClean="0"/>
              <a:t>Enables multi-tasking</a:t>
            </a:r>
          </a:p>
          <a:p>
            <a:pPr>
              <a:buFont typeface="Wingdings" panose="05000000000000000000" pitchFamily="2" charset="2"/>
              <a:buChar char="§"/>
            </a:pPr>
            <a:r>
              <a:rPr lang="en-US" sz="2800" dirty="0" err="1" smtClean="0"/>
              <a:t>Stateful</a:t>
            </a:r>
            <a:r>
              <a:rPr lang="en-US" sz="2800" dirty="0" smtClean="0"/>
              <a:t> </a:t>
            </a:r>
          </a:p>
          <a:p>
            <a:pPr>
              <a:buFont typeface="Wingdings" panose="05000000000000000000" pitchFamily="2" charset="2"/>
              <a:buChar char="§"/>
            </a:pPr>
            <a:r>
              <a:rPr lang="en-US" sz="2800" dirty="0" smtClean="0"/>
              <a:t>Maps User to Core object</a:t>
            </a:r>
          </a:p>
          <a:p>
            <a:pPr>
              <a:buFont typeface="Wingdings" panose="05000000000000000000" pitchFamily="2" charset="2"/>
              <a:buChar char="§"/>
            </a:pPr>
            <a:r>
              <a:rPr lang="en-US" sz="2800" dirty="0" smtClean="0"/>
              <a:t>Session Management .</a:t>
            </a:r>
          </a:p>
          <a:p>
            <a:pPr>
              <a:buFont typeface="Wingdings" panose="05000000000000000000" pitchFamily="2" charset="2"/>
              <a:buChar char="§"/>
            </a:pPr>
            <a:r>
              <a:rPr lang="en-US" sz="2800" dirty="0" smtClean="0"/>
              <a:t>Working : Maps the existing core object to </a:t>
            </a:r>
            <a:r>
              <a:rPr lang="en-US" sz="2800" dirty="0" err="1" smtClean="0"/>
              <a:t>incoming,outgoing</a:t>
            </a:r>
            <a:r>
              <a:rPr lang="en-US" sz="2800" dirty="0" smtClean="0"/>
              <a:t> message based on </a:t>
            </a:r>
            <a:r>
              <a:rPr lang="en-US" sz="2800" dirty="0" err="1" smtClean="0"/>
              <a:t>chat_id</a:t>
            </a:r>
            <a:r>
              <a:rPr lang="en-US" sz="2800" dirty="0" smtClean="0"/>
              <a:t> as key . </a:t>
            </a:r>
            <a:endParaRPr lang="en-US" sz="280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762853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573976"/>
            <a:ext cx="7315968" cy="1164219"/>
          </a:xfrm>
        </p:spPr>
        <p:txBody>
          <a:bodyPr/>
          <a:lstStyle/>
          <a:p>
            <a:pPr algn="ctr">
              <a:buNone/>
            </a:pPr>
            <a:r>
              <a:rPr lang="en-IN" dirty="0" smtClean="0">
                <a:solidFill>
                  <a:srgbClr val="FF0000"/>
                </a:solidFill>
              </a:rPr>
              <a:t>Core</a:t>
            </a:r>
            <a:endParaRPr lang="en-IN" dirty="0">
              <a:solidFill>
                <a:srgbClr val="FF0000"/>
              </a:solidFill>
            </a:endParaRPr>
          </a:p>
        </p:txBody>
      </p:sp>
      <p:sp>
        <p:nvSpPr>
          <p:cNvPr id="3" name="Content Placeholder 2"/>
          <p:cNvSpPr>
            <a:spLocks noGrp="1"/>
          </p:cNvSpPr>
          <p:nvPr>
            <p:ph idx="1"/>
          </p:nvPr>
        </p:nvSpPr>
        <p:spPr>
          <a:xfrm>
            <a:off x="218941" y="2135392"/>
            <a:ext cx="11590986" cy="3539527"/>
          </a:xfrm>
        </p:spPr>
        <p:txBody>
          <a:bodyPr>
            <a:normAutofit/>
          </a:bodyPr>
          <a:lstStyle/>
          <a:p>
            <a:pPr>
              <a:buFont typeface="Wingdings" panose="05000000000000000000" pitchFamily="2" charset="2"/>
              <a:buChar char="§"/>
            </a:pPr>
            <a:r>
              <a:rPr lang="en-US" sz="2800" dirty="0" smtClean="0"/>
              <a:t>Runs expert system</a:t>
            </a:r>
          </a:p>
          <a:p>
            <a:pPr>
              <a:buFont typeface="Wingdings" panose="05000000000000000000" pitchFamily="2" charset="2"/>
              <a:buChar char="§"/>
            </a:pPr>
            <a:r>
              <a:rPr lang="en-US" sz="2800" dirty="0" smtClean="0"/>
              <a:t>Stateless </a:t>
            </a:r>
          </a:p>
          <a:p>
            <a:pPr>
              <a:buFont typeface="Wingdings" panose="05000000000000000000" pitchFamily="2" charset="2"/>
              <a:buChar char="§"/>
            </a:pPr>
            <a:r>
              <a:rPr lang="en-US" sz="2800" dirty="0" smtClean="0"/>
              <a:t>Each user has one Core object</a:t>
            </a:r>
          </a:p>
          <a:p>
            <a:pPr>
              <a:buFont typeface="Wingdings" panose="05000000000000000000" pitchFamily="2" charset="2"/>
              <a:buChar char="§"/>
            </a:pPr>
            <a:r>
              <a:rPr lang="en-US" sz="2800" dirty="0" smtClean="0"/>
              <a:t>Passes user response to Expert System , and prepares system response including keyboard.</a:t>
            </a:r>
          </a:p>
          <a:p>
            <a:pPr>
              <a:buFont typeface="Wingdings" panose="05000000000000000000" pitchFamily="2" charset="2"/>
              <a:buChar char="§"/>
            </a:pPr>
            <a:r>
              <a:rPr lang="en-US" sz="2800" dirty="0" smtClean="0"/>
              <a:t>Methods : </a:t>
            </a:r>
            <a:r>
              <a:rPr lang="en-US" sz="2800" dirty="0" err="1" smtClean="0"/>
              <a:t>getStruct</a:t>
            </a:r>
            <a:r>
              <a:rPr lang="en-US" sz="2800" dirty="0" smtClean="0"/>
              <a:t> , </a:t>
            </a:r>
            <a:r>
              <a:rPr lang="en-US" sz="2800" dirty="0" err="1" smtClean="0"/>
              <a:t>ReadStruct</a:t>
            </a:r>
            <a:r>
              <a:rPr lang="en-US" sz="2800" dirty="0" smtClean="0"/>
              <a:t> , Response</a:t>
            </a: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3632855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effectLst>
                  <a:outerShdw blurRad="38100" dist="38100" dir="2700000" algn="tl">
                    <a:srgbClr val="000000">
                      <a:alpha val="43137"/>
                    </a:srgbClr>
                  </a:outerShdw>
                </a:effectLst>
              </a:rPr>
              <a:t>Activities Performed</a:t>
            </a:r>
            <a:endParaRPr lang="en-IN"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3200" dirty="0" smtClean="0"/>
              <a:t>Participated in a medical conference at BJ Medical College. (Top 30)</a:t>
            </a:r>
          </a:p>
          <a:p>
            <a:pPr>
              <a:buFont typeface="Wingdings" panose="05000000000000000000" pitchFamily="2" charset="2"/>
              <a:buChar char="§"/>
            </a:pPr>
            <a:r>
              <a:rPr lang="en-IN" sz="3200" dirty="0" smtClean="0"/>
              <a:t>Interacted with Doctors . </a:t>
            </a:r>
          </a:p>
          <a:p>
            <a:pPr>
              <a:buFont typeface="Wingdings" panose="05000000000000000000" pitchFamily="2" charset="2"/>
              <a:buChar char="§"/>
            </a:pPr>
            <a:r>
              <a:rPr lang="en-IN" sz="3200" dirty="0" smtClean="0"/>
              <a:t>Participated in </a:t>
            </a:r>
            <a:r>
              <a:rPr lang="en-IN" sz="3200" dirty="0" err="1" smtClean="0"/>
              <a:t>Avishkar</a:t>
            </a:r>
            <a:r>
              <a:rPr lang="en-IN" sz="3200" dirty="0" smtClean="0"/>
              <a:t> -2015 (Zonal)</a:t>
            </a:r>
          </a:p>
          <a:p>
            <a:pPr>
              <a:buFont typeface="Wingdings" panose="05000000000000000000" pitchFamily="2" charset="2"/>
              <a:buChar char="§"/>
            </a:pPr>
            <a:r>
              <a:rPr lang="en-IN" sz="3200" dirty="0" smtClean="0"/>
              <a:t>Participated in Persistent Hackathon   (level 1  )</a:t>
            </a:r>
            <a:endParaRPr lang="en-IN" sz="320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76234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586855"/>
            <a:ext cx="7315968" cy="1164219"/>
          </a:xfrm>
        </p:spPr>
        <p:txBody>
          <a:bodyPr/>
          <a:lstStyle/>
          <a:p>
            <a:pPr algn="ctr">
              <a:buNone/>
            </a:pPr>
            <a:r>
              <a:rPr lang="en-IN" dirty="0" smtClean="0">
                <a:solidFill>
                  <a:srgbClr val="FF0000"/>
                </a:solidFill>
              </a:rPr>
              <a:t>Expert System</a:t>
            </a:r>
            <a:endParaRPr lang="en-IN" dirty="0">
              <a:solidFill>
                <a:srgbClr val="FF0000"/>
              </a:solidFill>
            </a:endParaRPr>
          </a:p>
        </p:txBody>
      </p:sp>
      <p:sp>
        <p:nvSpPr>
          <p:cNvPr id="3" name="Content Placeholder 2"/>
          <p:cNvSpPr>
            <a:spLocks noGrp="1"/>
          </p:cNvSpPr>
          <p:nvPr>
            <p:ph idx="1"/>
          </p:nvPr>
        </p:nvSpPr>
        <p:spPr>
          <a:xfrm>
            <a:off x="218941" y="2135392"/>
            <a:ext cx="11590986" cy="3539527"/>
          </a:xfrm>
        </p:spPr>
        <p:txBody>
          <a:bodyPr>
            <a:normAutofit/>
          </a:bodyPr>
          <a:lstStyle/>
          <a:p>
            <a:pPr>
              <a:buFont typeface="Wingdings" panose="05000000000000000000" pitchFamily="2" charset="2"/>
              <a:buChar char="§"/>
            </a:pPr>
            <a:r>
              <a:rPr lang="en-US" sz="2800" dirty="0" smtClean="0"/>
              <a:t>Runs </a:t>
            </a:r>
            <a:r>
              <a:rPr lang="en-US" sz="2800" dirty="0" err="1" smtClean="0"/>
              <a:t>DoctorSkynet</a:t>
            </a:r>
            <a:endParaRPr lang="en-US" sz="2800" dirty="0" smtClean="0"/>
          </a:p>
          <a:p>
            <a:pPr>
              <a:buFont typeface="Wingdings" panose="05000000000000000000" pitchFamily="2" charset="2"/>
              <a:buChar char="§"/>
            </a:pPr>
            <a:r>
              <a:rPr lang="en-US" sz="2800" dirty="0" smtClean="0"/>
              <a:t>State full</a:t>
            </a:r>
          </a:p>
          <a:p>
            <a:pPr>
              <a:buFont typeface="Wingdings" panose="05000000000000000000" pitchFamily="2" charset="2"/>
              <a:buChar char="§"/>
            </a:pPr>
            <a:r>
              <a:rPr lang="en-US" sz="2800" dirty="0" smtClean="0"/>
              <a:t>Bridges Core , </a:t>
            </a:r>
            <a:r>
              <a:rPr lang="en-US" sz="2800" dirty="0" err="1" smtClean="0"/>
              <a:t>DoctorSkynet</a:t>
            </a:r>
            <a:endParaRPr lang="en-US" sz="2800" dirty="0" smtClean="0"/>
          </a:p>
          <a:p>
            <a:pPr>
              <a:buFont typeface="Wingdings" panose="05000000000000000000" pitchFamily="2" charset="2"/>
              <a:buChar char="§"/>
            </a:pPr>
            <a:r>
              <a:rPr lang="en-US" sz="2800" dirty="0" smtClean="0"/>
              <a:t>Each  Core has one Expert System object</a:t>
            </a:r>
          </a:p>
          <a:p>
            <a:pPr>
              <a:buFont typeface="Wingdings" panose="05000000000000000000" pitchFamily="2" charset="2"/>
              <a:buChar char="§"/>
            </a:pPr>
            <a:r>
              <a:rPr lang="en-US" sz="2800" dirty="0" smtClean="0"/>
              <a:t>Gets next question to ask from </a:t>
            </a:r>
            <a:r>
              <a:rPr lang="en-US" sz="2800" dirty="0" err="1" smtClean="0"/>
              <a:t>DoctorSkynet</a:t>
            </a:r>
            <a:endParaRPr lang="en-US" sz="2800" dirty="0" smtClean="0"/>
          </a:p>
          <a:p>
            <a:pPr>
              <a:buFont typeface="Wingdings" panose="05000000000000000000" pitchFamily="2" charset="2"/>
              <a:buChar char="§"/>
            </a:pPr>
            <a:r>
              <a:rPr lang="en-US" sz="2800" dirty="0" smtClean="0"/>
              <a:t>Role : To properly format the query to </a:t>
            </a:r>
            <a:r>
              <a:rPr lang="en-US" sz="2800" dirty="0" err="1" smtClean="0"/>
              <a:t>DoctorSkynet</a:t>
            </a:r>
            <a:r>
              <a:rPr lang="en-US" sz="2800" dirty="0" smtClean="0"/>
              <a:t> from Core</a:t>
            </a: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3427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33958"/>
            <a:ext cx="8911687" cy="1280890"/>
          </a:xfrm>
        </p:spPr>
        <p:txBody>
          <a:bodyPr/>
          <a:lstStyle/>
          <a:p>
            <a:pPr algn="ctr"/>
            <a:r>
              <a:rPr lang="en-IN" dirty="0" smtClean="0">
                <a:solidFill>
                  <a:srgbClr val="FF0000"/>
                </a:solidFill>
              </a:rPr>
              <a:t>Database Module </a:t>
            </a:r>
            <a:endParaRPr lang="en-IN"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The database module is the de facto module for every single interaction with </a:t>
            </a:r>
            <a:r>
              <a:rPr lang="en-IN" dirty="0" err="1" smtClean="0"/>
              <a:t>Redis</a:t>
            </a:r>
            <a:r>
              <a:rPr lang="en-IN" dirty="0" smtClean="0"/>
              <a:t>.</a:t>
            </a:r>
          </a:p>
          <a:p>
            <a:pPr>
              <a:buFont typeface="Wingdings" panose="05000000000000000000" pitchFamily="2" charset="2"/>
              <a:buChar char="§"/>
            </a:pPr>
            <a:r>
              <a:rPr lang="en-IN" dirty="0" smtClean="0"/>
              <a:t>No function in the entire system is permitted to engage with </a:t>
            </a:r>
            <a:r>
              <a:rPr lang="en-IN" dirty="0" err="1" smtClean="0"/>
              <a:t>Redis</a:t>
            </a:r>
            <a:r>
              <a:rPr lang="en-IN" dirty="0" smtClean="0"/>
              <a:t> in any way other than from the database module.</a:t>
            </a:r>
          </a:p>
          <a:p>
            <a:pPr>
              <a:buFont typeface="Wingdings" panose="05000000000000000000" pitchFamily="2" charset="2"/>
              <a:buChar char="§"/>
            </a:pPr>
            <a:r>
              <a:rPr lang="en-IN" dirty="0" smtClean="0"/>
              <a:t>There is only one database object created for the entire system in the dispatcher, references of which are passed to classes that need it.</a:t>
            </a:r>
          </a:p>
          <a:p>
            <a:pPr>
              <a:buFont typeface="Wingdings" panose="05000000000000000000" pitchFamily="2" charset="2"/>
              <a:buChar char="§"/>
            </a:pPr>
            <a:r>
              <a:rPr lang="en-IN" dirty="0" smtClean="0"/>
              <a:t>The database object encapsulates the </a:t>
            </a:r>
            <a:r>
              <a:rPr lang="en-IN" dirty="0" err="1" smtClean="0"/>
              <a:t>Redis</a:t>
            </a:r>
            <a:r>
              <a:rPr lang="en-IN" dirty="0" smtClean="0"/>
              <a:t> DB connection and exposes various other methods that make database interaction easy and error proof. </a:t>
            </a:r>
            <a:endParaRPr lang="en-IN"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2647352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Database Schema</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IN" dirty="0" smtClean="0"/>
              <a:t>User data in the database is primarily stored in 4 tables:</a:t>
            </a:r>
          </a:p>
          <a:p>
            <a:pPr lvl="1">
              <a:buFont typeface="Wingdings" panose="05000000000000000000" pitchFamily="2" charset="2"/>
              <a:buChar char="§"/>
            </a:pPr>
            <a:r>
              <a:rPr lang="en-IN" b="1" dirty="0" smtClean="0"/>
              <a:t>Per user basic data</a:t>
            </a:r>
            <a:r>
              <a:rPr lang="en-IN" dirty="0" smtClean="0"/>
              <a:t> – stores the basic user data of users like age, weight, gender and height. Each user has his own </a:t>
            </a:r>
            <a:r>
              <a:rPr lang="en-IN" dirty="0" err="1" smtClean="0"/>
              <a:t>Redis</a:t>
            </a:r>
            <a:r>
              <a:rPr lang="en-IN" dirty="0" smtClean="0"/>
              <a:t> hash, which is stored in the form &lt;</a:t>
            </a:r>
            <a:r>
              <a:rPr lang="en-IN" dirty="0" err="1" smtClean="0"/>
              <a:t>chat_id</a:t>
            </a:r>
            <a:r>
              <a:rPr lang="en-IN" dirty="0" smtClean="0"/>
              <a:t> + “:</a:t>
            </a:r>
            <a:r>
              <a:rPr lang="en-IN" dirty="0" err="1" smtClean="0"/>
              <a:t>basic_data</a:t>
            </a:r>
            <a:r>
              <a:rPr lang="en-IN" dirty="0" smtClean="0"/>
              <a:t>”&gt;.</a:t>
            </a:r>
          </a:p>
          <a:p>
            <a:pPr lvl="1">
              <a:buFont typeface="Wingdings" panose="05000000000000000000" pitchFamily="2" charset="2"/>
              <a:buChar char="§"/>
            </a:pPr>
            <a:r>
              <a:rPr lang="en-IN" b="1" dirty="0" smtClean="0"/>
              <a:t>Per user symptom data</a:t>
            </a:r>
            <a:r>
              <a:rPr lang="en-IN" dirty="0" smtClean="0"/>
              <a:t> – stores the reported symptom data of each user. The key is the symptom and the corresponding value is the number of times the user has reported that symptom. This data is unique to each user and is stored in the form &lt;</a:t>
            </a:r>
            <a:r>
              <a:rPr lang="en-IN" dirty="0" err="1" smtClean="0"/>
              <a:t>chat_id</a:t>
            </a:r>
            <a:r>
              <a:rPr lang="en-IN" dirty="0" smtClean="0"/>
              <a:t> + “:symptoms”&gt;.</a:t>
            </a:r>
          </a:p>
          <a:p>
            <a:pPr lvl="1">
              <a:buFont typeface="Wingdings" panose="05000000000000000000" pitchFamily="2" charset="2"/>
              <a:buChar char="§"/>
            </a:pPr>
            <a:r>
              <a:rPr lang="en-IN" b="1" dirty="0" smtClean="0"/>
              <a:t>Global symptom count </a:t>
            </a:r>
            <a:r>
              <a:rPr lang="en-IN" dirty="0" smtClean="0"/>
              <a:t>– It is a table that stores the number of times all users have reported particular symptoms. It is a </a:t>
            </a:r>
            <a:r>
              <a:rPr lang="en-IN" dirty="0" err="1" smtClean="0"/>
              <a:t>redis</a:t>
            </a:r>
            <a:r>
              <a:rPr lang="en-IN" dirty="0" smtClean="0"/>
              <a:t> hash of name ‘GLOBAL_SYMPTOM_COUNT’.</a:t>
            </a:r>
          </a:p>
          <a:p>
            <a:pPr lvl="1">
              <a:buFont typeface="Wingdings" panose="05000000000000000000" pitchFamily="2" charset="2"/>
              <a:buChar char="§"/>
            </a:pPr>
            <a:r>
              <a:rPr lang="en-IN" b="1" dirty="0" smtClean="0"/>
              <a:t>Global username chat ID </a:t>
            </a:r>
            <a:r>
              <a:rPr lang="en-IN" dirty="0" smtClean="0"/>
              <a:t>– It is a table that stores the usernames of users with their corresponding chat IDs. It is a </a:t>
            </a:r>
            <a:r>
              <a:rPr lang="en-IN" dirty="0" err="1" smtClean="0"/>
              <a:t>redis</a:t>
            </a:r>
            <a:r>
              <a:rPr lang="en-IN" dirty="0" smtClean="0"/>
              <a:t> hash of name ‘GLOBAL_USERNAME_CHATID’.</a:t>
            </a:r>
            <a:endParaRPr lang="en-IN" b="1" dirty="0" smtClean="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1451385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85473"/>
            <a:ext cx="8911687" cy="1280890"/>
          </a:xfrm>
        </p:spPr>
        <p:txBody>
          <a:bodyPr/>
          <a:lstStyle/>
          <a:p>
            <a:pPr algn="ctr"/>
            <a:r>
              <a:rPr lang="en-IN" dirty="0" smtClean="0">
                <a:solidFill>
                  <a:srgbClr val="FF0000"/>
                </a:solidFill>
              </a:rPr>
              <a:t>Disease Score and Ratio</a:t>
            </a:r>
            <a:endParaRPr lang="en-IN"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sz="2400" dirty="0" smtClean="0"/>
              <a:t>Each disease score is the sum of the individual  symptoms.</a:t>
            </a:r>
          </a:p>
          <a:p>
            <a:pPr>
              <a:buFont typeface="Wingdings" panose="05000000000000000000" pitchFamily="2" charset="2"/>
              <a:buChar char="§"/>
            </a:pPr>
            <a:endParaRPr lang="en-IN" sz="2400" dirty="0" smtClean="0"/>
          </a:p>
          <a:p>
            <a:pPr>
              <a:buFont typeface="Wingdings" panose="05000000000000000000" pitchFamily="2" charset="2"/>
              <a:buChar char="§"/>
            </a:pPr>
            <a:r>
              <a:rPr lang="en-IN" sz="2400" dirty="0" smtClean="0"/>
              <a:t>Ratio score =                                                                                                     (Total score of disease – </a:t>
            </a:r>
            <a:r>
              <a:rPr lang="en-IN" sz="2400" dirty="0"/>
              <a:t>T</a:t>
            </a:r>
            <a:r>
              <a:rPr lang="en-IN" sz="2400" dirty="0" smtClean="0"/>
              <a:t>otal score of symptoms answered True ) / Total Score of disease</a:t>
            </a:r>
          </a:p>
          <a:p>
            <a:pPr>
              <a:buFont typeface="Wingdings" panose="05000000000000000000" pitchFamily="2" charset="2"/>
              <a:buChar char="§"/>
            </a:pPr>
            <a:r>
              <a:rPr lang="en-IN" sz="2400" dirty="0" smtClean="0"/>
              <a:t>Bucket(s) with highest ratio score(s) will be returned to doctor.</a:t>
            </a:r>
          </a:p>
          <a:p>
            <a:pPr>
              <a:buFont typeface="Wingdings" panose="05000000000000000000" pitchFamily="2" charset="2"/>
              <a:buChar char="§"/>
            </a:pPr>
            <a:endParaRPr lang="en-IN" dirty="0" smtClean="0"/>
          </a:p>
          <a:p>
            <a:pPr>
              <a:buFont typeface="Wingdings" panose="05000000000000000000" pitchFamily="2" charset="2"/>
              <a:buChar char="§"/>
            </a:pPr>
            <a:endParaRPr lang="en-IN"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28240307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522461"/>
            <a:ext cx="7315968" cy="1164219"/>
          </a:xfrm>
        </p:spPr>
        <p:txBody>
          <a:bodyPr/>
          <a:lstStyle/>
          <a:p>
            <a:pPr algn="ctr">
              <a:buNone/>
            </a:pPr>
            <a:r>
              <a:rPr lang="en-IN" dirty="0" err="1" smtClean="0">
                <a:solidFill>
                  <a:srgbClr val="FF0000"/>
                </a:solidFill>
              </a:rPr>
              <a:t>DoctorSkynet</a:t>
            </a:r>
            <a:endParaRPr lang="en-IN" dirty="0">
              <a:solidFill>
                <a:srgbClr val="FF0000"/>
              </a:solidFill>
            </a:endParaRPr>
          </a:p>
        </p:txBody>
      </p:sp>
      <p:sp>
        <p:nvSpPr>
          <p:cNvPr id="3" name="Content Placeholder 2"/>
          <p:cNvSpPr>
            <a:spLocks noGrp="1"/>
          </p:cNvSpPr>
          <p:nvPr>
            <p:ph idx="1"/>
          </p:nvPr>
        </p:nvSpPr>
        <p:spPr>
          <a:xfrm>
            <a:off x="218941" y="2135392"/>
            <a:ext cx="11590986" cy="3539527"/>
          </a:xfrm>
        </p:spPr>
        <p:txBody>
          <a:bodyPr>
            <a:normAutofit lnSpcReduction="10000"/>
          </a:bodyPr>
          <a:lstStyle/>
          <a:p>
            <a:pPr>
              <a:buFont typeface="Wingdings" panose="05000000000000000000" pitchFamily="2" charset="2"/>
              <a:buChar char="§"/>
            </a:pPr>
            <a:r>
              <a:rPr lang="en-US" sz="2800" dirty="0" smtClean="0"/>
              <a:t>Returns the next question to ask based on current situation</a:t>
            </a:r>
          </a:p>
          <a:p>
            <a:pPr>
              <a:buFont typeface="Wingdings" panose="05000000000000000000" pitchFamily="2" charset="2"/>
              <a:buChar char="§"/>
            </a:pPr>
            <a:r>
              <a:rPr lang="en-US" sz="2800" dirty="0" smtClean="0"/>
              <a:t>Uses 5 algorithms : -1 , 0 , 1 , 2 , 3 </a:t>
            </a:r>
          </a:p>
          <a:p>
            <a:pPr>
              <a:buFont typeface="Wingdings" panose="05000000000000000000" pitchFamily="2" charset="2"/>
              <a:buChar char="§"/>
            </a:pPr>
            <a:r>
              <a:rPr lang="en-US" sz="2800" dirty="0" smtClean="0"/>
              <a:t>State full between algorithms </a:t>
            </a:r>
          </a:p>
          <a:p>
            <a:pPr>
              <a:buFont typeface="Wingdings" panose="05000000000000000000" pitchFamily="2" charset="2"/>
              <a:buChar char="§"/>
            </a:pPr>
            <a:r>
              <a:rPr lang="en-US" sz="2800" dirty="0" smtClean="0"/>
              <a:t>Stateless inside algorithms .</a:t>
            </a:r>
          </a:p>
          <a:p>
            <a:pPr>
              <a:buFont typeface="Wingdings" panose="05000000000000000000" pitchFamily="2" charset="2"/>
              <a:buChar char="§"/>
            </a:pPr>
            <a:r>
              <a:rPr lang="en-US" sz="2800" dirty="0" smtClean="0"/>
              <a:t>Primary role : To return the next most relevant symptom based question</a:t>
            </a:r>
          </a:p>
          <a:p>
            <a:pPr>
              <a:buFont typeface="Wingdings" panose="05000000000000000000" pitchFamily="2" charset="2"/>
              <a:buChar char="§"/>
            </a:pPr>
            <a:r>
              <a:rPr lang="en-US" sz="2800" dirty="0" smtClean="0"/>
              <a:t>Side effects : Calculation of Disease probability </a:t>
            </a: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43081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968" y="643944"/>
            <a:ext cx="8946932" cy="1164219"/>
          </a:xfrm>
        </p:spPr>
        <p:txBody>
          <a:bodyPr>
            <a:normAutofit fontScale="90000"/>
          </a:bodyPr>
          <a:lstStyle/>
          <a:p>
            <a:pPr algn="ctr">
              <a:buNone/>
            </a:pPr>
            <a:r>
              <a:rPr lang="en-IN" dirty="0" err="1" smtClean="0">
                <a:solidFill>
                  <a:srgbClr val="FF0000"/>
                </a:solidFill>
              </a:rPr>
              <a:t>DoctorSkynet</a:t>
            </a:r>
            <a:r>
              <a:rPr lang="en-IN" dirty="0" smtClean="0">
                <a:solidFill>
                  <a:srgbClr val="FF0000"/>
                </a:solidFill>
              </a:rPr>
              <a:t> – Algorithms Pre-</a:t>
            </a:r>
            <a:r>
              <a:rPr lang="en-IN" dirty="0" err="1" smtClean="0">
                <a:solidFill>
                  <a:srgbClr val="FF0000"/>
                </a:solidFill>
              </a:rPr>
              <a:t>Requsites</a:t>
            </a:r>
            <a:r>
              <a:rPr lang="en-IN" dirty="0" smtClean="0">
                <a:solidFill>
                  <a:srgbClr val="FF0000"/>
                </a:solidFill>
              </a:rPr>
              <a:t> </a:t>
            </a:r>
            <a:endParaRPr lang="en-IN"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5722262"/>
              </p:ext>
            </p:extLst>
          </p:nvPr>
        </p:nvGraphicFramePr>
        <p:xfrm>
          <a:off x="218941" y="2135392"/>
          <a:ext cx="11590986" cy="427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253016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Operation 1"/>
          <p:cNvSpPr/>
          <p:nvPr/>
        </p:nvSpPr>
        <p:spPr>
          <a:xfrm>
            <a:off x="2491603" y="1672027"/>
            <a:ext cx="2939142" cy="3314700"/>
          </a:xfrm>
          <a:prstGeom prst="flowChartManualOpera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2552835" y="2128836"/>
            <a:ext cx="2800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675299" y="2749322"/>
            <a:ext cx="2571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 idx="1"/>
            <a:endCxn id="2" idx="3"/>
          </p:cNvCxnSpPr>
          <p:nvPr/>
        </p:nvCxnSpPr>
        <p:spPr>
          <a:xfrm>
            <a:off x="2785517" y="3329377"/>
            <a:ext cx="2351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87570" y="3941308"/>
            <a:ext cx="2130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69213" y="4352636"/>
            <a:ext cx="1950905"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Manual Operation 7"/>
          <p:cNvSpPr/>
          <p:nvPr/>
        </p:nvSpPr>
        <p:spPr>
          <a:xfrm>
            <a:off x="7324420" y="1656872"/>
            <a:ext cx="2939142" cy="3314700"/>
          </a:xfrm>
          <a:prstGeom prst="flowChartManualOpera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7399699" y="2128836"/>
            <a:ext cx="2800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22163" y="2749322"/>
            <a:ext cx="2571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1"/>
            <a:endCxn id="8" idx="3"/>
          </p:cNvCxnSpPr>
          <p:nvPr/>
        </p:nvCxnSpPr>
        <p:spPr>
          <a:xfrm>
            <a:off x="7618334" y="3314222"/>
            <a:ext cx="2351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818799" y="4352635"/>
            <a:ext cx="1975757"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50269" y="1759504"/>
            <a:ext cx="1221809" cy="369332"/>
          </a:xfrm>
          <a:prstGeom prst="rect">
            <a:avLst/>
          </a:prstGeom>
          <a:noFill/>
        </p:spPr>
        <p:txBody>
          <a:bodyPr wrap="none" rtlCol="0">
            <a:spAutoFit/>
          </a:bodyPr>
          <a:lstStyle/>
          <a:p>
            <a:r>
              <a:rPr lang="en-US" dirty="0" smtClean="0"/>
              <a:t>Fever(20)</a:t>
            </a:r>
            <a:endParaRPr lang="en-US" dirty="0"/>
          </a:p>
        </p:txBody>
      </p:sp>
      <p:sp>
        <p:nvSpPr>
          <p:cNvPr id="14" name="TextBox 13"/>
          <p:cNvSpPr txBox="1"/>
          <p:nvPr/>
        </p:nvSpPr>
        <p:spPr>
          <a:xfrm>
            <a:off x="3217408" y="2992311"/>
            <a:ext cx="1683474" cy="369332"/>
          </a:xfrm>
          <a:prstGeom prst="rect">
            <a:avLst/>
          </a:prstGeom>
          <a:noFill/>
        </p:spPr>
        <p:txBody>
          <a:bodyPr wrap="none" rtlCol="0">
            <a:spAutoFit/>
          </a:bodyPr>
          <a:lstStyle/>
          <a:p>
            <a:r>
              <a:rPr lang="en-US" dirty="0" smtClean="0"/>
              <a:t>Joint Pain(10)</a:t>
            </a:r>
            <a:endParaRPr lang="en-US" dirty="0"/>
          </a:p>
        </p:txBody>
      </p:sp>
      <p:sp>
        <p:nvSpPr>
          <p:cNvPr id="15" name="TextBox 14"/>
          <p:cNvSpPr txBox="1"/>
          <p:nvPr/>
        </p:nvSpPr>
        <p:spPr>
          <a:xfrm>
            <a:off x="3198172" y="2379990"/>
            <a:ext cx="1721946" cy="369332"/>
          </a:xfrm>
          <a:prstGeom prst="rect">
            <a:avLst/>
          </a:prstGeom>
          <a:noFill/>
        </p:spPr>
        <p:txBody>
          <a:bodyPr wrap="none" rtlCol="0">
            <a:spAutoFit/>
          </a:bodyPr>
          <a:lstStyle/>
          <a:p>
            <a:r>
              <a:rPr lang="en-US" dirty="0" smtClean="0"/>
              <a:t>Body Pain(10)</a:t>
            </a:r>
            <a:endParaRPr lang="en-US" dirty="0"/>
          </a:p>
        </p:txBody>
      </p:sp>
      <p:sp>
        <p:nvSpPr>
          <p:cNvPr id="16" name="TextBox 15"/>
          <p:cNvSpPr txBox="1"/>
          <p:nvPr/>
        </p:nvSpPr>
        <p:spPr>
          <a:xfrm>
            <a:off x="2867160" y="3571976"/>
            <a:ext cx="2151551" cy="338554"/>
          </a:xfrm>
          <a:prstGeom prst="rect">
            <a:avLst/>
          </a:prstGeom>
          <a:noFill/>
        </p:spPr>
        <p:txBody>
          <a:bodyPr wrap="none" rtlCol="0">
            <a:spAutoFit/>
          </a:bodyPr>
          <a:lstStyle/>
          <a:p>
            <a:r>
              <a:rPr lang="en-US" sz="1600" dirty="0" smtClean="0"/>
              <a:t>Pain behind eyes(5)</a:t>
            </a:r>
            <a:endParaRPr lang="en-US" sz="1600" dirty="0"/>
          </a:p>
        </p:txBody>
      </p:sp>
      <p:sp>
        <p:nvSpPr>
          <p:cNvPr id="17" name="TextBox 16"/>
          <p:cNvSpPr txBox="1"/>
          <p:nvPr/>
        </p:nvSpPr>
        <p:spPr>
          <a:xfrm>
            <a:off x="3431790" y="3941308"/>
            <a:ext cx="1058768" cy="369332"/>
          </a:xfrm>
          <a:prstGeom prst="rect">
            <a:avLst/>
          </a:prstGeom>
          <a:noFill/>
        </p:spPr>
        <p:txBody>
          <a:bodyPr wrap="square" rtlCol="0">
            <a:spAutoFit/>
          </a:bodyPr>
          <a:lstStyle/>
          <a:p>
            <a:r>
              <a:rPr lang="en-US" dirty="0" smtClean="0"/>
              <a:t>Rash(5)</a:t>
            </a:r>
            <a:endParaRPr lang="en-US" dirty="0"/>
          </a:p>
        </p:txBody>
      </p:sp>
      <p:sp>
        <p:nvSpPr>
          <p:cNvPr id="18" name="TextBox 17"/>
          <p:cNvSpPr txBox="1"/>
          <p:nvPr/>
        </p:nvSpPr>
        <p:spPr>
          <a:xfrm>
            <a:off x="3038871" y="4464995"/>
            <a:ext cx="1775471" cy="523220"/>
          </a:xfrm>
          <a:prstGeom prst="rect">
            <a:avLst/>
          </a:prstGeom>
          <a:noFill/>
        </p:spPr>
        <p:txBody>
          <a:bodyPr wrap="square" rtlCol="0">
            <a:spAutoFit/>
          </a:bodyPr>
          <a:lstStyle/>
          <a:p>
            <a:pPr algn="ctr"/>
            <a:r>
              <a:rPr lang="en-US" sz="1400" dirty="0" smtClean="0"/>
              <a:t>Body Pain Muscles(5)</a:t>
            </a:r>
            <a:endParaRPr lang="en-US" sz="1400" dirty="0"/>
          </a:p>
        </p:txBody>
      </p:sp>
      <p:sp>
        <p:nvSpPr>
          <p:cNvPr id="19" name="TextBox 18"/>
          <p:cNvSpPr txBox="1"/>
          <p:nvPr/>
        </p:nvSpPr>
        <p:spPr>
          <a:xfrm>
            <a:off x="2879406" y="5402715"/>
            <a:ext cx="2359479" cy="369332"/>
          </a:xfrm>
          <a:prstGeom prst="rect">
            <a:avLst/>
          </a:prstGeom>
          <a:noFill/>
        </p:spPr>
        <p:txBody>
          <a:bodyPr wrap="square" rtlCol="0">
            <a:spAutoFit/>
          </a:bodyPr>
          <a:lstStyle/>
          <a:p>
            <a:r>
              <a:rPr lang="en-US" dirty="0" smtClean="0"/>
              <a:t>         Dengue</a:t>
            </a:r>
            <a:endParaRPr lang="en-US" dirty="0"/>
          </a:p>
        </p:txBody>
      </p:sp>
      <p:sp>
        <p:nvSpPr>
          <p:cNvPr id="20" name="TextBox 19"/>
          <p:cNvSpPr txBox="1"/>
          <p:nvPr/>
        </p:nvSpPr>
        <p:spPr>
          <a:xfrm>
            <a:off x="8298122" y="1754843"/>
            <a:ext cx="1221809" cy="369332"/>
          </a:xfrm>
          <a:prstGeom prst="rect">
            <a:avLst/>
          </a:prstGeom>
          <a:noFill/>
        </p:spPr>
        <p:txBody>
          <a:bodyPr wrap="none" rtlCol="0">
            <a:spAutoFit/>
          </a:bodyPr>
          <a:lstStyle/>
          <a:p>
            <a:r>
              <a:rPr lang="en-US" dirty="0" smtClean="0"/>
              <a:t>Fever(10)</a:t>
            </a:r>
            <a:endParaRPr lang="en-US" dirty="0"/>
          </a:p>
        </p:txBody>
      </p:sp>
      <p:sp>
        <p:nvSpPr>
          <p:cNvPr id="21" name="TextBox 20"/>
          <p:cNvSpPr txBox="1"/>
          <p:nvPr/>
        </p:nvSpPr>
        <p:spPr>
          <a:xfrm>
            <a:off x="8111082" y="2960045"/>
            <a:ext cx="1683474" cy="369332"/>
          </a:xfrm>
          <a:prstGeom prst="rect">
            <a:avLst/>
          </a:prstGeom>
          <a:noFill/>
        </p:spPr>
        <p:txBody>
          <a:bodyPr wrap="none" rtlCol="0">
            <a:spAutoFit/>
          </a:bodyPr>
          <a:lstStyle/>
          <a:p>
            <a:r>
              <a:rPr lang="en-US" dirty="0"/>
              <a:t>Joint </a:t>
            </a:r>
            <a:r>
              <a:rPr lang="en-US" dirty="0" smtClean="0"/>
              <a:t>Pain(10)</a:t>
            </a:r>
            <a:endParaRPr lang="en-US" dirty="0"/>
          </a:p>
        </p:txBody>
      </p:sp>
      <p:sp>
        <p:nvSpPr>
          <p:cNvPr id="22" name="TextBox 21"/>
          <p:cNvSpPr txBox="1"/>
          <p:nvPr/>
        </p:nvSpPr>
        <p:spPr>
          <a:xfrm>
            <a:off x="8150646" y="2379990"/>
            <a:ext cx="1516762" cy="369332"/>
          </a:xfrm>
          <a:prstGeom prst="rect">
            <a:avLst/>
          </a:prstGeom>
          <a:noFill/>
        </p:spPr>
        <p:txBody>
          <a:bodyPr wrap="none" rtlCol="0">
            <a:spAutoFit/>
          </a:bodyPr>
          <a:lstStyle/>
          <a:p>
            <a:r>
              <a:rPr lang="en-US" dirty="0" smtClean="0"/>
              <a:t>Fatigue(20) </a:t>
            </a:r>
            <a:endParaRPr lang="en-US" dirty="0"/>
          </a:p>
        </p:txBody>
      </p:sp>
      <p:sp>
        <p:nvSpPr>
          <p:cNvPr id="23" name="TextBox 22"/>
          <p:cNvSpPr txBox="1"/>
          <p:nvPr/>
        </p:nvSpPr>
        <p:spPr>
          <a:xfrm>
            <a:off x="7734434" y="3571976"/>
            <a:ext cx="2130879" cy="646331"/>
          </a:xfrm>
          <a:prstGeom prst="rect">
            <a:avLst/>
          </a:prstGeom>
          <a:noFill/>
        </p:spPr>
        <p:txBody>
          <a:bodyPr wrap="square" rtlCol="0">
            <a:spAutoFit/>
          </a:bodyPr>
          <a:lstStyle/>
          <a:p>
            <a:pPr algn="ctr"/>
            <a:r>
              <a:rPr lang="en-US" dirty="0" smtClean="0"/>
              <a:t>Clay Colored    Bowels(10)</a:t>
            </a:r>
            <a:endParaRPr lang="en-US" dirty="0"/>
          </a:p>
        </p:txBody>
      </p:sp>
      <p:sp>
        <p:nvSpPr>
          <p:cNvPr id="24" name="TextBox 23"/>
          <p:cNvSpPr txBox="1"/>
          <p:nvPr/>
        </p:nvSpPr>
        <p:spPr>
          <a:xfrm>
            <a:off x="7915385" y="4602240"/>
            <a:ext cx="1757212" cy="369332"/>
          </a:xfrm>
          <a:prstGeom prst="rect">
            <a:avLst/>
          </a:prstGeom>
          <a:noFill/>
        </p:spPr>
        <p:txBody>
          <a:bodyPr wrap="none" rtlCol="0">
            <a:spAutoFit/>
          </a:bodyPr>
          <a:lstStyle/>
          <a:p>
            <a:r>
              <a:rPr lang="en-US" dirty="0" smtClean="0"/>
              <a:t>Yellow Eyes(5)</a:t>
            </a:r>
            <a:endParaRPr lang="en-US" dirty="0"/>
          </a:p>
        </p:txBody>
      </p:sp>
      <p:sp>
        <p:nvSpPr>
          <p:cNvPr id="25" name="TextBox 24"/>
          <p:cNvSpPr txBox="1"/>
          <p:nvPr/>
        </p:nvSpPr>
        <p:spPr>
          <a:xfrm>
            <a:off x="7949428" y="5402715"/>
            <a:ext cx="1689126" cy="369332"/>
          </a:xfrm>
          <a:prstGeom prst="rect">
            <a:avLst/>
          </a:prstGeom>
          <a:noFill/>
        </p:spPr>
        <p:txBody>
          <a:bodyPr wrap="square" rtlCol="0">
            <a:spAutoFit/>
          </a:bodyPr>
          <a:lstStyle/>
          <a:p>
            <a:r>
              <a:rPr lang="en-US" dirty="0" smtClean="0"/>
              <a:t>        </a:t>
            </a:r>
            <a:r>
              <a:rPr lang="en-US" dirty="0" err="1" smtClean="0"/>
              <a:t>hepA</a:t>
            </a:r>
            <a:endParaRPr lang="en-US" dirty="0"/>
          </a:p>
        </p:txBody>
      </p:sp>
      <p:sp>
        <p:nvSpPr>
          <p:cNvPr id="26" name="Slide Number Placeholder 25"/>
          <p:cNvSpPr>
            <a:spLocks noGrp="1"/>
          </p:cNvSpPr>
          <p:nvPr>
            <p:ph type="sldNum" sz="quarter" idx="12"/>
          </p:nvPr>
        </p:nvSpPr>
        <p:spPr/>
        <p:txBody>
          <a:bodyPr/>
          <a:lstStyle/>
          <a:p>
            <a:fld id="{005429CF-FBD0-43D9-9A85-0230A0986CDF}"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2603396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863" y="599733"/>
            <a:ext cx="8159141" cy="1164219"/>
          </a:xfrm>
        </p:spPr>
        <p:txBody>
          <a:bodyPr>
            <a:normAutofit fontScale="90000"/>
          </a:bodyPr>
          <a:lstStyle/>
          <a:p>
            <a:pPr algn="ctr">
              <a:buNone/>
            </a:pPr>
            <a:r>
              <a:rPr lang="en-IN" dirty="0" err="1" smtClean="0">
                <a:solidFill>
                  <a:srgbClr val="FF0000"/>
                </a:solidFill>
              </a:rPr>
              <a:t>DoctorSkynet</a:t>
            </a:r>
            <a:r>
              <a:rPr lang="en-IN" dirty="0" smtClean="0">
                <a:solidFill>
                  <a:srgbClr val="FF0000"/>
                </a:solidFill>
              </a:rPr>
              <a:t> – Algorithm MINUS ONE </a:t>
            </a:r>
            <a:endParaRPr lang="en-IN"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2400221"/>
              </p:ext>
            </p:extLst>
          </p:nvPr>
        </p:nvGraphicFramePr>
        <p:xfrm>
          <a:off x="218941" y="2135392"/>
          <a:ext cx="11590986" cy="427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1318490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664129"/>
            <a:ext cx="7315968" cy="1164219"/>
          </a:xfrm>
        </p:spPr>
        <p:txBody>
          <a:bodyPr>
            <a:normAutofit/>
          </a:bodyPr>
          <a:lstStyle/>
          <a:p>
            <a:pPr algn="ctr">
              <a:buNone/>
            </a:pPr>
            <a:r>
              <a:rPr lang="en-IN" dirty="0" err="1" smtClean="0">
                <a:solidFill>
                  <a:srgbClr val="FF0000"/>
                </a:solidFill>
              </a:rPr>
              <a:t>DoctorSkynet</a:t>
            </a:r>
            <a:r>
              <a:rPr lang="en-IN" dirty="0" smtClean="0">
                <a:solidFill>
                  <a:srgbClr val="FF0000"/>
                </a:solidFill>
              </a:rPr>
              <a:t> – Algorithm ZERO </a:t>
            </a:r>
            <a:endParaRPr lang="en-IN"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0879395"/>
              </p:ext>
            </p:extLst>
          </p:nvPr>
        </p:nvGraphicFramePr>
        <p:xfrm>
          <a:off x="218941" y="2135392"/>
          <a:ext cx="11590986" cy="427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278018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625492"/>
            <a:ext cx="7315968" cy="1164219"/>
          </a:xfrm>
        </p:spPr>
        <p:txBody>
          <a:bodyPr>
            <a:normAutofit/>
          </a:bodyPr>
          <a:lstStyle/>
          <a:p>
            <a:pPr algn="ctr">
              <a:buNone/>
            </a:pPr>
            <a:r>
              <a:rPr lang="en-IN" dirty="0" err="1" smtClean="0">
                <a:solidFill>
                  <a:srgbClr val="FF0000"/>
                </a:solidFill>
              </a:rPr>
              <a:t>DoctorSkynet</a:t>
            </a:r>
            <a:r>
              <a:rPr lang="en-IN" dirty="0" smtClean="0">
                <a:solidFill>
                  <a:srgbClr val="FF0000"/>
                </a:solidFill>
              </a:rPr>
              <a:t> – Algorithm ONE </a:t>
            </a:r>
            <a:endParaRPr lang="en-IN"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1789118"/>
              </p:ext>
            </p:extLst>
          </p:nvPr>
        </p:nvGraphicFramePr>
        <p:xfrm>
          <a:off x="218941" y="2135392"/>
          <a:ext cx="11590986" cy="427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172000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565" y="148380"/>
            <a:ext cx="9404723" cy="1400530"/>
          </a:xfrm>
        </p:spPr>
        <p:txBody>
          <a:bodyPr>
            <a:normAutofit/>
          </a:bodyPr>
          <a:lstStyle/>
          <a:p>
            <a:pPr algn="ctr"/>
            <a:r>
              <a:rPr lang="en-IN" dirty="0" smtClean="0">
                <a:solidFill>
                  <a:srgbClr val="FF0000"/>
                </a:solidFill>
              </a:rPr>
              <a:t>Section One  </a:t>
            </a:r>
            <a:br>
              <a:rPr lang="en-IN" dirty="0" smtClean="0">
                <a:solidFill>
                  <a:srgbClr val="FF0000"/>
                </a:solidFill>
              </a:rPr>
            </a:br>
            <a:r>
              <a:rPr lang="en-IN" dirty="0" smtClean="0">
                <a:solidFill>
                  <a:schemeClr val="accent1"/>
                </a:solidFill>
              </a:rPr>
              <a:t>(Idea )</a:t>
            </a:r>
            <a:endParaRPr lang="en-IN" dirty="0">
              <a:solidFill>
                <a:schemeClr val="accent1"/>
              </a:solidFill>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
            </a:pPr>
            <a:r>
              <a:rPr lang="en-IN" sz="4000" dirty="0"/>
              <a:t>What are we trying to solve ?  </a:t>
            </a:r>
          </a:p>
          <a:p>
            <a:pPr>
              <a:buFont typeface="Wingdings" panose="05000000000000000000" pitchFamily="2" charset="2"/>
              <a:buChar char="§"/>
            </a:pPr>
            <a:r>
              <a:rPr lang="en-IN" sz="4000" dirty="0"/>
              <a:t>How are we trying to solve it ? </a:t>
            </a:r>
          </a:p>
          <a:p>
            <a:pPr>
              <a:buFont typeface="Wingdings" panose="05000000000000000000" pitchFamily="2" charset="2"/>
              <a:buChar char="§"/>
            </a:pPr>
            <a:r>
              <a:rPr lang="en-IN" sz="4000" dirty="0"/>
              <a:t>How will it help the Doctor ?</a:t>
            </a:r>
          </a:p>
          <a:p>
            <a:pPr>
              <a:buFont typeface="Wingdings" panose="05000000000000000000" pitchFamily="2" charset="2"/>
              <a:buChar char="§"/>
            </a:pPr>
            <a:r>
              <a:rPr lang="en-IN" sz="4000" dirty="0"/>
              <a:t>How will it help the Patient ? </a:t>
            </a:r>
          </a:p>
          <a:p>
            <a:pPr>
              <a:buFont typeface="Wingdings" panose="05000000000000000000" pitchFamily="2" charset="2"/>
              <a:buChar char="§"/>
            </a:pPr>
            <a:r>
              <a:rPr lang="en-IN" sz="4000" dirty="0"/>
              <a:t>Government Initiatives </a:t>
            </a:r>
            <a:r>
              <a:rPr lang="en-IN" sz="4000" dirty="0" smtClean="0"/>
              <a:t>?</a:t>
            </a:r>
          </a:p>
          <a:p>
            <a:pPr>
              <a:buFont typeface="Wingdings" panose="05000000000000000000" pitchFamily="2" charset="2"/>
              <a:buChar char="§"/>
            </a:pPr>
            <a:r>
              <a:rPr lang="en-IN" sz="4000" dirty="0" smtClean="0"/>
              <a:t>Literature Survey</a:t>
            </a:r>
          </a:p>
          <a:p>
            <a:pPr>
              <a:buFont typeface="Wingdings" panose="05000000000000000000" pitchFamily="2" charset="2"/>
              <a:buChar char="§"/>
            </a:pPr>
            <a:r>
              <a:rPr lang="en-IN" sz="4000" dirty="0" smtClean="0"/>
              <a:t>Problem Statement </a:t>
            </a:r>
          </a:p>
          <a:p>
            <a:pPr>
              <a:buFont typeface="Wingdings" panose="05000000000000000000" pitchFamily="2" charset="2"/>
              <a:buChar char="§"/>
            </a:pPr>
            <a:r>
              <a:rPr lang="en-IN" sz="4000" dirty="0" smtClean="0"/>
              <a:t>Aims and Objectives  </a:t>
            </a:r>
            <a:endParaRPr lang="en-IN" sz="400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5676394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599735"/>
            <a:ext cx="7315968" cy="1164219"/>
          </a:xfrm>
        </p:spPr>
        <p:txBody>
          <a:bodyPr>
            <a:normAutofit/>
          </a:bodyPr>
          <a:lstStyle/>
          <a:p>
            <a:pPr algn="ctr">
              <a:buNone/>
            </a:pPr>
            <a:r>
              <a:rPr lang="en-IN" dirty="0" err="1" smtClean="0">
                <a:solidFill>
                  <a:srgbClr val="FF0000"/>
                </a:solidFill>
              </a:rPr>
              <a:t>DoctorSkynet</a:t>
            </a:r>
            <a:r>
              <a:rPr lang="en-IN" dirty="0" smtClean="0">
                <a:solidFill>
                  <a:srgbClr val="FF0000"/>
                </a:solidFill>
              </a:rPr>
              <a:t> – Algorithm TWO</a:t>
            </a:r>
            <a:endParaRPr lang="en-IN"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7288334"/>
              </p:ext>
            </p:extLst>
          </p:nvPr>
        </p:nvGraphicFramePr>
        <p:xfrm>
          <a:off x="218941" y="2135392"/>
          <a:ext cx="11590986" cy="427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423545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450" y="561097"/>
            <a:ext cx="7315968" cy="1164219"/>
          </a:xfrm>
        </p:spPr>
        <p:txBody>
          <a:bodyPr>
            <a:normAutofit/>
          </a:bodyPr>
          <a:lstStyle/>
          <a:p>
            <a:pPr algn="ctr">
              <a:buNone/>
            </a:pPr>
            <a:r>
              <a:rPr lang="en-IN" dirty="0" err="1" smtClean="0">
                <a:solidFill>
                  <a:srgbClr val="FF0000"/>
                </a:solidFill>
              </a:rPr>
              <a:t>DoctorSkynet</a:t>
            </a:r>
            <a:r>
              <a:rPr lang="en-IN" dirty="0" smtClean="0">
                <a:solidFill>
                  <a:srgbClr val="FF0000"/>
                </a:solidFill>
              </a:rPr>
              <a:t> – Algorithm THREE</a:t>
            </a:r>
            <a:endParaRPr lang="en-IN"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6766094"/>
              </p:ext>
            </p:extLst>
          </p:nvPr>
        </p:nvGraphicFramePr>
        <p:xfrm>
          <a:off x="218941" y="2135392"/>
          <a:ext cx="11590986" cy="4381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229238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62746"/>
            <a:ext cx="8911687" cy="1280890"/>
          </a:xfrm>
        </p:spPr>
        <p:txBody>
          <a:bodyPr/>
          <a:lstStyle/>
          <a:p>
            <a:pPr algn="ctr"/>
            <a:r>
              <a:rPr lang="en-IN" dirty="0" smtClean="0">
                <a:solidFill>
                  <a:srgbClr val="FF0000"/>
                </a:solidFill>
              </a:rPr>
              <a:t>Sample Response Email </a:t>
            </a:r>
            <a:endParaRPr lang="en-IN"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9293606"/>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gridCol w="4457700"/>
              </a:tblGrid>
              <a:tr h="370840">
                <a:tc>
                  <a:txBody>
                    <a:bodyPr/>
                    <a:lstStyle/>
                    <a:p>
                      <a:r>
                        <a:rPr lang="en-IN" dirty="0" smtClean="0"/>
                        <a:t>Question</a:t>
                      </a:r>
                      <a:endParaRPr lang="en-IN" dirty="0"/>
                    </a:p>
                  </a:txBody>
                  <a:tcPr/>
                </a:tc>
                <a:tc>
                  <a:txBody>
                    <a:bodyPr/>
                    <a:lstStyle/>
                    <a:p>
                      <a:r>
                        <a:rPr lang="en-IN" dirty="0" smtClean="0"/>
                        <a:t>Response</a:t>
                      </a:r>
                      <a:endParaRPr lang="en-IN" dirty="0"/>
                    </a:p>
                  </a:txBody>
                  <a:tcPr/>
                </a:tc>
              </a:tr>
              <a:tr h="370840">
                <a:tc>
                  <a:txBody>
                    <a:bodyPr/>
                    <a:lstStyle/>
                    <a:p>
                      <a:r>
                        <a:rPr lang="en-IN" dirty="0" smtClean="0"/>
                        <a:t>Fever</a:t>
                      </a:r>
                      <a:endParaRPr lang="en-IN" dirty="0"/>
                    </a:p>
                  </a:txBody>
                  <a:tcPr/>
                </a:tc>
                <a:tc>
                  <a:txBody>
                    <a:bodyPr/>
                    <a:lstStyle/>
                    <a:p>
                      <a:r>
                        <a:rPr lang="en-IN" dirty="0" smtClean="0"/>
                        <a:t>Yes, mild(101-103f)</a:t>
                      </a:r>
                      <a:endParaRPr lang="en-IN" dirty="0"/>
                    </a:p>
                  </a:txBody>
                  <a:tcPr/>
                </a:tc>
              </a:tr>
              <a:tr h="370840">
                <a:tc>
                  <a:txBody>
                    <a:bodyPr/>
                    <a:lstStyle/>
                    <a:p>
                      <a:r>
                        <a:rPr lang="en-IN" dirty="0" smtClean="0"/>
                        <a:t>Fatigue</a:t>
                      </a:r>
                      <a:endParaRPr lang="en-IN" dirty="0"/>
                    </a:p>
                  </a:txBody>
                  <a:tcPr/>
                </a:tc>
                <a:tc>
                  <a:txBody>
                    <a:bodyPr/>
                    <a:lstStyle/>
                    <a:p>
                      <a:r>
                        <a:rPr lang="en-IN" dirty="0" smtClean="0"/>
                        <a:t>No</a:t>
                      </a:r>
                      <a:endParaRPr lang="en-IN" dirty="0"/>
                    </a:p>
                  </a:txBody>
                  <a:tcPr/>
                </a:tc>
              </a:tr>
              <a:tr h="370840">
                <a:tc>
                  <a:txBody>
                    <a:bodyPr/>
                    <a:lstStyle/>
                    <a:p>
                      <a:r>
                        <a:rPr lang="en-IN" dirty="0" err="1" smtClean="0"/>
                        <a:t>Yellow_eyes</a:t>
                      </a:r>
                      <a:endParaRPr lang="en-IN" dirty="0"/>
                    </a:p>
                  </a:txBody>
                  <a:tcPr/>
                </a:tc>
                <a:tc>
                  <a:txBody>
                    <a:bodyPr/>
                    <a:lstStyle/>
                    <a:p>
                      <a:r>
                        <a:rPr lang="en-IN" dirty="0" smtClean="0"/>
                        <a:t>Yes</a:t>
                      </a:r>
                      <a:endParaRPr lang="en-IN" dirty="0"/>
                    </a:p>
                  </a:txBody>
                  <a:tcPr/>
                </a:tc>
              </a:tr>
              <a:tr h="370840">
                <a:tc>
                  <a:txBody>
                    <a:bodyPr/>
                    <a:lstStyle/>
                    <a:p>
                      <a:r>
                        <a:rPr lang="en-IN" dirty="0" err="1" smtClean="0"/>
                        <a:t>Yellow</a:t>
                      </a:r>
                      <a:r>
                        <a:rPr lang="en-IN" baseline="0" dirty="0" err="1" smtClean="0"/>
                        <a:t>_nails</a:t>
                      </a:r>
                      <a:endParaRPr lang="en-IN" dirty="0"/>
                    </a:p>
                  </a:txBody>
                  <a:tcPr/>
                </a:tc>
                <a:tc>
                  <a:txBody>
                    <a:bodyPr/>
                    <a:lstStyle/>
                    <a:p>
                      <a:r>
                        <a:rPr lang="en-IN" dirty="0" smtClean="0"/>
                        <a:t>Yes</a:t>
                      </a:r>
                      <a:endParaRPr lang="en-IN" dirty="0"/>
                    </a:p>
                  </a:txBody>
                  <a:tcPr/>
                </a:tc>
              </a:tr>
              <a:tr h="370840">
                <a:tc>
                  <a:txBody>
                    <a:bodyPr/>
                    <a:lstStyle/>
                    <a:p>
                      <a:r>
                        <a:rPr lang="en-IN" dirty="0" err="1" smtClean="0"/>
                        <a:t>Consumed_contaminated_stuff</a:t>
                      </a:r>
                      <a:endParaRPr lang="en-IN" dirty="0"/>
                    </a:p>
                  </a:txBody>
                  <a:tcPr/>
                </a:tc>
                <a:tc>
                  <a:txBody>
                    <a:bodyPr/>
                    <a:lstStyle/>
                    <a:p>
                      <a:r>
                        <a:rPr lang="en-IN" dirty="0" smtClean="0"/>
                        <a:t>Yes</a:t>
                      </a:r>
                      <a:endParaRPr lang="en-IN" dirty="0"/>
                    </a:p>
                  </a:txBody>
                  <a:tcPr/>
                </a:tc>
              </a:tr>
              <a:tr h="370840">
                <a:tc>
                  <a:txBody>
                    <a:bodyPr/>
                    <a:lstStyle/>
                    <a:p>
                      <a:r>
                        <a:rPr lang="en-IN" dirty="0" err="1" smtClean="0"/>
                        <a:t>Body_chills</a:t>
                      </a:r>
                      <a:endParaRPr lang="en-IN" dirty="0"/>
                    </a:p>
                  </a:txBody>
                  <a:tcPr/>
                </a:tc>
                <a:tc>
                  <a:txBody>
                    <a:bodyPr/>
                    <a:lstStyle/>
                    <a:p>
                      <a:r>
                        <a:rPr lang="en-IN" dirty="0" smtClean="0"/>
                        <a:t>Yes</a:t>
                      </a:r>
                      <a:endParaRPr lang="en-IN" dirty="0"/>
                    </a:p>
                  </a:txBody>
                  <a:tcPr/>
                </a:tc>
              </a:tr>
              <a:tr h="370840">
                <a:tc>
                  <a:txBody>
                    <a:bodyPr/>
                    <a:lstStyle/>
                    <a:p>
                      <a:r>
                        <a:rPr lang="en-IN" dirty="0" err="1" smtClean="0"/>
                        <a:t>Body_pain</a:t>
                      </a:r>
                      <a:endParaRPr lang="en-IN" dirty="0"/>
                    </a:p>
                  </a:txBody>
                  <a:tcPr/>
                </a:tc>
                <a:tc>
                  <a:txBody>
                    <a:bodyPr/>
                    <a:lstStyle/>
                    <a:p>
                      <a:r>
                        <a:rPr lang="en-IN" dirty="0" smtClean="0"/>
                        <a:t>No</a:t>
                      </a:r>
                    </a:p>
                  </a:txBody>
                  <a:tcPr/>
                </a:tc>
              </a:tr>
              <a:tr h="370840">
                <a:tc>
                  <a:txBody>
                    <a:bodyPr/>
                    <a:lstStyle/>
                    <a:p>
                      <a:r>
                        <a:rPr lang="en-IN" dirty="0" err="1" smtClean="0"/>
                        <a:t>Body_pain_muscles</a:t>
                      </a:r>
                      <a:endParaRPr lang="en-IN" dirty="0"/>
                    </a:p>
                  </a:txBody>
                  <a:tcPr/>
                </a:tc>
                <a:tc>
                  <a:txBody>
                    <a:bodyPr/>
                    <a:lstStyle/>
                    <a:p>
                      <a:r>
                        <a:rPr lang="en-IN" dirty="0" smtClean="0"/>
                        <a:t>Yes</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08732554"/>
              </p:ext>
            </p:extLst>
          </p:nvPr>
        </p:nvGraphicFramePr>
        <p:xfrm>
          <a:off x="2589213" y="5909852"/>
          <a:ext cx="6078270" cy="741680"/>
        </p:xfrm>
        <a:graphic>
          <a:graphicData uri="http://schemas.openxmlformats.org/drawingml/2006/table">
            <a:tbl>
              <a:tblPr firstRow="1" bandRow="1">
                <a:tableStyleId>{5C22544A-7EE6-4342-B048-85BDC9FD1C3A}</a:tableStyleId>
              </a:tblPr>
              <a:tblGrid>
                <a:gridCol w="3039135"/>
                <a:gridCol w="3039135"/>
              </a:tblGrid>
              <a:tr h="370840">
                <a:tc>
                  <a:txBody>
                    <a:bodyPr/>
                    <a:lstStyle/>
                    <a:p>
                      <a:r>
                        <a:rPr lang="en-IN" dirty="0" smtClean="0"/>
                        <a:t>Disease</a:t>
                      </a:r>
                      <a:endParaRPr lang="en-IN" dirty="0"/>
                    </a:p>
                  </a:txBody>
                  <a:tcPr/>
                </a:tc>
                <a:tc>
                  <a:txBody>
                    <a:bodyPr/>
                    <a:lstStyle/>
                    <a:p>
                      <a:r>
                        <a:rPr lang="en-IN" dirty="0" smtClean="0"/>
                        <a:t>Fraction</a:t>
                      </a:r>
                      <a:endParaRPr lang="en-IN" dirty="0"/>
                    </a:p>
                  </a:txBody>
                  <a:tcPr/>
                </a:tc>
              </a:tr>
              <a:tr h="370840">
                <a:tc>
                  <a:txBody>
                    <a:bodyPr/>
                    <a:lstStyle/>
                    <a:p>
                      <a:r>
                        <a:rPr lang="en-IN" dirty="0" smtClean="0"/>
                        <a:t>Leptospirosis</a:t>
                      </a:r>
                      <a:endParaRPr lang="en-IN" dirty="0"/>
                    </a:p>
                  </a:txBody>
                  <a:tcPr/>
                </a:tc>
                <a:tc>
                  <a:txBody>
                    <a:bodyPr/>
                    <a:lstStyle/>
                    <a:p>
                      <a:r>
                        <a:rPr lang="en-IN" dirty="0" smtClean="0"/>
                        <a:t>0.944444444444</a:t>
                      </a:r>
                      <a:endParaRPr lang="en-IN" dirty="0"/>
                    </a:p>
                  </a:txBody>
                  <a:tcPr/>
                </a:tc>
              </a:tr>
            </a:tbl>
          </a:graphicData>
        </a:graphic>
      </p:graphicFrame>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3051998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059" y="2630659"/>
            <a:ext cx="10515600" cy="1325562"/>
          </a:xfrm>
        </p:spPr>
        <p:txBody>
          <a:bodyPr/>
          <a:lstStyle/>
          <a:p>
            <a:pPr algn="ctr"/>
            <a:r>
              <a:rPr lang="en-IN" dirty="0" smtClean="0">
                <a:solidFill>
                  <a:srgbClr val="FF0000"/>
                </a:solidFill>
              </a:rPr>
              <a:t>WORKING</a:t>
            </a:r>
            <a:endParaRPr lang="en-IN" dirty="0">
              <a:solidFill>
                <a:srgbClr val="FF0000"/>
              </a:solidFill>
            </a:endParaRPr>
          </a:p>
        </p:txBody>
      </p:sp>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1421497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nual Operation 3"/>
          <p:cNvSpPr/>
          <p:nvPr/>
        </p:nvSpPr>
        <p:spPr>
          <a:xfrm>
            <a:off x="3766548" y="1834009"/>
            <a:ext cx="3886200" cy="3581400"/>
          </a:xfrm>
          <a:prstGeom prst="flowChartManualOperati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4255770" y="3429000"/>
            <a:ext cx="3108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4" idx="1"/>
          </p:cNvCxnSpPr>
          <p:nvPr/>
        </p:nvCxnSpPr>
        <p:spPr>
          <a:xfrm>
            <a:off x="3766548" y="1834009"/>
            <a:ext cx="388620" cy="179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350006" y="4707523"/>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81600" y="2527013"/>
            <a:ext cx="2362200" cy="584775"/>
          </a:xfrm>
          <a:prstGeom prst="rect">
            <a:avLst/>
          </a:prstGeom>
          <a:noFill/>
        </p:spPr>
        <p:txBody>
          <a:bodyPr wrap="square" rtlCol="0">
            <a:spAutoFit/>
          </a:bodyPr>
          <a:lstStyle/>
          <a:p>
            <a:r>
              <a:rPr lang="en-US" sz="3200" dirty="0"/>
              <a:t>FEVER</a:t>
            </a:r>
          </a:p>
        </p:txBody>
      </p:sp>
      <p:sp>
        <p:nvSpPr>
          <p:cNvPr id="33" name="TextBox 32"/>
          <p:cNvSpPr txBox="1"/>
          <p:nvPr/>
        </p:nvSpPr>
        <p:spPr>
          <a:xfrm>
            <a:off x="4995863" y="3466355"/>
            <a:ext cx="1676400" cy="369332"/>
          </a:xfrm>
          <a:prstGeom prst="rect">
            <a:avLst/>
          </a:prstGeom>
          <a:noFill/>
        </p:spPr>
        <p:txBody>
          <a:bodyPr wrap="square" rtlCol="0">
            <a:spAutoFit/>
          </a:bodyPr>
          <a:lstStyle/>
          <a:p>
            <a:r>
              <a:rPr lang="en-US" dirty="0"/>
              <a:t>JOINT PAIN</a:t>
            </a:r>
          </a:p>
        </p:txBody>
      </p:sp>
      <p:sp>
        <p:nvSpPr>
          <p:cNvPr id="34" name="TextBox 33"/>
          <p:cNvSpPr txBox="1"/>
          <p:nvPr/>
        </p:nvSpPr>
        <p:spPr>
          <a:xfrm>
            <a:off x="4995863" y="4117830"/>
            <a:ext cx="1452561" cy="369332"/>
          </a:xfrm>
          <a:prstGeom prst="rect">
            <a:avLst/>
          </a:prstGeom>
          <a:noFill/>
        </p:spPr>
        <p:txBody>
          <a:bodyPr wrap="square" rtlCol="0">
            <a:spAutoFit/>
          </a:bodyPr>
          <a:lstStyle/>
          <a:p>
            <a:r>
              <a:rPr lang="en-US" dirty="0"/>
              <a:t>BODY PAIN</a:t>
            </a:r>
          </a:p>
        </p:txBody>
      </p:sp>
      <p:sp>
        <p:nvSpPr>
          <p:cNvPr id="35" name="TextBox 34"/>
          <p:cNvSpPr txBox="1"/>
          <p:nvPr/>
        </p:nvSpPr>
        <p:spPr>
          <a:xfrm>
            <a:off x="4889363" y="4722116"/>
            <a:ext cx="1722121" cy="523220"/>
          </a:xfrm>
          <a:prstGeom prst="rect">
            <a:avLst/>
          </a:prstGeom>
          <a:noFill/>
        </p:spPr>
        <p:txBody>
          <a:bodyPr wrap="square" rtlCol="0">
            <a:spAutoFit/>
          </a:bodyPr>
          <a:lstStyle/>
          <a:p>
            <a:r>
              <a:rPr lang="en-US" sz="1400" dirty="0"/>
              <a:t>PAIN BEHIND EYES</a:t>
            </a:r>
          </a:p>
          <a:p>
            <a:r>
              <a:rPr lang="en-US" sz="1400" dirty="0"/>
              <a:t>          </a:t>
            </a:r>
          </a:p>
        </p:txBody>
      </p:sp>
      <p:sp>
        <p:nvSpPr>
          <p:cNvPr id="37" name="TextBox 36"/>
          <p:cNvSpPr txBox="1"/>
          <p:nvPr/>
        </p:nvSpPr>
        <p:spPr>
          <a:xfrm>
            <a:off x="1676400" y="4800600"/>
            <a:ext cx="2171700" cy="369332"/>
          </a:xfrm>
          <a:prstGeom prst="rect">
            <a:avLst/>
          </a:prstGeom>
          <a:noFill/>
        </p:spPr>
        <p:txBody>
          <a:bodyPr wrap="square" rtlCol="0">
            <a:spAutoFit/>
          </a:bodyPr>
          <a:lstStyle/>
          <a:p>
            <a:r>
              <a:rPr lang="en-US" dirty="0"/>
              <a:t>Current Score : 50</a:t>
            </a:r>
          </a:p>
        </p:txBody>
      </p:sp>
      <p:sp>
        <p:nvSpPr>
          <p:cNvPr id="40" name="TextBox 39"/>
          <p:cNvSpPr txBox="1"/>
          <p:nvPr/>
        </p:nvSpPr>
        <p:spPr>
          <a:xfrm>
            <a:off x="7364730" y="4876800"/>
            <a:ext cx="941070" cy="707886"/>
          </a:xfrm>
          <a:prstGeom prst="rect">
            <a:avLst/>
          </a:prstGeom>
          <a:noFill/>
        </p:spPr>
        <p:txBody>
          <a:bodyPr wrap="square" rtlCol="0">
            <a:spAutoFit/>
          </a:bodyPr>
          <a:lstStyle/>
          <a:p>
            <a:r>
              <a:rPr lang="en-US" sz="2000" dirty="0"/>
              <a:t>FEVER</a:t>
            </a:r>
          </a:p>
          <a:p>
            <a:endParaRPr lang="en-US" sz="2000" dirty="0"/>
          </a:p>
        </p:txBody>
      </p:sp>
      <p:sp>
        <p:nvSpPr>
          <p:cNvPr id="43" name="TextBox 42"/>
          <p:cNvSpPr txBox="1"/>
          <p:nvPr/>
        </p:nvSpPr>
        <p:spPr>
          <a:xfrm>
            <a:off x="1676400" y="5230743"/>
            <a:ext cx="1981200" cy="369332"/>
          </a:xfrm>
          <a:prstGeom prst="rect">
            <a:avLst/>
          </a:prstGeom>
          <a:noFill/>
        </p:spPr>
        <p:txBody>
          <a:bodyPr wrap="square" rtlCol="0">
            <a:spAutoFit/>
          </a:bodyPr>
          <a:lstStyle/>
          <a:p>
            <a:r>
              <a:rPr lang="en-US" dirty="0"/>
              <a:t>Current Score : 30</a:t>
            </a:r>
          </a:p>
        </p:txBody>
      </p:sp>
      <p:sp>
        <p:nvSpPr>
          <p:cNvPr id="44" name="Rectangle 43"/>
          <p:cNvSpPr/>
          <p:nvPr/>
        </p:nvSpPr>
        <p:spPr>
          <a:xfrm>
            <a:off x="1676401" y="5616059"/>
            <a:ext cx="1870577" cy="369332"/>
          </a:xfrm>
          <a:prstGeom prst="rect">
            <a:avLst/>
          </a:prstGeom>
        </p:spPr>
        <p:txBody>
          <a:bodyPr wrap="none">
            <a:spAutoFit/>
          </a:bodyPr>
          <a:lstStyle/>
          <a:p>
            <a:r>
              <a:rPr lang="en-US" dirty="0"/>
              <a:t>Current Score : 20</a:t>
            </a:r>
          </a:p>
        </p:txBody>
      </p:sp>
      <p:sp>
        <p:nvSpPr>
          <p:cNvPr id="45" name="TextBox 44"/>
          <p:cNvSpPr txBox="1"/>
          <p:nvPr/>
        </p:nvSpPr>
        <p:spPr>
          <a:xfrm>
            <a:off x="8610600" y="4876800"/>
            <a:ext cx="1371600" cy="369332"/>
          </a:xfrm>
          <a:prstGeom prst="rect">
            <a:avLst/>
          </a:prstGeom>
          <a:noFill/>
        </p:spPr>
        <p:txBody>
          <a:bodyPr wrap="square" rtlCol="0">
            <a:spAutoFit/>
          </a:bodyPr>
          <a:lstStyle/>
          <a:p>
            <a:r>
              <a:rPr lang="en-US" dirty="0"/>
              <a:t>BODY PAIN</a:t>
            </a:r>
          </a:p>
        </p:txBody>
      </p:sp>
      <p:sp>
        <p:nvSpPr>
          <p:cNvPr id="46" name="TextBox 45"/>
          <p:cNvSpPr txBox="1"/>
          <p:nvPr/>
        </p:nvSpPr>
        <p:spPr>
          <a:xfrm>
            <a:off x="4477702" y="5076059"/>
            <a:ext cx="2066925" cy="338554"/>
          </a:xfrm>
          <a:prstGeom prst="rect">
            <a:avLst/>
          </a:prstGeom>
          <a:noFill/>
        </p:spPr>
        <p:txBody>
          <a:bodyPr wrap="square" rtlCol="0">
            <a:spAutoFit/>
          </a:bodyPr>
          <a:lstStyle/>
          <a:p>
            <a:r>
              <a:rPr lang="en-US" sz="1600" dirty="0"/>
              <a:t>                RASH</a:t>
            </a:r>
          </a:p>
        </p:txBody>
      </p:sp>
      <p:sp>
        <p:nvSpPr>
          <p:cNvPr id="47" name="TextBox 46"/>
          <p:cNvSpPr txBox="1"/>
          <p:nvPr/>
        </p:nvSpPr>
        <p:spPr>
          <a:xfrm>
            <a:off x="7364730" y="5415409"/>
            <a:ext cx="1245870" cy="369332"/>
          </a:xfrm>
          <a:prstGeom prst="rect">
            <a:avLst/>
          </a:prstGeom>
          <a:noFill/>
        </p:spPr>
        <p:txBody>
          <a:bodyPr wrap="square" rtlCol="0">
            <a:spAutoFit/>
          </a:bodyPr>
          <a:lstStyle/>
          <a:p>
            <a:r>
              <a:rPr lang="en-US" dirty="0"/>
              <a:t>RASH</a:t>
            </a:r>
          </a:p>
        </p:txBody>
      </p:sp>
      <p:sp>
        <p:nvSpPr>
          <p:cNvPr id="49" name="TextBox 48"/>
          <p:cNvSpPr txBox="1"/>
          <p:nvPr/>
        </p:nvSpPr>
        <p:spPr>
          <a:xfrm>
            <a:off x="1676401" y="6096000"/>
            <a:ext cx="1870577" cy="369332"/>
          </a:xfrm>
          <a:prstGeom prst="rect">
            <a:avLst/>
          </a:prstGeom>
          <a:noFill/>
        </p:spPr>
        <p:txBody>
          <a:bodyPr wrap="square" rtlCol="0">
            <a:spAutoFit/>
          </a:bodyPr>
          <a:lstStyle/>
          <a:p>
            <a:r>
              <a:rPr lang="en-US" dirty="0"/>
              <a:t>Current Score : 15</a:t>
            </a:r>
          </a:p>
        </p:txBody>
      </p:sp>
    </p:spTree>
    <p:extLst>
      <p:ext uri="{BB962C8B-B14F-4D97-AF65-F5344CB8AC3E}">
        <p14:creationId xmlns:p14="http://schemas.microsoft.com/office/powerpoint/2010/main" val="173659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25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500"/>
                                        <p:tgtEl>
                                          <p:spTgt spid="3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arn(inVertical)">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xit" presetSubtype="0" fill="hold" grpId="1" nodeType="clickEffect">
                                  <p:stCondLst>
                                    <p:cond delay="0"/>
                                  </p:stCondLst>
                                  <p:childTnLst>
                                    <p:animEffect transition="out" filter="wipe(down)">
                                      <p:cBhvr>
                                        <p:cTn id="31" dur="180" accel="50000">
                                          <p:stCondLst>
                                            <p:cond delay="1820"/>
                                          </p:stCondLst>
                                        </p:cTn>
                                        <p:tgtEl>
                                          <p:spTgt spid="31"/>
                                        </p:tgtEl>
                                      </p:cBhvr>
                                    </p:animEffect>
                                    <p:anim calcmode="lin" valueType="num">
                                      <p:cBhvr>
                                        <p:cTn id="32" dur="1822" tmFilter="0,0; 0.14,0.31; 0.43,0.73; 0.71,0.91; 1.0,1.0">
                                          <p:stCondLst>
                                            <p:cond delay="0"/>
                                          </p:stCondLst>
                                        </p:cTn>
                                        <p:tgtEl>
                                          <p:spTgt spid="31"/>
                                        </p:tgtEl>
                                        <p:attrNameLst>
                                          <p:attrName>ppt_x</p:attrName>
                                        </p:attrNameLst>
                                      </p:cBhvr>
                                      <p:tavLst>
                                        <p:tav tm="0">
                                          <p:val>
                                            <p:strVal val="ppt_x"/>
                                          </p:val>
                                        </p:tav>
                                        <p:tav tm="100000">
                                          <p:val>
                                            <p:strVal val="#ppt_x+0.25"/>
                                          </p:val>
                                        </p:tav>
                                      </p:tavLst>
                                    </p:anim>
                                    <p:anim calcmode="lin" valueType="num">
                                      <p:cBhvr>
                                        <p:cTn id="33" dur="178">
                                          <p:stCondLst>
                                            <p:cond delay="1822"/>
                                          </p:stCondLst>
                                        </p:cTn>
                                        <p:tgtEl>
                                          <p:spTgt spid="31"/>
                                        </p:tgtEl>
                                        <p:attrNameLst>
                                          <p:attrName>ppt_x</p:attrName>
                                        </p:attrNameLst>
                                      </p:cBhvr>
                                      <p:tavLst>
                                        <p:tav tm="0">
                                          <p:val>
                                            <p:strVal val="ppt_x"/>
                                          </p:val>
                                        </p:tav>
                                        <p:tav tm="100000">
                                          <p:val>
                                            <p:strVal val="ppt_x"/>
                                          </p:val>
                                        </p:tav>
                                      </p:tavLst>
                                    </p:anim>
                                    <p:anim calcmode="lin" valueType="num">
                                      <p:cBhvr>
                                        <p:cTn id="34" dur="664" tmFilter="0.0,0.0;0.25,0.07;0.50,0.2;0.75,0.467;1.0,1.0">
                                          <p:stCondLst>
                                            <p:cond delay="0"/>
                                          </p:stCondLst>
                                        </p:cTn>
                                        <p:tgtEl>
                                          <p:spTgt spid="3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5" dur="664" tmFilter="0, 0; 0.125,0.2665; 0.25,0.4; 0.375,0.465; 0.5,0.5;  0.625,0.535; 0.75,0.6; 0.875,0.7335; 1,1">
                                          <p:stCondLst>
                                            <p:cond delay="664"/>
                                          </p:stCondLst>
                                        </p:cTn>
                                        <p:tgtEl>
                                          <p:spTgt spid="3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6" dur="332" tmFilter="0, 0; 0.125,0.2665; 0.25,0.4; 0.375,0.465; 0.5,0.5;  0.625,0.535; 0.75,0.6; 0.875,0.7335; 1,1">
                                          <p:stCondLst>
                                            <p:cond delay="1324"/>
                                          </p:stCondLst>
                                        </p:cTn>
                                        <p:tgtEl>
                                          <p:spTgt spid="3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7" dur="164" tmFilter="0, 0; 0.125,0.2665; 0.25,0.4; 0.375,0.465; 0.5,0.5;  0.625,0.535; 0.75,0.6; 0.875,0.7335; 1,1">
                                          <p:stCondLst>
                                            <p:cond delay="1656"/>
                                          </p:stCondLst>
                                        </p:cTn>
                                        <p:tgtEl>
                                          <p:spTgt spid="3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8" dur="180" accel="50000">
                                          <p:stCondLst>
                                            <p:cond delay="1820"/>
                                          </p:stCondLst>
                                        </p:cTn>
                                        <p:tgtEl>
                                          <p:spTgt spid="31"/>
                                        </p:tgtEl>
                                        <p:attrNameLst>
                                          <p:attrName>ppt_y</p:attrName>
                                        </p:attrNameLst>
                                      </p:cBhvr>
                                      <p:tavLst>
                                        <p:tav tm="0">
                                          <p:val>
                                            <p:strVal val="ppt_y"/>
                                          </p:val>
                                        </p:tav>
                                        <p:tav tm="100000">
                                          <p:val>
                                            <p:strVal val="ppt_y+ppt_h"/>
                                          </p:val>
                                        </p:tav>
                                      </p:tavLst>
                                    </p:anim>
                                    <p:animScale>
                                      <p:cBhvr>
                                        <p:cTn id="39" dur="26">
                                          <p:stCondLst>
                                            <p:cond delay="620"/>
                                          </p:stCondLst>
                                        </p:cTn>
                                        <p:tgtEl>
                                          <p:spTgt spid="31"/>
                                        </p:tgtEl>
                                      </p:cBhvr>
                                      <p:to x="100000" y="60000"/>
                                    </p:animScale>
                                    <p:animScale>
                                      <p:cBhvr>
                                        <p:cTn id="40" dur="166" decel="50000">
                                          <p:stCondLst>
                                            <p:cond delay="646"/>
                                          </p:stCondLst>
                                        </p:cTn>
                                        <p:tgtEl>
                                          <p:spTgt spid="31"/>
                                        </p:tgtEl>
                                      </p:cBhvr>
                                      <p:to x="100000" y="100000"/>
                                    </p:animScale>
                                    <p:animScale>
                                      <p:cBhvr>
                                        <p:cTn id="41" dur="26">
                                          <p:stCondLst>
                                            <p:cond delay="1312"/>
                                          </p:stCondLst>
                                        </p:cTn>
                                        <p:tgtEl>
                                          <p:spTgt spid="31"/>
                                        </p:tgtEl>
                                      </p:cBhvr>
                                      <p:to x="100000" y="80000"/>
                                    </p:animScale>
                                    <p:animScale>
                                      <p:cBhvr>
                                        <p:cTn id="42" dur="166" decel="50000">
                                          <p:stCondLst>
                                            <p:cond delay="1338"/>
                                          </p:stCondLst>
                                        </p:cTn>
                                        <p:tgtEl>
                                          <p:spTgt spid="31"/>
                                        </p:tgtEl>
                                      </p:cBhvr>
                                      <p:to x="100000" y="100000"/>
                                    </p:animScale>
                                    <p:animScale>
                                      <p:cBhvr>
                                        <p:cTn id="43" dur="26">
                                          <p:stCondLst>
                                            <p:cond delay="1642"/>
                                          </p:stCondLst>
                                        </p:cTn>
                                        <p:tgtEl>
                                          <p:spTgt spid="31"/>
                                        </p:tgtEl>
                                      </p:cBhvr>
                                      <p:to x="100000" y="90000"/>
                                    </p:animScale>
                                    <p:animScale>
                                      <p:cBhvr>
                                        <p:cTn id="44" dur="166" decel="50000">
                                          <p:stCondLst>
                                            <p:cond delay="1668"/>
                                          </p:stCondLst>
                                        </p:cTn>
                                        <p:tgtEl>
                                          <p:spTgt spid="31"/>
                                        </p:tgtEl>
                                      </p:cBhvr>
                                      <p:to x="100000" y="100000"/>
                                    </p:animScale>
                                    <p:animScale>
                                      <p:cBhvr>
                                        <p:cTn id="45" dur="26">
                                          <p:stCondLst>
                                            <p:cond delay="1808"/>
                                          </p:stCondLst>
                                        </p:cTn>
                                        <p:tgtEl>
                                          <p:spTgt spid="31"/>
                                        </p:tgtEl>
                                      </p:cBhvr>
                                      <p:to x="100000" y="95000"/>
                                    </p:animScale>
                                    <p:animScale>
                                      <p:cBhvr>
                                        <p:cTn id="46" dur="166" decel="50000">
                                          <p:stCondLst>
                                            <p:cond delay="1834"/>
                                          </p:stCondLst>
                                        </p:cTn>
                                        <p:tgtEl>
                                          <p:spTgt spid="31"/>
                                        </p:tgtEl>
                                      </p:cBhvr>
                                      <p:to x="100000" y="100000"/>
                                    </p:animScale>
                                    <p:set>
                                      <p:cBhvr>
                                        <p:cTn id="47" dur="1" fill="hold">
                                          <p:stCondLst>
                                            <p:cond delay="1999"/>
                                          </p:stCondLst>
                                        </p:cTn>
                                        <p:tgtEl>
                                          <p:spTgt spid="3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0" nodeType="clickEffect">
                                  <p:stCondLst>
                                    <p:cond delay="0"/>
                                  </p:stCondLst>
                                  <p:childTnLst>
                                    <p:set>
                                      <p:cBhvr>
                                        <p:cTn id="59" dur="1" fill="hold">
                                          <p:stCondLst>
                                            <p:cond delay="0"/>
                                          </p:stCondLst>
                                        </p:cTn>
                                        <p:tgtEl>
                                          <p:spTgt spid="3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 nodeType="clickEffect">
                                  <p:stCondLst>
                                    <p:cond delay="0"/>
                                  </p:stCondLst>
                                  <p:childTnLst>
                                    <p:set>
                                      <p:cBhvr>
                                        <p:cTn id="63" dur="1" fill="hold">
                                          <p:stCondLst>
                                            <p:cond delay="0"/>
                                          </p:stCondLst>
                                        </p:cTn>
                                        <p:tgtEl>
                                          <p:spTgt spid="4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6" presetClass="exit" presetSubtype="0" fill="hold" grpId="1" nodeType="clickEffect">
                                  <p:stCondLst>
                                    <p:cond delay="0"/>
                                  </p:stCondLst>
                                  <p:childTnLst>
                                    <p:animEffect transition="out" filter="wipe(down)">
                                      <p:cBhvr>
                                        <p:cTn id="67" dur="180" accel="50000">
                                          <p:stCondLst>
                                            <p:cond delay="1820"/>
                                          </p:stCondLst>
                                        </p:cTn>
                                        <p:tgtEl>
                                          <p:spTgt spid="34"/>
                                        </p:tgtEl>
                                      </p:cBhvr>
                                    </p:animEffect>
                                    <p:anim calcmode="lin" valueType="num">
                                      <p:cBhvr>
                                        <p:cTn id="68" dur="1822" tmFilter="0,0; 0.14,0.31; 0.43,0.73; 0.71,0.91; 1.0,1.0">
                                          <p:stCondLst>
                                            <p:cond delay="0"/>
                                          </p:stCondLst>
                                        </p:cTn>
                                        <p:tgtEl>
                                          <p:spTgt spid="34"/>
                                        </p:tgtEl>
                                        <p:attrNameLst>
                                          <p:attrName>ppt_x</p:attrName>
                                        </p:attrNameLst>
                                      </p:cBhvr>
                                      <p:tavLst>
                                        <p:tav tm="0">
                                          <p:val>
                                            <p:strVal val="ppt_x"/>
                                          </p:val>
                                        </p:tav>
                                        <p:tav tm="100000">
                                          <p:val>
                                            <p:strVal val="#ppt_x+0.25"/>
                                          </p:val>
                                        </p:tav>
                                      </p:tavLst>
                                    </p:anim>
                                    <p:anim calcmode="lin" valueType="num">
                                      <p:cBhvr>
                                        <p:cTn id="69" dur="178">
                                          <p:stCondLst>
                                            <p:cond delay="1822"/>
                                          </p:stCondLst>
                                        </p:cTn>
                                        <p:tgtEl>
                                          <p:spTgt spid="34"/>
                                        </p:tgtEl>
                                        <p:attrNameLst>
                                          <p:attrName>ppt_x</p:attrName>
                                        </p:attrNameLst>
                                      </p:cBhvr>
                                      <p:tavLst>
                                        <p:tav tm="0">
                                          <p:val>
                                            <p:strVal val="ppt_x"/>
                                          </p:val>
                                        </p:tav>
                                        <p:tav tm="100000">
                                          <p:val>
                                            <p:strVal val="ppt_x"/>
                                          </p:val>
                                        </p:tav>
                                      </p:tavLst>
                                    </p:anim>
                                    <p:anim calcmode="lin" valueType="num">
                                      <p:cBhvr>
                                        <p:cTn id="70" dur="664" tmFilter="0.0,0.0;0.25,0.07;0.50,0.2;0.75,0.467;1.0,1.0">
                                          <p:stCondLst>
                                            <p:cond delay="0"/>
                                          </p:stCondLst>
                                        </p:cTn>
                                        <p:tgtEl>
                                          <p:spTgt spid="3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1" dur="664" tmFilter="0, 0; 0.125,0.2665; 0.25,0.4; 0.375,0.465; 0.5,0.5;  0.625,0.535; 0.75,0.6; 0.875,0.7335; 1,1">
                                          <p:stCondLst>
                                            <p:cond delay="664"/>
                                          </p:stCondLst>
                                        </p:cTn>
                                        <p:tgtEl>
                                          <p:spTgt spid="3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2" dur="332" tmFilter="0, 0; 0.125,0.2665; 0.25,0.4; 0.375,0.465; 0.5,0.5;  0.625,0.535; 0.75,0.6; 0.875,0.7335; 1,1">
                                          <p:stCondLst>
                                            <p:cond delay="1324"/>
                                          </p:stCondLst>
                                        </p:cTn>
                                        <p:tgtEl>
                                          <p:spTgt spid="3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3" dur="164" tmFilter="0, 0; 0.125,0.2665; 0.25,0.4; 0.375,0.465; 0.5,0.5;  0.625,0.535; 0.75,0.6; 0.875,0.7335; 1,1">
                                          <p:stCondLst>
                                            <p:cond delay="1656"/>
                                          </p:stCondLst>
                                        </p:cTn>
                                        <p:tgtEl>
                                          <p:spTgt spid="3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4" dur="180" accel="50000">
                                          <p:stCondLst>
                                            <p:cond delay="1820"/>
                                          </p:stCondLst>
                                        </p:cTn>
                                        <p:tgtEl>
                                          <p:spTgt spid="34"/>
                                        </p:tgtEl>
                                        <p:attrNameLst>
                                          <p:attrName>ppt_y</p:attrName>
                                        </p:attrNameLst>
                                      </p:cBhvr>
                                      <p:tavLst>
                                        <p:tav tm="0">
                                          <p:val>
                                            <p:strVal val="ppt_y"/>
                                          </p:val>
                                        </p:tav>
                                        <p:tav tm="100000">
                                          <p:val>
                                            <p:strVal val="ppt_y+ppt_h"/>
                                          </p:val>
                                        </p:tav>
                                      </p:tavLst>
                                    </p:anim>
                                    <p:animScale>
                                      <p:cBhvr>
                                        <p:cTn id="75" dur="26">
                                          <p:stCondLst>
                                            <p:cond delay="620"/>
                                          </p:stCondLst>
                                        </p:cTn>
                                        <p:tgtEl>
                                          <p:spTgt spid="34"/>
                                        </p:tgtEl>
                                      </p:cBhvr>
                                      <p:to x="100000" y="60000"/>
                                    </p:animScale>
                                    <p:animScale>
                                      <p:cBhvr>
                                        <p:cTn id="76" dur="166" decel="50000">
                                          <p:stCondLst>
                                            <p:cond delay="646"/>
                                          </p:stCondLst>
                                        </p:cTn>
                                        <p:tgtEl>
                                          <p:spTgt spid="34"/>
                                        </p:tgtEl>
                                      </p:cBhvr>
                                      <p:to x="100000" y="100000"/>
                                    </p:animScale>
                                    <p:animScale>
                                      <p:cBhvr>
                                        <p:cTn id="77" dur="26">
                                          <p:stCondLst>
                                            <p:cond delay="1312"/>
                                          </p:stCondLst>
                                        </p:cTn>
                                        <p:tgtEl>
                                          <p:spTgt spid="34"/>
                                        </p:tgtEl>
                                      </p:cBhvr>
                                      <p:to x="100000" y="80000"/>
                                    </p:animScale>
                                    <p:animScale>
                                      <p:cBhvr>
                                        <p:cTn id="78" dur="166" decel="50000">
                                          <p:stCondLst>
                                            <p:cond delay="1338"/>
                                          </p:stCondLst>
                                        </p:cTn>
                                        <p:tgtEl>
                                          <p:spTgt spid="34"/>
                                        </p:tgtEl>
                                      </p:cBhvr>
                                      <p:to x="100000" y="100000"/>
                                    </p:animScale>
                                    <p:animScale>
                                      <p:cBhvr>
                                        <p:cTn id="79" dur="26">
                                          <p:stCondLst>
                                            <p:cond delay="1642"/>
                                          </p:stCondLst>
                                        </p:cTn>
                                        <p:tgtEl>
                                          <p:spTgt spid="34"/>
                                        </p:tgtEl>
                                      </p:cBhvr>
                                      <p:to x="100000" y="90000"/>
                                    </p:animScale>
                                    <p:animScale>
                                      <p:cBhvr>
                                        <p:cTn id="80" dur="166" decel="50000">
                                          <p:stCondLst>
                                            <p:cond delay="1668"/>
                                          </p:stCondLst>
                                        </p:cTn>
                                        <p:tgtEl>
                                          <p:spTgt spid="34"/>
                                        </p:tgtEl>
                                      </p:cBhvr>
                                      <p:to x="100000" y="100000"/>
                                    </p:animScale>
                                    <p:animScale>
                                      <p:cBhvr>
                                        <p:cTn id="81" dur="26">
                                          <p:stCondLst>
                                            <p:cond delay="1808"/>
                                          </p:stCondLst>
                                        </p:cTn>
                                        <p:tgtEl>
                                          <p:spTgt spid="34"/>
                                        </p:tgtEl>
                                      </p:cBhvr>
                                      <p:to x="100000" y="95000"/>
                                    </p:animScale>
                                    <p:animScale>
                                      <p:cBhvr>
                                        <p:cTn id="82" dur="166" decel="50000">
                                          <p:stCondLst>
                                            <p:cond delay="1834"/>
                                          </p:stCondLst>
                                        </p:cTn>
                                        <p:tgtEl>
                                          <p:spTgt spid="34"/>
                                        </p:tgtEl>
                                      </p:cBhvr>
                                      <p:to x="100000" y="100000"/>
                                    </p:animScale>
                                    <p:set>
                                      <p:cBhvr>
                                        <p:cTn id="83" dur="1" fill="hold">
                                          <p:stCondLst>
                                            <p:cond delay="1999"/>
                                          </p:stCondLst>
                                        </p:cTn>
                                        <p:tgtEl>
                                          <p:spTgt spid="3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0" nodeType="clickEffect">
                                  <p:stCondLst>
                                    <p:cond delay="0"/>
                                  </p:stCondLst>
                                  <p:childTnLst>
                                    <p:set>
                                      <p:cBhvr>
                                        <p:cTn id="87" dur="1" fill="hold">
                                          <p:stCondLst>
                                            <p:cond delay="0"/>
                                          </p:stCondLst>
                                        </p:cTn>
                                        <p:tgtEl>
                                          <p:spTgt spid="4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1" nodeType="clickEffect">
                                  <p:stCondLst>
                                    <p:cond delay="0"/>
                                  </p:stCondLst>
                                  <p:childTnLst>
                                    <p:set>
                                      <p:cBhvr>
                                        <p:cTn id="95" dur="1" fill="hold">
                                          <p:stCondLst>
                                            <p:cond delay="0"/>
                                          </p:stCondLst>
                                        </p:cTn>
                                        <p:tgtEl>
                                          <p:spTgt spid="4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6" presetClass="exit" presetSubtype="0" fill="hold" grpId="0" nodeType="clickEffect">
                                  <p:stCondLst>
                                    <p:cond delay="0"/>
                                  </p:stCondLst>
                                  <p:childTnLst>
                                    <p:animEffect transition="out" filter="wipe(down)">
                                      <p:cBhvr>
                                        <p:cTn id="99" dur="180" accel="50000">
                                          <p:stCondLst>
                                            <p:cond delay="1820"/>
                                          </p:stCondLst>
                                        </p:cTn>
                                        <p:tgtEl>
                                          <p:spTgt spid="46"/>
                                        </p:tgtEl>
                                      </p:cBhvr>
                                    </p:animEffect>
                                    <p:anim calcmode="lin" valueType="num">
                                      <p:cBhvr>
                                        <p:cTn id="100" dur="1822" tmFilter="0,0; 0.14,0.31; 0.43,0.73; 0.71,0.91; 1.0,1.0">
                                          <p:stCondLst>
                                            <p:cond delay="0"/>
                                          </p:stCondLst>
                                        </p:cTn>
                                        <p:tgtEl>
                                          <p:spTgt spid="46"/>
                                        </p:tgtEl>
                                        <p:attrNameLst>
                                          <p:attrName>ppt_x</p:attrName>
                                        </p:attrNameLst>
                                      </p:cBhvr>
                                      <p:tavLst>
                                        <p:tav tm="0">
                                          <p:val>
                                            <p:strVal val="ppt_x"/>
                                          </p:val>
                                        </p:tav>
                                        <p:tav tm="100000">
                                          <p:val>
                                            <p:strVal val="#ppt_x+0.25"/>
                                          </p:val>
                                        </p:tav>
                                      </p:tavLst>
                                    </p:anim>
                                    <p:anim calcmode="lin" valueType="num">
                                      <p:cBhvr>
                                        <p:cTn id="101" dur="178">
                                          <p:stCondLst>
                                            <p:cond delay="1822"/>
                                          </p:stCondLst>
                                        </p:cTn>
                                        <p:tgtEl>
                                          <p:spTgt spid="46"/>
                                        </p:tgtEl>
                                        <p:attrNameLst>
                                          <p:attrName>ppt_x</p:attrName>
                                        </p:attrNameLst>
                                      </p:cBhvr>
                                      <p:tavLst>
                                        <p:tav tm="0">
                                          <p:val>
                                            <p:strVal val="ppt_x"/>
                                          </p:val>
                                        </p:tav>
                                        <p:tav tm="100000">
                                          <p:val>
                                            <p:strVal val="ppt_x"/>
                                          </p:val>
                                        </p:tav>
                                      </p:tavLst>
                                    </p:anim>
                                    <p:anim calcmode="lin" valueType="num">
                                      <p:cBhvr>
                                        <p:cTn id="102" dur="664" tmFilter="0.0,0.0;0.25,0.07;0.50,0.2;0.75,0.467;1.0,1.0">
                                          <p:stCondLst>
                                            <p:cond delay="0"/>
                                          </p:stCondLst>
                                        </p:cTn>
                                        <p:tgtEl>
                                          <p:spTgt spid="4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3" dur="664" tmFilter="0, 0; 0.125,0.2665; 0.25,0.4; 0.375,0.465; 0.5,0.5;  0.625,0.535; 0.75,0.6; 0.875,0.7335; 1,1">
                                          <p:stCondLst>
                                            <p:cond delay="664"/>
                                          </p:stCondLst>
                                        </p:cTn>
                                        <p:tgtEl>
                                          <p:spTgt spid="4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04" dur="332" tmFilter="0, 0; 0.125,0.2665; 0.25,0.4; 0.375,0.465; 0.5,0.5;  0.625,0.535; 0.75,0.6; 0.875,0.7335; 1,1">
                                          <p:stCondLst>
                                            <p:cond delay="1324"/>
                                          </p:stCondLst>
                                        </p:cTn>
                                        <p:tgtEl>
                                          <p:spTgt spid="4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05" dur="164" tmFilter="0, 0; 0.125,0.2665; 0.25,0.4; 0.375,0.465; 0.5,0.5;  0.625,0.535; 0.75,0.6; 0.875,0.7335; 1,1">
                                          <p:stCondLst>
                                            <p:cond delay="1656"/>
                                          </p:stCondLst>
                                        </p:cTn>
                                        <p:tgtEl>
                                          <p:spTgt spid="4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06" dur="180" accel="50000">
                                          <p:stCondLst>
                                            <p:cond delay="1820"/>
                                          </p:stCondLst>
                                        </p:cTn>
                                        <p:tgtEl>
                                          <p:spTgt spid="46"/>
                                        </p:tgtEl>
                                        <p:attrNameLst>
                                          <p:attrName>ppt_y</p:attrName>
                                        </p:attrNameLst>
                                      </p:cBhvr>
                                      <p:tavLst>
                                        <p:tav tm="0">
                                          <p:val>
                                            <p:strVal val="ppt_y"/>
                                          </p:val>
                                        </p:tav>
                                        <p:tav tm="100000">
                                          <p:val>
                                            <p:strVal val="ppt_y+ppt_h"/>
                                          </p:val>
                                        </p:tav>
                                      </p:tavLst>
                                    </p:anim>
                                    <p:animScale>
                                      <p:cBhvr>
                                        <p:cTn id="107" dur="26">
                                          <p:stCondLst>
                                            <p:cond delay="620"/>
                                          </p:stCondLst>
                                        </p:cTn>
                                        <p:tgtEl>
                                          <p:spTgt spid="46"/>
                                        </p:tgtEl>
                                      </p:cBhvr>
                                      <p:to x="100000" y="60000"/>
                                    </p:animScale>
                                    <p:animScale>
                                      <p:cBhvr>
                                        <p:cTn id="108" dur="166" decel="50000">
                                          <p:stCondLst>
                                            <p:cond delay="646"/>
                                          </p:stCondLst>
                                        </p:cTn>
                                        <p:tgtEl>
                                          <p:spTgt spid="46"/>
                                        </p:tgtEl>
                                      </p:cBhvr>
                                      <p:to x="100000" y="100000"/>
                                    </p:animScale>
                                    <p:animScale>
                                      <p:cBhvr>
                                        <p:cTn id="109" dur="26">
                                          <p:stCondLst>
                                            <p:cond delay="1312"/>
                                          </p:stCondLst>
                                        </p:cTn>
                                        <p:tgtEl>
                                          <p:spTgt spid="46"/>
                                        </p:tgtEl>
                                      </p:cBhvr>
                                      <p:to x="100000" y="80000"/>
                                    </p:animScale>
                                    <p:animScale>
                                      <p:cBhvr>
                                        <p:cTn id="110" dur="166" decel="50000">
                                          <p:stCondLst>
                                            <p:cond delay="1338"/>
                                          </p:stCondLst>
                                        </p:cTn>
                                        <p:tgtEl>
                                          <p:spTgt spid="46"/>
                                        </p:tgtEl>
                                      </p:cBhvr>
                                      <p:to x="100000" y="100000"/>
                                    </p:animScale>
                                    <p:animScale>
                                      <p:cBhvr>
                                        <p:cTn id="111" dur="26">
                                          <p:stCondLst>
                                            <p:cond delay="1642"/>
                                          </p:stCondLst>
                                        </p:cTn>
                                        <p:tgtEl>
                                          <p:spTgt spid="46"/>
                                        </p:tgtEl>
                                      </p:cBhvr>
                                      <p:to x="100000" y="90000"/>
                                    </p:animScale>
                                    <p:animScale>
                                      <p:cBhvr>
                                        <p:cTn id="112" dur="166" decel="50000">
                                          <p:stCondLst>
                                            <p:cond delay="1668"/>
                                          </p:stCondLst>
                                        </p:cTn>
                                        <p:tgtEl>
                                          <p:spTgt spid="46"/>
                                        </p:tgtEl>
                                      </p:cBhvr>
                                      <p:to x="100000" y="100000"/>
                                    </p:animScale>
                                    <p:animScale>
                                      <p:cBhvr>
                                        <p:cTn id="113" dur="26">
                                          <p:stCondLst>
                                            <p:cond delay="1808"/>
                                          </p:stCondLst>
                                        </p:cTn>
                                        <p:tgtEl>
                                          <p:spTgt spid="46"/>
                                        </p:tgtEl>
                                      </p:cBhvr>
                                      <p:to x="100000" y="95000"/>
                                    </p:animScale>
                                    <p:animScale>
                                      <p:cBhvr>
                                        <p:cTn id="114" dur="166" decel="50000">
                                          <p:stCondLst>
                                            <p:cond delay="1834"/>
                                          </p:stCondLst>
                                        </p:cTn>
                                        <p:tgtEl>
                                          <p:spTgt spid="46"/>
                                        </p:tgtEl>
                                      </p:cBhvr>
                                      <p:to x="100000" y="100000"/>
                                    </p:animScale>
                                    <p:set>
                                      <p:cBhvr>
                                        <p:cTn id="115" dur="1" fill="hold">
                                          <p:stCondLst>
                                            <p:cond delay="1999"/>
                                          </p:stCondLst>
                                        </p:cTn>
                                        <p:tgtEl>
                                          <p:spTgt spid="4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0" nodeType="clickEffect">
                                  <p:stCondLst>
                                    <p:cond delay="0"/>
                                  </p:stCondLst>
                                  <p:childTnLst>
                                    <p:set>
                                      <p:cBhvr>
                                        <p:cTn id="119" dur="1" fill="hold">
                                          <p:stCondLst>
                                            <p:cond delay="0"/>
                                          </p:stCondLst>
                                        </p:cTn>
                                        <p:tgtEl>
                                          <p:spTgt spid="44"/>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p:bldP spid="31" grpId="1"/>
      <p:bldP spid="33" grpId="0"/>
      <p:bldP spid="34" grpId="0"/>
      <p:bldP spid="34" grpId="1"/>
      <p:bldP spid="35" grpId="0"/>
      <p:bldP spid="37" grpId="0"/>
      <p:bldP spid="37" grpId="1"/>
      <p:bldP spid="43" grpId="0"/>
      <p:bldP spid="43" grpId="1"/>
      <p:bldP spid="44" grpId="0"/>
      <p:bldP spid="44" grpId="1"/>
      <p:bldP spid="45" grpId="0"/>
      <p:bldP spid="46" grpId="0"/>
      <p:bldP spid="47" grpId="0"/>
      <p:bldP spid="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3213347" y="505318"/>
            <a:ext cx="990600" cy="1905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3" name="Rectangle 12"/>
          <p:cNvSpPr/>
          <p:nvPr/>
        </p:nvSpPr>
        <p:spPr>
          <a:xfrm>
            <a:off x="3289547" y="714275"/>
            <a:ext cx="8382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4" name="Oval 13"/>
          <p:cNvSpPr/>
          <p:nvPr/>
        </p:nvSpPr>
        <p:spPr>
          <a:xfrm>
            <a:off x="3594347" y="2143618"/>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5" name="TextBox 14"/>
          <p:cNvSpPr txBox="1"/>
          <p:nvPr/>
        </p:nvSpPr>
        <p:spPr>
          <a:xfrm>
            <a:off x="3365747" y="962519"/>
            <a:ext cx="685800" cy="246221"/>
          </a:xfrm>
          <a:prstGeom prst="rect">
            <a:avLst/>
          </a:prstGeom>
          <a:noFill/>
        </p:spPr>
        <p:txBody>
          <a:bodyPr wrap="square" rtlCol="0">
            <a:spAutoFit/>
          </a:bodyPr>
          <a:lstStyle/>
          <a:p>
            <a:pPr defTabSz="914400"/>
            <a:r>
              <a:rPr lang="en-US" sz="1000" dirty="0">
                <a:solidFill>
                  <a:prstClr val="black"/>
                </a:solidFill>
              </a:rPr>
              <a:t>CHATBOT</a:t>
            </a:r>
          </a:p>
        </p:txBody>
      </p:sp>
      <p:sp>
        <p:nvSpPr>
          <p:cNvPr id="16" name="Rounded Rectangle 15"/>
          <p:cNvSpPr/>
          <p:nvPr/>
        </p:nvSpPr>
        <p:spPr>
          <a:xfrm>
            <a:off x="4901941" y="914400"/>
            <a:ext cx="1346459"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000">
              <a:solidFill>
                <a:prstClr val="white"/>
              </a:solidFill>
            </a:endParaRPr>
          </a:p>
        </p:txBody>
      </p:sp>
      <p:sp>
        <p:nvSpPr>
          <p:cNvPr id="17" name="Rounded Rectangle 16"/>
          <p:cNvSpPr/>
          <p:nvPr/>
        </p:nvSpPr>
        <p:spPr>
          <a:xfrm>
            <a:off x="6962109" y="936045"/>
            <a:ext cx="1371822"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8" name="Rounded Rectangle 17"/>
          <p:cNvSpPr/>
          <p:nvPr/>
        </p:nvSpPr>
        <p:spPr>
          <a:xfrm>
            <a:off x="9029700" y="856657"/>
            <a:ext cx="14097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9" name="Rounded Rectangle 18"/>
          <p:cNvSpPr/>
          <p:nvPr/>
        </p:nvSpPr>
        <p:spPr>
          <a:xfrm>
            <a:off x="8991600" y="4821674"/>
            <a:ext cx="14478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0000"/>
              </a:solidFill>
            </a:endParaRPr>
          </a:p>
        </p:txBody>
      </p:sp>
      <p:sp>
        <p:nvSpPr>
          <p:cNvPr id="20" name="Rounded Rectangle 19"/>
          <p:cNvSpPr/>
          <p:nvPr/>
        </p:nvSpPr>
        <p:spPr>
          <a:xfrm>
            <a:off x="9029700" y="2871509"/>
            <a:ext cx="14478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3" name="Rounded Rectangle 22"/>
          <p:cNvSpPr/>
          <p:nvPr/>
        </p:nvSpPr>
        <p:spPr>
          <a:xfrm>
            <a:off x="6435705" y="5058430"/>
            <a:ext cx="1600200" cy="11899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4" name="Right Arrow 23"/>
          <p:cNvSpPr/>
          <p:nvPr/>
        </p:nvSpPr>
        <p:spPr>
          <a:xfrm>
            <a:off x="4283038" y="1085628"/>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5" name="Right Arrow 24"/>
          <p:cNvSpPr/>
          <p:nvPr/>
        </p:nvSpPr>
        <p:spPr>
          <a:xfrm>
            <a:off x="6296025" y="1002922"/>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6" name="Right Arrow 25"/>
          <p:cNvSpPr/>
          <p:nvPr/>
        </p:nvSpPr>
        <p:spPr>
          <a:xfrm>
            <a:off x="8410575" y="1043820"/>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7" name="Right Arrow 26"/>
          <p:cNvSpPr/>
          <p:nvPr/>
        </p:nvSpPr>
        <p:spPr>
          <a:xfrm rot="5400000">
            <a:off x="9833312" y="2388453"/>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3" name="Right Arrow 32"/>
          <p:cNvSpPr/>
          <p:nvPr/>
        </p:nvSpPr>
        <p:spPr>
          <a:xfrm rot="16200000">
            <a:off x="9163051" y="2326111"/>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4" name="Right Arrow 33"/>
          <p:cNvSpPr/>
          <p:nvPr/>
        </p:nvSpPr>
        <p:spPr>
          <a:xfrm rot="10800000">
            <a:off x="8410575" y="1503170"/>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5" name="Right Arrow 34"/>
          <p:cNvSpPr/>
          <p:nvPr/>
        </p:nvSpPr>
        <p:spPr>
          <a:xfrm rot="10800000">
            <a:off x="6296025" y="1485900"/>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6" name="Right Arrow 35"/>
          <p:cNvSpPr/>
          <p:nvPr/>
        </p:nvSpPr>
        <p:spPr>
          <a:xfrm rot="10800000">
            <a:off x="4252569" y="1473953"/>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2" name="Right Arrow 51"/>
          <p:cNvSpPr/>
          <p:nvPr/>
        </p:nvSpPr>
        <p:spPr>
          <a:xfrm>
            <a:off x="2662837" y="1414866"/>
            <a:ext cx="485775" cy="185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 name="TextBox 1"/>
          <p:cNvSpPr txBox="1"/>
          <p:nvPr/>
        </p:nvSpPr>
        <p:spPr>
          <a:xfrm>
            <a:off x="4949122" y="1208740"/>
            <a:ext cx="1270259" cy="646331"/>
          </a:xfrm>
          <a:prstGeom prst="rect">
            <a:avLst/>
          </a:prstGeom>
          <a:noFill/>
        </p:spPr>
        <p:txBody>
          <a:bodyPr wrap="square" rtlCol="0">
            <a:spAutoFit/>
          </a:bodyPr>
          <a:lstStyle/>
          <a:p>
            <a:pPr defTabSz="914400"/>
            <a:r>
              <a:rPr lang="en-US" dirty="0">
                <a:solidFill>
                  <a:prstClr val="black"/>
                </a:solidFill>
              </a:rPr>
              <a:t>Telegram </a:t>
            </a:r>
          </a:p>
          <a:p>
            <a:pPr defTabSz="914400"/>
            <a:r>
              <a:rPr lang="en-US" dirty="0">
                <a:solidFill>
                  <a:prstClr val="black"/>
                </a:solidFill>
              </a:rPr>
              <a:t>   </a:t>
            </a:r>
            <a:r>
              <a:rPr lang="en-US" dirty="0" smtClean="0">
                <a:solidFill>
                  <a:prstClr val="black"/>
                </a:solidFill>
              </a:rPr>
              <a:t>Server</a:t>
            </a:r>
            <a:endParaRPr lang="en-US" dirty="0">
              <a:solidFill>
                <a:prstClr val="black"/>
              </a:solidFill>
            </a:endParaRPr>
          </a:p>
        </p:txBody>
      </p:sp>
      <p:sp>
        <p:nvSpPr>
          <p:cNvPr id="3" name="TextBox 2"/>
          <p:cNvSpPr txBox="1"/>
          <p:nvPr/>
        </p:nvSpPr>
        <p:spPr>
          <a:xfrm>
            <a:off x="7010400" y="1154608"/>
            <a:ext cx="1295400" cy="923330"/>
          </a:xfrm>
          <a:prstGeom prst="rect">
            <a:avLst/>
          </a:prstGeom>
          <a:noFill/>
        </p:spPr>
        <p:txBody>
          <a:bodyPr wrap="square" rtlCol="0">
            <a:spAutoFit/>
          </a:bodyPr>
          <a:lstStyle/>
          <a:p>
            <a:pPr algn="ctr" defTabSz="914400"/>
            <a:r>
              <a:rPr lang="en-US" dirty="0">
                <a:solidFill>
                  <a:prstClr val="black"/>
                </a:solidFill>
              </a:rPr>
              <a:t>  </a:t>
            </a:r>
            <a:r>
              <a:rPr lang="en-US" dirty="0" err="1" smtClean="0">
                <a:solidFill>
                  <a:prstClr val="black"/>
                </a:solidFill>
              </a:rPr>
              <a:t>Medibot</a:t>
            </a:r>
            <a:r>
              <a:rPr lang="en-US" dirty="0" smtClean="0">
                <a:solidFill>
                  <a:prstClr val="black"/>
                </a:solidFill>
              </a:rPr>
              <a:t>  </a:t>
            </a:r>
            <a:r>
              <a:rPr lang="en-US" dirty="0">
                <a:solidFill>
                  <a:prstClr val="black"/>
                </a:solidFill>
              </a:rPr>
              <a:t>T</a:t>
            </a:r>
            <a:r>
              <a:rPr lang="en-US" dirty="0" smtClean="0">
                <a:solidFill>
                  <a:prstClr val="black"/>
                </a:solidFill>
              </a:rPr>
              <a:t>elegram </a:t>
            </a:r>
            <a:r>
              <a:rPr lang="en-US" dirty="0" err="1" smtClean="0">
                <a:solidFill>
                  <a:prstClr val="black"/>
                </a:solidFill>
              </a:rPr>
              <a:t>Poller</a:t>
            </a:r>
            <a:r>
              <a:rPr lang="en-US" dirty="0" smtClean="0">
                <a:solidFill>
                  <a:prstClr val="black"/>
                </a:solidFill>
              </a:rPr>
              <a:t>         </a:t>
            </a:r>
            <a:endParaRPr lang="en-US" dirty="0">
              <a:solidFill>
                <a:prstClr val="black"/>
              </a:solidFill>
            </a:endParaRPr>
          </a:p>
        </p:txBody>
      </p:sp>
      <p:sp>
        <p:nvSpPr>
          <p:cNvPr id="4" name="TextBox 3"/>
          <p:cNvSpPr txBox="1"/>
          <p:nvPr/>
        </p:nvSpPr>
        <p:spPr>
          <a:xfrm>
            <a:off x="9051058" y="1224498"/>
            <a:ext cx="1461392" cy="369332"/>
          </a:xfrm>
          <a:prstGeom prst="rect">
            <a:avLst/>
          </a:prstGeom>
          <a:noFill/>
        </p:spPr>
        <p:txBody>
          <a:bodyPr wrap="square" rtlCol="0">
            <a:spAutoFit/>
          </a:bodyPr>
          <a:lstStyle/>
          <a:p>
            <a:pPr defTabSz="914400"/>
            <a:r>
              <a:rPr lang="en-US" dirty="0">
                <a:solidFill>
                  <a:prstClr val="black"/>
                </a:solidFill>
              </a:rPr>
              <a:t>Dispatcher</a:t>
            </a:r>
          </a:p>
        </p:txBody>
      </p:sp>
      <p:sp>
        <p:nvSpPr>
          <p:cNvPr id="21" name="TextBox 20"/>
          <p:cNvSpPr txBox="1"/>
          <p:nvPr/>
        </p:nvSpPr>
        <p:spPr>
          <a:xfrm>
            <a:off x="9220200" y="3212068"/>
            <a:ext cx="1066800" cy="369332"/>
          </a:xfrm>
          <a:prstGeom prst="rect">
            <a:avLst/>
          </a:prstGeom>
          <a:noFill/>
        </p:spPr>
        <p:txBody>
          <a:bodyPr wrap="square" rtlCol="0">
            <a:spAutoFit/>
          </a:bodyPr>
          <a:lstStyle/>
          <a:p>
            <a:pPr defTabSz="914400"/>
            <a:r>
              <a:rPr lang="en-US" dirty="0">
                <a:solidFill>
                  <a:prstClr val="black"/>
                </a:solidFill>
              </a:rPr>
              <a:t>   </a:t>
            </a:r>
            <a:r>
              <a:rPr lang="en-US" dirty="0" smtClean="0">
                <a:solidFill>
                  <a:prstClr val="black"/>
                </a:solidFill>
              </a:rPr>
              <a:t>Core</a:t>
            </a:r>
            <a:endParaRPr lang="en-US" dirty="0">
              <a:solidFill>
                <a:prstClr val="black"/>
              </a:solidFill>
            </a:endParaRPr>
          </a:p>
        </p:txBody>
      </p:sp>
      <p:sp>
        <p:nvSpPr>
          <p:cNvPr id="28" name="TextBox 27"/>
          <p:cNvSpPr txBox="1"/>
          <p:nvPr/>
        </p:nvSpPr>
        <p:spPr>
          <a:xfrm>
            <a:off x="9263061" y="5081983"/>
            <a:ext cx="1266825" cy="646331"/>
          </a:xfrm>
          <a:prstGeom prst="rect">
            <a:avLst/>
          </a:prstGeom>
          <a:noFill/>
        </p:spPr>
        <p:txBody>
          <a:bodyPr wrap="square" rtlCol="0">
            <a:spAutoFit/>
          </a:bodyPr>
          <a:lstStyle/>
          <a:p>
            <a:pPr defTabSz="914400"/>
            <a:r>
              <a:rPr lang="en-US" dirty="0">
                <a:solidFill>
                  <a:prstClr val="black"/>
                </a:solidFill>
              </a:rPr>
              <a:t>Expert </a:t>
            </a:r>
            <a:r>
              <a:rPr lang="en-US" dirty="0" smtClean="0">
                <a:solidFill>
                  <a:prstClr val="black"/>
                </a:solidFill>
              </a:rPr>
              <a:t>System</a:t>
            </a:r>
            <a:endParaRPr lang="en-US" dirty="0">
              <a:solidFill>
                <a:prstClr val="black"/>
              </a:solidFill>
            </a:endParaRPr>
          </a:p>
        </p:txBody>
      </p:sp>
      <p:sp>
        <p:nvSpPr>
          <p:cNvPr id="37" name="Rounded Rectangle 36"/>
          <p:cNvSpPr/>
          <p:nvPr/>
        </p:nvSpPr>
        <p:spPr>
          <a:xfrm>
            <a:off x="6818741" y="3594978"/>
            <a:ext cx="1143000" cy="7334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8" name="TextBox 37"/>
          <p:cNvSpPr txBox="1"/>
          <p:nvPr/>
        </p:nvSpPr>
        <p:spPr>
          <a:xfrm>
            <a:off x="6865023" y="3664804"/>
            <a:ext cx="1140500" cy="584775"/>
          </a:xfrm>
          <a:prstGeom prst="rect">
            <a:avLst/>
          </a:prstGeom>
          <a:noFill/>
        </p:spPr>
        <p:txBody>
          <a:bodyPr wrap="square" rtlCol="0">
            <a:spAutoFit/>
          </a:bodyPr>
          <a:lstStyle/>
          <a:p>
            <a:pPr algn="ctr" defTabSz="914400"/>
            <a:r>
              <a:rPr lang="en-US" sz="1600" dirty="0">
                <a:solidFill>
                  <a:prstClr val="black"/>
                </a:solidFill>
              </a:rPr>
              <a:t>Disease Interface</a:t>
            </a:r>
          </a:p>
        </p:txBody>
      </p:sp>
      <p:sp>
        <p:nvSpPr>
          <p:cNvPr id="40" name="TextBox 39"/>
          <p:cNvSpPr txBox="1"/>
          <p:nvPr/>
        </p:nvSpPr>
        <p:spPr>
          <a:xfrm>
            <a:off x="6660237" y="5294361"/>
            <a:ext cx="1247775" cy="646331"/>
          </a:xfrm>
          <a:prstGeom prst="rect">
            <a:avLst/>
          </a:prstGeom>
          <a:noFill/>
        </p:spPr>
        <p:txBody>
          <a:bodyPr wrap="square" rtlCol="0">
            <a:spAutoFit/>
          </a:bodyPr>
          <a:lstStyle/>
          <a:p>
            <a:pPr defTabSz="914400"/>
            <a:r>
              <a:rPr lang="en-US" dirty="0">
                <a:solidFill>
                  <a:prstClr val="black"/>
                </a:solidFill>
              </a:rPr>
              <a:t>  Doctor</a:t>
            </a:r>
          </a:p>
          <a:p>
            <a:pPr defTabSz="914400"/>
            <a:r>
              <a:rPr lang="en-US" dirty="0">
                <a:solidFill>
                  <a:prstClr val="black"/>
                </a:solidFill>
              </a:rPr>
              <a:t>  </a:t>
            </a:r>
            <a:r>
              <a:rPr lang="en-US" dirty="0" err="1">
                <a:solidFill>
                  <a:prstClr val="black"/>
                </a:solidFill>
              </a:rPr>
              <a:t>Skynet</a:t>
            </a:r>
            <a:endParaRPr lang="en-US" dirty="0">
              <a:solidFill>
                <a:prstClr val="black"/>
              </a:solidFill>
            </a:endParaRPr>
          </a:p>
        </p:txBody>
      </p:sp>
      <p:sp>
        <p:nvSpPr>
          <p:cNvPr id="44" name="Right Arrow 43"/>
          <p:cNvSpPr/>
          <p:nvPr/>
        </p:nvSpPr>
        <p:spPr>
          <a:xfrm rot="5400000">
            <a:off x="9740562" y="4339887"/>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5" name="Right Arrow 44"/>
          <p:cNvSpPr/>
          <p:nvPr/>
        </p:nvSpPr>
        <p:spPr>
          <a:xfrm rot="16200000">
            <a:off x="9052262" y="4299306"/>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6" name="Right Arrow 45"/>
          <p:cNvSpPr/>
          <p:nvPr/>
        </p:nvSpPr>
        <p:spPr>
          <a:xfrm rot="16200000">
            <a:off x="6695409" y="4566007"/>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7" name="Right Arrow 46"/>
          <p:cNvSpPr/>
          <p:nvPr/>
        </p:nvSpPr>
        <p:spPr>
          <a:xfrm rot="5400000">
            <a:off x="7280612" y="4592788"/>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8" name="Right Arrow 47"/>
          <p:cNvSpPr/>
          <p:nvPr/>
        </p:nvSpPr>
        <p:spPr>
          <a:xfrm rot="10800000">
            <a:off x="8292209" y="5183572"/>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9" name="Right Arrow 48"/>
          <p:cNvSpPr/>
          <p:nvPr/>
        </p:nvSpPr>
        <p:spPr>
          <a:xfrm>
            <a:off x="8292208" y="5617525"/>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3" name="Can 42"/>
          <p:cNvSpPr/>
          <p:nvPr/>
        </p:nvSpPr>
        <p:spPr>
          <a:xfrm>
            <a:off x="4648200" y="2956334"/>
            <a:ext cx="1295400" cy="20139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1" name="Right Arrow 50"/>
          <p:cNvSpPr/>
          <p:nvPr/>
        </p:nvSpPr>
        <p:spPr>
          <a:xfrm>
            <a:off x="6029325" y="3962399"/>
            <a:ext cx="533400" cy="22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0" name="Left-Up Arrow 49"/>
          <p:cNvSpPr/>
          <p:nvPr/>
        </p:nvSpPr>
        <p:spPr>
          <a:xfrm rot="5400000">
            <a:off x="5276396" y="5073269"/>
            <a:ext cx="888926" cy="823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3" name="Left Arrow 52"/>
          <p:cNvSpPr/>
          <p:nvPr/>
        </p:nvSpPr>
        <p:spPr>
          <a:xfrm>
            <a:off x="3365205" y="5980331"/>
            <a:ext cx="2883195" cy="1837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4" name="TextBox 53"/>
          <p:cNvSpPr txBox="1"/>
          <p:nvPr/>
        </p:nvSpPr>
        <p:spPr>
          <a:xfrm>
            <a:off x="4038600" y="5595342"/>
            <a:ext cx="1663774" cy="369332"/>
          </a:xfrm>
          <a:prstGeom prst="rect">
            <a:avLst/>
          </a:prstGeom>
          <a:noFill/>
        </p:spPr>
        <p:txBody>
          <a:bodyPr wrap="square" rtlCol="0">
            <a:spAutoFit/>
          </a:bodyPr>
          <a:lstStyle/>
          <a:p>
            <a:pPr defTabSz="914400"/>
            <a:r>
              <a:rPr lang="en-US" dirty="0" smtClean="0">
                <a:solidFill>
                  <a:prstClr val="black"/>
                </a:solidFill>
              </a:rPr>
              <a:t>Email</a:t>
            </a:r>
            <a:endParaRPr lang="en-US" dirty="0">
              <a:solidFill>
                <a:prstClr val="black"/>
              </a:solidFill>
            </a:endParaRPr>
          </a:p>
        </p:txBody>
      </p:sp>
      <p:sp>
        <p:nvSpPr>
          <p:cNvPr id="55" name="TextBox 54"/>
          <p:cNvSpPr txBox="1"/>
          <p:nvPr/>
        </p:nvSpPr>
        <p:spPr>
          <a:xfrm>
            <a:off x="4775126" y="3581401"/>
            <a:ext cx="939774" cy="646331"/>
          </a:xfrm>
          <a:prstGeom prst="rect">
            <a:avLst/>
          </a:prstGeom>
          <a:noFill/>
        </p:spPr>
        <p:txBody>
          <a:bodyPr wrap="square" rtlCol="0">
            <a:spAutoFit/>
          </a:bodyPr>
          <a:lstStyle/>
          <a:p>
            <a:pPr defTabSz="914400"/>
            <a:r>
              <a:rPr lang="en-US" dirty="0">
                <a:solidFill>
                  <a:prstClr val="black"/>
                </a:solidFill>
              </a:rPr>
              <a:t>Data </a:t>
            </a:r>
          </a:p>
          <a:p>
            <a:pPr defTabSz="914400"/>
            <a:r>
              <a:rPr lang="en-US" dirty="0">
                <a:solidFill>
                  <a:prstClr val="black"/>
                </a:solidFill>
              </a:rPr>
              <a:t>Store</a:t>
            </a:r>
          </a:p>
        </p:txBody>
      </p:sp>
      <p:sp>
        <p:nvSpPr>
          <p:cNvPr id="56" name="TextBox 55"/>
          <p:cNvSpPr txBox="1"/>
          <p:nvPr/>
        </p:nvSpPr>
        <p:spPr>
          <a:xfrm>
            <a:off x="3220727" y="1400075"/>
            <a:ext cx="937740" cy="369332"/>
          </a:xfrm>
          <a:prstGeom prst="rect">
            <a:avLst/>
          </a:prstGeom>
          <a:noFill/>
        </p:spPr>
        <p:txBody>
          <a:bodyPr wrap="square" rtlCol="0">
            <a:spAutoFit/>
          </a:bodyPr>
          <a:lstStyle/>
          <a:p>
            <a:pPr defTabSz="914400"/>
            <a:r>
              <a:rPr lang="en-US" dirty="0" smtClean="0">
                <a:solidFill>
                  <a:prstClr val="black"/>
                </a:solidFill>
              </a:rPr>
              <a:t>Done</a:t>
            </a:r>
            <a:endParaRPr lang="en-US" dirty="0">
              <a:solidFill>
                <a:prstClr val="black"/>
              </a:solidFill>
            </a:endParaRPr>
          </a:p>
        </p:txBody>
      </p:sp>
      <p:sp>
        <p:nvSpPr>
          <p:cNvPr id="57" name="TextBox 56"/>
          <p:cNvSpPr txBox="1"/>
          <p:nvPr/>
        </p:nvSpPr>
        <p:spPr>
          <a:xfrm>
            <a:off x="1941818" y="2170198"/>
            <a:ext cx="900111" cy="369332"/>
          </a:xfrm>
          <a:prstGeom prst="rect">
            <a:avLst/>
          </a:prstGeom>
          <a:noFill/>
        </p:spPr>
        <p:txBody>
          <a:bodyPr wrap="square" rtlCol="0">
            <a:spAutoFit/>
          </a:bodyPr>
          <a:lstStyle/>
          <a:p>
            <a:pPr defTabSz="914400"/>
            <a:r>
              <a:rPr lang="en-US" dirty="0">
                <a:solidFill>
                  <a:prstClr val="black"/>
                </a:solidFill>
              </a:rPr>
              <a:t>User</a:t>
            </a:r>
          </a:p>
        </p:txBody>
      </p:sp>
      <p:sp>
        <p:nvSpPr>
          <p:cNvPr id="58" name="TextBox 57"/>
          <p:cNvSpPr txBox="1"/>
          <p:nvPr/>
        </p:nvSpPr>
        <p:spPr>
          <a:xfrm>
            <a:off x="2274572" y="6381065"/>
            <a:ext cx="1090633" cy="369332"/>
          </a:xfrm>
          <a:prstGeom prst="rect">
            <a:avLst/>
          </a:prstGeom>
          <a:noFill/>
        </p:spPr>
        <p:txBody>
          <a:bodyPr wrap="square" rtlCol="0">
            <a:spAutoFit/>
          </a:bodyPr>
          <a:lstStyle/>
          <a:p>
            <a:pPr defTabSz="914400"/>
            <a:r>
              <a:rPr lang="en-US" dirty="0">
                <a:solidFill>
                  <a:prstClr val="black"/>
                </a:solidFill>
              </a:rPr>
              <a:t>Doctor</a:t>
            </a:r>
          </a:p>
        </p:txBody>
      </p:sp>
      <p:pic>
        <p:nvPicPr>
          <p:cNvPr id="1026" name="Picture 2" descr="C:\Users\bisha\Desktop\computer_doctor-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501" y="4882228"/>
            <a:ext cx="1607047" cy="1607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isha\Desktop\8e95fceaf8822983\256x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436" y="738814"/>
            <a:ext cx="1231492" cy="13391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6660237" y="334851"/>
            <a:ext cx="0" cy="220467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667125" y="2539530"/>
            <a:ext cx="2993112" cy="0"/>
          </a:xfrm>
          <a:prstGeom prst="line">
            <a:avLst/>
          </a:prstGeom>
          <a:ln>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67125" y="2539530"/>
            <a:ext cx="0" cy="402620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67125" y="6565731"/>
            <a:ext cx="709961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60237" y="334851"/>
            <a:ext cx="4106501" cy="3093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779617" y="381439"/>
            <a:ext cx="0" cy="621480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86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25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25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25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25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25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25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25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25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25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25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25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25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25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25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25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animBg="1"/>
      <p:bldP spid="25" grpId="0" animBg="1"/>
      <p:bldP spid="26" grpId="0" animBg="1"/>
      <p:bldP spid="27" grpId="0" animBg="1"/>
      <p:bldP spid="33" grpId="0" animBg="1"/>
      <p:bldP spid="34" grpId="0" animBg="1"/>
      <p:bldP spid="35" grpId="0" animBg="1"/>
      <p:bldP spid="36" grpId="0" animBg="1"/>
      <p:bldP spid="44" grpId="0" animBg="1"/>
      <p:bldP spid="45" grpId="0" animBg="1"/>
      <p:bldP spid="46" grpId="0" animBg="1"/>
      <p:bldP spid="47" grpId="0" animBg="1"/>
      <p:bldP spid="48" grpId="0" animBg="1"/>
      <p:bldP spid="49" grpId="0" animBg="1"/>
      <p:bldP spid="51" grpId="0" animBg="1"/>
      <p:bldP spid="50" grpId="0" animBg="1"/>
      <p:bldP spid="53" grpId="0" animBg="1"/>
      <p:bldP spid="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Sample Server Images-1 </a:t>
            </a:r>
            <a:endParaRPr lang="en-IN" dirty="0">
              <a:solidFill>
                <a:srgbClr val="FF0000"/>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6829" y="2133600"/>
            <a:ext cx="6720168" cy="3778250"/>
          </a:xfrm>
        </p:spPr>
      </p:pic>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27888925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755" y="572594"/>
            <a:ext cx="8911687" cy="1280890"/>
          </a:xfrm>
        </p:spPr>
        <p:txBody>
          <a:bodyPr/>
          <a:lstStyle/>
          <a:p>
            <a:pPr algn="ctr"/>
            <a:r>
              <a:rPr lang="en-IN" dirty="0" smtClean="0">
                <a:solidFill>
                  <a:srgbClr val="FF0000"/>
                </a:solidFill>
              </a:rPr>
              <a:t>Sample Server Images -2</a:t>
            </a:r>
            <a:endParaRPr lang="en-IN"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6829" y="2133600"/>
            <a:ext cx="6720168" cy="3778250"/>
          </a:xfrm>
        </p:spPr>
      </p:pic>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36952306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52" y="624110"/>
            <a:ext cx="8911687" cy="1280890"/>
          </a:xfrm>
        </p:spPr>
        <p:txBody>
          <a:bodyPr/>
          <a:lstStyle/>
          <a:p>
            <a:pPr algn="ctr"/>
            <a:r>
              <a:rPr lang="en-IN" dirty="0" smtClean="0">
                <a:solidFill>
                  <a:srgbClr val="FF0000"/>
                </a:solidFill>
              </a:rPr>
              <a:t>Sample Server Images -3</a:t>
            </a:r>
            <a:endParaRPr lang="en-IN"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6829" y="2133600"/>
            <a:ext cx="6720168" cy="3778250"/>
          </a:xfrm>
        </p:spPr>
      </p:pic>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3801979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576" y="572595"/>
            <a:ext cx="8911687" cy="1280890"/>
          </a:xfrm>
        </p:spPr>
        <p:txBody>
          <a:bodyPr/>
          <a:lstStyle/>
          <a:p>
            <a:pPr algn="ctr"/>
            <a:r>
              <a:rPr lang="en-IN" dirty="0" smtClean="0">
                <a:solidFill>
                  <a:srgbClr val="FF0000"/>
                </a:solidFill>
              </a:rPr>
              <a:t>Sample </a:t>
            </a:r>
            <a:r>
              <a:rPr lang="en-IN" dirty="0" err="1" smtClean="0">
                <a:solidFill>
                  <a:srgbClr val="FF0000"/>
                </a:solidFill>
              </a:rPr>
              <a:t>Redis</a:t>
            </a:r>
            <a:r>
              <a:rPr lang="en-IN" dirty="0" smtClean="0">
                <a:solidFill>
                  <a:srgbClr val="FF0000"/>
                </a:solidFill>
              </a:rPr>
              <a:t> DB Image</a:t>
            </a:r>
            <a:endParaRPr lang="en-IN"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6829" y="2133600"/>
            <a:ext cx="6720168" cy="3778250"/>
          </a:xfrm>
        </p:spPr>
      </p:pic>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49</a:t>
            </a:fld>
            <a:endParaRPr lang="en-US">
              <a:solidFill>
                <a:prstClr val="black">
                  <a:tint val="75000"/>
                </a:prstClr>
              </a:solidFill>
            </a:endParaRPr>
          </a:p>
        </p:txBody>
      </p:sp>
    </p:spTree>
    <p:extLst>
      <p:ext uri="{BB962C8B-B14F-4D97-AF65-F5344CB8AC3E}">
        <p14:creationId xmlns:p14="http://schemas.microsoft.com/office/powerpoint/2010/main" val="2471441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258" y="2607457"/>
            <a:ext cx="8911687" cy="1280890"/>
          </a:xfrm>
        </p:spPr>
        <p:txBody>
          <a:bodyPr/>
          <a:lstStyle/>
          <a:p>
            <a:pPr algn="ctr"/>
            <a:r>
              <a:rPr lang="en-IN" dirty="0" smtClean="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29067043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Sample User Interface Images -1</a:t>
            </a:r>
            <a:endParaRPr lang="en-IN" dirty="0">
              <a:solidFill>
                <a:srgbClr val="FF000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110" y="1589649"/>
            <a:ext cx="2832476" cy="5027645"/>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355" y="1589648"/>
            <a:ext cx="3006868" cy="502764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7532" y="1467461"/>
            <a:ext cx="2901313" cy="5149832"/>
          </a:xfrm>
          <a:prstGeom prst="rect">
            <a:avLst/>
          </a:prstGeom>
        </p:spPr>
      </p:pic>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29351872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Sample User Interface Images -2</a:t>
            </a:r>
            <a:endParaRPr lang="en-IN"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1322"/>
            <a:ext cx="2451458"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5127" y="1640778"/>
            <a:ext cx="2508408" cy="44524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7204" y="1570440"/>
            <a:ext cx="2479933" cy="440188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9701" y="1570440"/>
            <a:ext cx="2519560" cy="4472220"/>
          </a:xfrm>
          <a:prstGeom prst="rect">
            <a:avLst/>
          </a:prstGeom>
        </p:spPr>
      </p:pic>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51</a:t>
            </a:fld>
            <a:endParaRPr lang="en-US">
              <a:solidFill>
                <a:prstClr val="black">
                  <a:tint val="75000"/>
                </a:prstClr>
              </a:solidFill>
            </a:endParaRPr>
          </a:p>
        </p:txBody>
      </p:sp>
    </p:spTree>
    <p:extLst>
      <p:ext uri="{BB962C8B-B14F-4D97-AF65-F5344CB8AC3E}">
        <p14:creationId xmlns:p14="http://schemas.microsoft.com/office/powerpoint/2010/main" val="33626873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Sample User Interface Images -2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136" y="1691322"/>
            <a:ext cx="2812473" cy="49921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577" y="1691323"/>
            <a:ext cx="2849203" cy="4992140"/>
          </a:xfrm>
          <a:prstGeom prst="rect">
            <a:avLst/>
          </a:prstGeom>
        </p:spPr>
      </p:pic>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8963841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73262" y="2236763"/>
            <a:ext cx="10515600" cy="1325562"/>
          </a:xfrm>
        </p:spPr>
        <p:txBody>
          <a:bodyPr/>
          <a:lstStyle/>
          <a:p>
            <a:pPr algn="ctr"/>
            <a:r>
              <a:rPr lang="en-IN" dirty="0" smtClean="0">
                <a:solidFill>
                  <a:srgbClr val="FF0000"/>
                </a:solidFill>
              </a:rPr>
              <a:t>DOCUMENTATION</a:t>
            </a:r>
            <a:endParaRPr lang="en-IN" dirty="0">
              <a:solidFill>
                <a:srgbClr val="FF0000"/>
              </a:solidFill>
            </a:endParaRPr>
          </a:p>
        </p:txBody>
      </p:sp>
      <p:sp>
        <p:nvSpPr>
          <p:cNvPr id="3" name="Slide Number Placeholder 2"/>
          <p:cNvSpPr>
            <a:spLocks noGrp="1"/>
          </p:cNvSpPr>
          <p:nvPr>
            <p:ph type="sldNum" sz="quarter" idx="12"/>
          </p:nvPr>
        </p:nvSpPr>
        <p:spPr/>
        <p:txBody>
          <a:bodyPr/>
          <a:lstStyle/>
          <a:p>
            <a:fld id="{005429CF-FBD0-43D9-9A85-0230A0986CDF}" type="slidenum">
              <a:rPr lang="en-US" smtClean="0">
                <a:solidFill>
                  <a:prstClr val="black">
                    <a:tint val="75000"/>
                  </a:prstClr>
                </a:solidFill>
              </a:rPr>
              <a:pPr/>
              <a:t>53</a:t>
            </a:fld>
            <a:endParaRPr lang="en-US">
              <a:solidFill>
                <a:prstClr val="black">
                  <a:tint val="75000"/>
                </a:prstClr>
              </a:solidFill>
            </a:endParaRPr>
          </a:p>
        </p:txBody>
      </p:sp>
    </p:spTree>
    <p:extLst>
      <p:ext uri="{BB962C8B-B14F-4D97-AF65-F5344CB8AC3E}">
        <p14:creationId xmlns:p14="http://schemas.microsoft.com/office/powerpoint/2010/main" val="212651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UML Diagrams </a:t>
            </a:r>
            <a:endParaRPr lang="en-IN"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hlinkClick r:id="rId2" action="ppaction://hlinkfile"/>
              </a:rPr>
              <a:t>Click for UML </a:t>
            </a:r>
            <a:endParaRPr lang="en-IN"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1702818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Software Requirements Specifications</a:t>
            </a:r>
            <a:endParaRPr lang="en-IN"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3600" dirty="0" smtClean="0">
                <a:hlinkClick r:id="rId2" action="ppaction://hlinkfile"/>
              </a:rPr>
              <a:t>Click to view SRS</a:t>
            </a:r>
            <a:endParaRPr lang="en-IN" sz="360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191547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References </a:t>
            </a:r>
            <a:endParaRPr lang="en-IN"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hlinkClick r:id="rId2"/>
              </a:rPr>
              <a:t>http://</a:t>
            </a:r>
            <a:r>
              <a:rPr lang="en-IN" dirty="0" smtClean="0">
                <a:hlinkClick r:id="rId2"/>
              </a:rPr>
              <a:t>www.nltk.org/</a:t>
            </a:r>
            <a:endParaRPr lang="en-IN" dirty="0" smtClean="0"/>
          </a:p>
          <a:p>
            <a:pPr>
              <a:buFont typeface="Wingdings" panose="05000000000000000000" pitchFamily="2" charset="2"/>
              <a:buChar char="§"/>
            </a:pPr>
            <a:r>
              <a:rPr lang="en-US" dirty="0">
                <a:hlinkClick r:id="rId3"/>
              </a:rPr>
              <a:t>http://www.obofoundry.org</a:t>
            </a:r>
            <a:r>
              <a:rPr lang="en-US" dirty="0" smtClean="0">
                <a:hlinkClick r:id="rId3"/>
              </a:rPr>
              <a:t>/</a:t>
            </a:r>
            <a:endParaRPr lang="en-US" dirty="0"/>
          </a:p>
          <a:p>
            <a:pPr>
              <a:buFont typeface="Wingdings" panose="05000000000000000000" pitchFamily="2" charset="2"/>
              <a:buChar char="§"/>
            </a:pPr>
            <a:r>
              <a:rPr lang="en-IN" dirty="0">
                <a:hlinkClick r:id="rId4"/>
              </a:rPr>
              <a:t>http://</a:t>
            </a:r>
            <a:r>
              <a:rPr lang="en-IN" dirty="0" smtClean="0">
                <a:hlinkClick r:id="rId4"/>
              </a:rPr>
              <a:t>www.alicebot.org/about.html</a:t>
            </a:r>
            <a:endParaRPr lang="en-IN" dirty="0" smtClean="0"/>
          </a:p>
          <a:p>
            <a:pPr>
              <a:buFont typeface="Wingdings" panose="05000000000000000000" pitchFamily="2" charset="2"/>
              <a:buChar char="§"/>
            </a:pPr>
            <a:r>
              <a:rPr lang="en-IN" dirty="0" smtClean="0">
                <a:hlinkClick r:id="rId5"/>
              </a:rPr>
              <a:t>https://core.telegram.org/api</a:t>
            </a:r>
            <a:endParaRPr lang="en-IN"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12514403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THANK YOU !</a:t>
            </a:r>
            <a:endParaRPr lang="en-IN" dirty="0">
              <a:solidFill>
                <a:srgbClr val="FF0000"/>
              </a:solidFill>
            </a:endParaRP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57</a:t>
            </a:fld>
            <a:endParaRPr lang="en-US">
              <a:solidFill>
                <a:prstClr val="black">
                  <a:tint val="75000"/>
                </a:prstClr>
              </a:solidFill>
            </a:endParaRPr>
          </a:p>
        </p:txBody>
      </p:sp>
    </p:spTree>
    <p:extLst>
      <p:ext uri="{BB962C8B-B14F-4D97-AF65-F5344CB8AC3E}">
        <p14:creationId xmlns:p14="http://schemas.microsoft.com/office/powerpoint/2010/main" val="3813448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750" y="540913"/>
            <a:ext cx="9404723" cy="1400530"/>
          </a:xfrm>
        </p:spPr>
        <p:txBody>
          <a:bodyPr>
            <a:normAutofit/>
          </a:bodyPr>
          <a:lstStyle/>
          <a:p>
            <a:pPr algn="ctr"/>
            <a:r>
              <a:rPr lang="en-IN" dirty="0" smtClean="0">
                <a:solidFill>
                  <a:srgbClr val="FF0000"/>
                </a:solidFill>
              </a:rPr>
              <a:t>What are we trying to solve ?</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a:xfrm>
            <a:off x="420710" y="2047741"/>
            <a:ext cx="11771290" cy="5012027"/>
          </a:xfrm>
        </p:spPr>
        <p:txBody>
          <a:bodyPr>
            <a:noAutofit/>
          </a:bodyPr>
          <a:lstStyle/>
          <a:p>
            <a:pPr algn="just">
              <a:lnSpc>
                <a:spcPct val="100000"/>
              </a:lnSpc>
              <a:buSzPct val="65000"/>
              <a:buFont typeface="Wingdings" panose="05000000000000000000" pitchFamily="2" charset="2"/>
              <a:buChar char="§"/>
            </a:pPr>
            <a:r>
              <a:rPr lang="en-US" sz="2800" dirty="0" smtClean="0">
                <a:latin typeface="Calibri"/>
              </a:rPr>
              <a:t>Today’s </a:t>
            </a:r>
            <a:r>
              <a:rPr lang="en-US" sz="2800" dirty="0">
                <a:latin typeface="Calibri"/>
              </a:rPr>
              <a:t>doctor patient ratio : less than 1:1000 </a:t>
            </a:r>
            <a:endParaRPr lang="en-US" sz="2800" dirty="0"/>
          </a:p>
          <a:p>
            <a:pPr algn="just">
              <a:lnSpc>
                <a:spcPct val="100000"/>
              </a:lnSpc>
              <a:buSzPct val="65000"/>
              <a:buFont typeface="Wingdings" panose="05000000000000000000" pitchFamily="2" charset="2"/>
              <a:buChar char="§"/>
            </a:pPr>
            <a:r>
              <a:rPr lang="en-US" sz="2800" dirty="0">
                <a:latin typeface="Calibri"/>
              </a:rPr>
              <a:t>A doctor has to give the same attention and time to both a patient with a minor viral infection and one with Cancer . </a:t>
            </a:r>
            <a:endParaRPr lang="en-US" sz="2800" dirty="0"/>
          </a:p>
          <a:p>
            <a:pPr algn="just">
              <a:lnSpc>
                <a:spcPct val="100000"/>
              </a:lnSpc>
              <a:buSzPct val="65000"/>
              <a:buFont typeface="Wingdings" panose="05000000000000000000" pitchFamily="2" charset="2"/>
              <a:buChar char="§"/>
            </a:pPr>
            <a:r>
              <a:rPr lang="en-US" sz="2800" dirty="0">
                <a:latin typeface="Calibri"/>
              </a:rPr>
              <a:t> Seasonal cases with similar symptoms clustered  around geographic areas like Dengue , Viral infections, </a:t>
            </a:r>
            <a:r>
              <a:rPr lang="en-US" sz="2800" dirty="0" err="1">
                <a:latin typeface="Calibri"/>
              </a:rPr>
              <a:t>allerges</a:t>
            </a:r>
            <a:r>
              <a:rPr lang="en-US" sz="2800" dirty="0">
                <a:latin typeface="Calibri"/>
              </a:rPr>
              <a:t> etc. overwhelm the local doctors during change of </a:t>
            </a:r>
            <a:r>
              <a:rPr lang="en-US" sz="2800" dirty="0" smtClean="0">
                <a:latin typeface="Calibri"/>
              </a:rPr>
              <a:t>seasons</a:t>
            </a:r>
          </a:p>
          <a:p>
            <a:pPr algn="just">
              <a:lnSpc>
                <a:spcPct val="100000"/>
              </a:lnSpc>
              <a:buSzPct val="65000"/>
              <a:buFont typeface="Wingdings" panose="05000000000000000000" pitchFamily="2" charset="2"/>
              <a:buChar char="§"/>
            </a:pPr>
            <a:r>
              <a:rPr lang="en-US" sz="2800" dirty="0">
                <a:latin typeface="Calibri"/>
              </a:rPr>
              <a:t>Information overload on </a:t>
            </a:r>
            <a:r>
              <a:rPr lang="en-US" sz="2800" dirty="0" smtClean="0">
                <a:latin typeface="Calibri"/>
              </a:rPr>
              <a:t>Doctors .</a:t>
            </a:r>
          </a:p>
          <a:p>
            <a:pPr algn="just">
              <a:lnSpc>
                <a:spcPct val="100000"/>
              </a:lnSpc>
              <a:buSzPct val="65000"/>
              <a:buFont typeface="Wingdings" panose="05000000000000000000" pitchFamily="2" charset="2"/>
              <a:buChar char="§"/>
            </a:pPr>
            <a:r>
              <a:rPr lang="en-US" sz="2800" dirty="0" smtClean="0">
                <a:latin typeface="Calibri"/>
              </a:rPr>
              <a:t>History taking takes up too much time . </a:t>
            </a:r>
            <a:endParaRPr lang="en-IN" sz="280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635424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924" y="595696"/>
            <a:ext cx="9404723" cy="1400530"/>
          </a:xfrm>
        </p:spPr>
        <p:txBody>
          <a:bodyPr>
            <a:normAutofit/>
          </a:bodyPr>
          <a:lstStyle/>
          <a:p>
            <a:pPr algn="ctr"/>
            <a:r>
              <a:rPr lang="en-IN" dirty="0" smtClean="0">
                <a:solidFill>
                  <a:srgbClr val="FF0000"/>
                </a:solidFill>
              </a:rPr>
              <a:t>How do we plan to solve it ?</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a:xfrm>
            <a:off x="322952" y="2176530"/>
            <a:ext cx="11306669" cy="4793086"/>
          </a:xfrm>
        </p:spPr>
        <p:txBody>
          <a:bodyPr>
            <a:normAutofit/>
          </a:bodyPr>
          <a:lstStyle/>
          <a:p>
            <a:pPr algn="just">
              <a:lnSpc>
                <a:spcPct val="100000"/>
              </a:lnSpc>
              <a:buSzPct val="65000"/>
              <a:buFont typeface="Wingdings" panose="05000000000000000000" pitchFamily="2" charset="2"/>
              <a:buChar char="§"/>
            </a:pPr>
            <a:r>
              <a:rPr lang="en-US" sz="2800" dirty="0">
                <a:latin typeface="Calibri"/>
              </a:rPr>
              <a:t>We are implementing a Chat-bot i.e.  a software that can talk to patients. </a:t>
            </a:r>
            <a:endParaRPr lang="en-US" sz="2800" dirty="0"/>
          </a:p>
          <a:p>
            <a:pPr algn="just">
              <a:lnSpc>
                <a:spcPct val="100000"/>
              </a:lnSpc>
              <a:buSzPct val="65000"/>
              <a:buFont typeface="Wingdings" panose="05000000000000000000" pitchFamily="2" charset="2"/>
              <a:buChar char="§"/>
            </a:pPr>
            <a:r>
              <a:rPr lang="en-US" sz="2800" dirty="0">
                <a:latin typeface="Calibri"/>
              </a:rPr>
              <a:t>The Chat-bot will be the first level of medical interaction </a:t>
            </a:r>
            <a:r>
              <a:rPr lang="en-US" sz="2800" dirty="0" smtClean="0">
                <a:latin typeface="Calibri"/>
              </a:rPr>
              <a:t>(History Taking) </a:t>
            </a:r>
            <a:endParaRPr lang="en-US" sz="2800" dirty="0"/>
          </a:p>
          <a:p>
            <a:pPr algn="just">
              <a:lnSpc>
                <a:spcPct val="100000"/>
              </a:lnSpc>
              <a:buSzPct val="65000"/>
              <a:buFont typeface="Wingdings" panose="05000000000000000000" pitchFamily="2" charset="2"/>
              <a:buChar char="§"/>
            </a:pPr>
            <a:r>
              <a:rPr lang="en-US" sz="2800" dirty="0" smtClean="0">
                <a:latin typeface="Calibri"/>
              </a:rPr>
              <a:t>The </a:t>
            </a:r>
            <a:r>
              <a:rPr lang="en-US" sz="2800" dirty="0">
                <a:latin typeface="Calibri"/>
              </a:rPr>
              <a:t>Chat-bot will understand what the patient is suffering from . </a:t>
            </a:r>
            <a:endParaRPr lang="en-US" sz="2800" dirty="0"/>
          </a:p>
          <a:p>
            <a:pPr algn="just">
              <a:lnSpc>
                <a:spcPct val="100000"/>
              </a:lnSpc>
              <a:buSzPct val="65000"/>
              <a:buFont typeface="Wingdings" panose="05000000000000000000" pitchFamily="2" charset="2"/>
              <a:buChar char="§"/>
            </a:pPr>
            <a:r>
              <a:rPr lang="en-US" sz="2800" dirty="0">
                <a:latin typeface="Calibri"/>
              </a:rPr>
              <a:t>Using its medical knowledge , it will perform a diagnosis . </a:t>
            </a:r>
            <a:endParaRPr lang="en-US" sz="2800" dirty="0"/>
          </a:p>
          <a:p>
            <a:pPr algn="just">
              <a:lnSpc>
                <a:spcPct val="100000"/>
              </a:lnSpc>
              <a:buSzPct val="65000"/>
              <a:buFont typeface="Wingdings" panose="05000000000000000000" pitchFamily="2" charset="2"/>
              <a:buChar char="§"/>
            </a:pPr>
            <a:r>
              <a:rPr lang="en-US" sz="2800" dirty="0">
                <a:latin typeface="Calibri"/>
              </a:rPr>
              <a:t>The patient will be informed the prognosis after verification from a real doctor . </a:t>
            </a:r>
            <a:endParaRPr lang="en-US" sz="2800" dirty="0"/>
          </a:p>
          <a:p>
            <a:pPr algn="just">
              <a:lnSpc>
                <a:spcPct val="100000"/>
              </a:lnSpc>
              <a:buSzPct val="65000"/>
              <a:buFont typeface="Wingdings" panose="05000000000000000000" pitchFamily="2" charset="2"/>
              <a:buChar char="§"/>
            </a:pPr>
            <a:r>
              <a:rPr lang="en-US" sz="2800" dirty="0">
                <a:latin typeface="Calibri"/>
              </a:rPr>
              <a:t>Medico – Legal, Ethical  issues </a:t>
            </a:r>
            <a:r>
              <a:rPr lang="en-US" sz="2800" dirty="0" smtClean="0">
                <a:latin typeface="Calibri"/>
              </a:rPr>
              <a:t>addressed.</a:t>
            </a:r>
            <a:endParaRPr lang="en-US" sz="2800" dirty="0"/>
          </a:p>
          <a:p>
            <a:endParaRPr lang="en-IN"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1506107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711" y="636989"/>
            <a:ext cx="8911687" cy="1280890"/>
          </a:xfrm>
        </p:spPr>
        <p:txBody>
          <a:bodyPr/>
          <a:lstStyle/>
          <a:p>
            <a:pPr algn="ctr"/>
            <a:r>
              <a:rPr lang="en-IN" dirty="0" smtClean="0">
                <a:solidFill>
                  <a:srgbClr val="FF0000"/>
                </a:solidFill>
              </a:rPr>
              <a:t>Ontology Engineering </a:t>
            </a:r>
            <a:endParaRPr lang="en-IN" dirty="0">
              <a:solidFill>
                <a:srgbClr val="FF0000"/>
              </a:solidFill>
            </a:endParaRPr>
          </a:p>
        </p:txBody>
      </p:sp>
      <p:sp>
        <p:nvSpPr>
          <p:cNvPr id="3" name="Content Placeholder 2"/>
          <p:cNvSpPr>
            <a:spLocks noGrp="1"/>
          </p:cNvSpPr>
          <p:nvPr>
            <p:ph idx="1"/>
          </p:nvPr>
        </p:nvSpPr>
        <p:spPr>
          <a:xfrm>
            <a:off x="425003" y="2052918"/>
            <a:ext cx="11153104" cy="4528186"/>
          </a:xfrm>
        </p:spPr>
        <p:txBody>
          <a:bodyPr>
            <a:normAutofit/>
          </a:bodyPr>
          <a:lstStyle/>
          <a:p>
            <a:pPr>
              <a:buFont typeface="Wingdings" panose="05000000000000000000" pitchFamily="2" charset="2"/>
              <a:buChar char="§"/>
            </a:pPr>
            <a:r>
              <a:rPr lang="en-US" sz="2400" dirty="0">
                <a:latin typeface="Calibri" panose="020F0502020204030204" pitchFamily="34" charset="0"/>
              </a:rPr>
              <a:t>Ontology engineering in computer </a:t>
            </a:r>
            <a:r>
              <a:rPr lang="en-US" sz="2400" dirty="0" smtClean="0">
                <a:latin typeface="Calibri" panose="020F0502020204030204" pitchFamily="34" charset="0"/>
              </a:rPr>
              <a:t>science</a:t>
            </a:r>
            <a:r>
              <a:rPr lang="en-US" sz="2400" dirty="0">
                <a:latin typeface="Calibri" panose="020F0502020204030204" pitchFamily="34" charset="0"/>
              </a:rPr>
              <a:t> and information science is a field which studies the methods and methodologies for building ontologies: formal representations of a set of concepts within a domain and the relationships between those concepts. </a:t>
            </a:r>
            <a:endParaRPr lang="en-US" sz="2400" dirty="0" smtClean="0">
              <a:latin typeface="Calibri" panose="020F0502020204030204" pitchFamily="34" charset="0"/>
            </a:endParaRPr>
          </a:p>
          <a:p>
            <a:pPr>
              <a:buFont typeface="Wingdings" panose="05000000000000000000" pitchFamily="2" charset="2"/>
              <a:buChar char="§"/>
            </a:pPr>
            <a:endParaRPr lang="en-US" sz="2400" dirty="0" smtClean="0">
              <a:latin typeface="Calibri" panose="020F0502020204030204" pitchFamily="34" charset="0"/>
            </a:endParaRPr>
          </a:p>
          <a:p>
            <a:pPr>
              <a:buFont typeface="Wingdings" panose="05000000000000000000" pitchFamily="2" charset="2"/>
              <a:buChar char="§"/>
            </a:pPr>
            <a:r>
              <a:rPr lang="en-US" sz="2400" dirty="0" smtClean="0">
                <a:latin typeface="Calibri" panose="020F0502020204030204" pitchFamily="34" charset="0"/>
              </a:rPr>
              <a:t>A </a:t>
            </a:r>
            <a:r>
              <a:rPr lang="en-US" sz="2400" dirty="0">
                <a:latin typeface="Calibri" panose="020F0502020204030204" pitchFamily="34" charset="0"/>
              </a:rPr>
              <a:t>large-scale representation of abstract concepts such as actions, time, physical objects and beliefs would be an example of ontological </a:t>
            </a:r>
            <a:r>
              <a:rPr lang="en-US" sz="2400" dirty="0" smtClean="0">
                <a:latin typeface="Calibri" panose="020F0502020204030204" pitchFamily="34" charset="0"/>
              </a:rPr>
              <a:t>engineering.</a:t>
            </a:r>
          </a:p>
          <a:p>
            <a:pPr>
              <a:buFont typeface="Wingdings" panose="05000000000000000000" pitchFamily="2" charset="2"/>
              <a:buChar char="§"/>
            </a:pPr>
            <a:endParaRPr lang="en-US" sz="2400" dirty="0" smtClean="0">
              <a:latin typeface="Calibri" panose="020F0502020204030204" pitchFamily="34" charset="0"/>
            </a:endParaRPr>
          </a:p>
          <a:p>
            <a:pPr>
              <a:buFont typeface="Wingdings" panose="05000000000000000000" pitchFamily="2" charset="2"/>
              <a:buChar char="§"/>
            </a:pPr>
            <a:r>
              <a:rPr lang="en-US" sz="2400" dirty="0" smtClean="0">
                <a:latin typeface="Calibri" panose="020F0502020204030204" pitchFamily="34" charset="0"/>
              </a:rPr>
              <a:t>Core </a:t>
            </a:r>
            <a:r>
              <a:rPr lang="en-US" sz="2400" dirty="0">
                <a:latin typeface="Calibri" panose="020F0502020204030204" pitchFamily="34" charset="0"/>
              </a:rPr>
              <a:t>ideas and objectives of ontology engineering are also central in conceptual modeling.</a:t>
            </a:r>
            <a:endParaRPr lang="en-IN" sz="24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632397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648" y="553791"/>
            <a:ext cx="9404723" cy="1400530"/>
          </a:xfrm>
        </p:spPr>
        <p:txBody>
          <a:bodyPr>
            <a:normAutofit/>
          </a:bodyPr>
          <a:lstStyle/>
          <a:p>
            <a:pPr algn="ctr"/>
            <a:r>
              <a:rPr lang="en-IN" dirty="0" smtClean="0">
                <a:solidFill>
                  <a:srgbClr val="FF0000"/>
                </a:solidFill>
              </a:rPr>
              <a:t>How will it help the Doctor ?</a:t>
            </a:r>
            <a:r>
              <a:rPr lang="en-IN" dirty="0" smtClean="0"/>
              <a:t/>
            </a:r>
            <a:br>
              <a:rPr lang="en-IN" dirty="0" smtClean="0"/>
            </a:br>
            <a:endParaRPr lang="en-IN" dirty="0"/>
          </a:p>
        </p:txBody>
      </p:sp>
      <p:sp>
        <p:nvSpPr>
          <p:cNvPr id="3" name="Content Placeholder 2"/>
          <p:cNvSpPr>
            <a:spLocks noGrp="1"/>
          </p:cNvSpPr>
          <p:nvPr>
            <p:ph idx="1"/>
          </p:nvPr>
        </p:nvSpPr>
        <p:spPr>
          <a:xfrm>
            <a:off x="321972" y="2292440"/>
            <a:ext cx="11745532" cy="5383369"/>
          </a:xfrm>
        </p:spPr>
        <p:txBody>
          <a:bodyPr>
            <a:normAutofit/>
          </a:bodyPr>
          <a:lstStyle/>
          <a:p>
            <a:pPr>
              <a:lnSpc>
                <a:spcPct val="100000"/>
              </a:lnSpc>
              <a:buSzPct val="65000"/>
              <a:buFont typeface="Wingdings" panose="05000000000000000000" pitchFamily="2" charset="2"/>
              <a:buChar char="§"/>
            </a:pPr>
            <a:r>
              <a:rPr lang="en-US" sz="2400" dirty="0"/>
              <a:t>Improves quality of first Doctor Patient interaction . </a:t>
            </a:r>
          </a:p>
          <a:p>
            <a:pPr>
              <a:lnSpc>
                <a:spcPct val="100000"/>
              </a:lnSpc>
              <a:buSzPct val="65000"/>
              <a:buFont typeface="Wingdings" panose="05000000000000000000" pitchFamily="2" charset="2"/>
              <a:buChar char="§"/>
            </a:pPr>
            <a:r>
              <a:rPr lang="en-US" sz="2400" dirty="0"/>
              <a:t>Provide structured view of the patients situation with likely prognosis . </a:t>
            </a:r>
          </a:p>
          <a:p>
            <a:pPr>
              <a:lnSpc>
                <a:spcPct val="100000"/>
              </a:lnSpc>
              <a:buSzPct val="65000"/>
              <a:buFont typeface="Wingdings" panose="05000000000000000000" pitchFamily="2" charset="2"/>
              <a:buChar char="§"/>
            </a:pPr>
            <a:r>
              <a:rPr lang="en-US" sz="2400" dirty="0"/>
              <a:t>Suggested screening out of minor aliments , and prioritizing of targeted healthcare to those with serious aliments. </a:t>
            </a:r>
          </a:p>
          <a:p>
            <a:pPr>
              <a:lnSpc>
                <a:spcPct val="100000"/>
              </a:lnSpc>
              <a:buSzPct val="65000"/>
              <a:buFont typeface="Wingdings" panose="05000000000000000000" pitchFamily="2" charset="2"/>
              <a:buChar char="§"/>
            </a:pPr>
            <a:r>
              <a:rPr lang="en-US" sz="2400" dirty="0" smtClean="0"/>
              <a:t>Provides  </a:t>
            </a:r>
            <a:r>
              <a:rPr lang="en-US" sz="2400" dirty="0"/>
              <a:t>a large amount of medical knowledge in a structured form , in a conversational interface </a:t>
            </a:r>
            <a:r>
              <a:rPr lang="en-US" sz="2400" dirty="0" err="1"/>
              <a:t>ie</a:t>
            </a:r>
            <a:r>
              <a:rPr lang="en-US" sz="2400" dirty="0"/>
              <a:t> your own virtual assistant .  </a:t>
            </a:r>
          </a:p>
          <a:p>
            <a:pPr>
              <a:buFont typeface="Wingdings" panose="05000000000000000000" pitchFamily="2" charset="2"/>
              <a:buChar char="§"/>
            </a:pPr>
            <a:endParaRPr lang="en-IN" sz="2400" dirty="0"/>
          </a:p>
        </p:txBody>
      </p:sp>
      <p:sp>
        <p:nvSpPr>
          <p:cNvPr id="4" name="Slide Number Placeholder 3"/>
          <p:cNvSpPr>
            <a:spLocks noGrp="1"/>
          </p:cNvSpPr>
          <p:nvPr>
            <p:ph type="sldNum" sz="quarter" idx="12"/>
          </p:nvPr>
        </p:nvSpPr>
        <p:spPr/>
        <p:txBody>
          <a:bodyPr/>
          <a:lstStyle/>
          <a:p>
            <a:fld id="{005429CF-FBD0-43D9-9A85-0230A0986CDF}"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3831426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1202</TotalTime>
  <Words>2298</Words>
  <Application>Microsoft Office PowerPoint</Application>
  <PresentationFormat>Widescreen</PresentationFormat>
  <Paragraphs>389</Paragraphs>
  <Slides>57</Slides>
  <Notes>10</Notes>
  <HiddenSlides>3</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57</vt:i4>
      </vt:variant>
    </vt:vector>
  </HeadingPairs>
  <TitlesOfParts>
    <vt:vector size="70" baseType="lpstr">
      <vt:lpstr>Arial</vt:lpstr>
      <vt:lpstr>Calibri</vt:lpstr>
      <vt:lpstr>Calibri Light</vt:lpstr>
      <vt:lpstr>Century Gothic</vt:lpstr>
      <vt:lpstr>Droid Sans Fallback</vt:lpstr>
      <vt:lpstr>FreeSans</vt:lpstr>
      <vt:lpstr>StarSymbol</vt:lpstr>
      <vt:lpstr>Wingdings</vt:lpstr>
      <vt:lpstr>Wingdings 2</vt:lpstr>
      <vt:lpstr>Wingdings 3</vt:lpstr>
      <vt:lpstr>HDOfficeLightV0</vt:lpstr>
      <vt:lpstr>1_HDOfficeLightV0</vt:lpstr>
      <vt:lpstr>Wisp</vt:lpstr>
      <vt:lpstr>Chatbot based Medial Expert System </vt:lpstr>
      <vt:lpstr>Contents</vt:lpstr>
      <vt:lpstr>Activities Performed</vt:lpstr>
      <vt:lpstr>Section One   (Idea )</vt:lpstr>
      <vt:lpstr>INTRODUCTION</vt:lpstr>
      <vt:lpstr>What are we trying to solve ? </vt:lpstr>
      <vt:lpstr>How do we plan to solve it ? </vt:lpstr>
      <vt:lpstr>Ontology Engineering </vt:lpstr>
      <vt:lpstr>How will it help the Doctor ? </vt:lpstr>
      <vt:lpstr>How will it help the patient ? </vt:lpstr>
      <vt:lpstr>Literature Survey</vt:lpstr>
      <vt:lpstr>Literature Survey</vt:lpstr>
      <vt:lpstr> Towards an ontology based chatbot </vt:lpstr>
      <vt:lpstr>Temporal reasoning in medical expert systems</vt:lpstr>
      <vt:lpstr>Expert system research, modelling the medical decision making process </vt:lpstr>
      <vt:lpstr>Expert systems in medical diagnostics</vt:lpstr>
      <vt:lpstr>Real conversations with Artificial Intelligence</vt:lpstr>
      <vt:lpstr>Problem Statement</vt:lpstr>
      <vt:lpstr>             Aims and Objectives</vt:lpstr>
      <vt:lpstr>Section Two  (Implementation)</vt:lpstr>
      <vt:lpstr> Hardware &amp; Software Requirement </vt:lpstr>
      <vt:lpstr>Telegram Bots</vt:lpstr>
      <vt:lpstr>PowerPoint Presentation</vt:lpstr>
      <vt:lpstr>MODULES</vt:lpstr>
      <vt:lpstr>Modules</vt:lpstr>
      <vt:lpstr>Server Module</vt:lpstr>
      <vt:lpstr>Server Module</vt:lpstr>
      <vt:lpstr>Dispatcher</vt:lpstr>
      <vt:lpstr>Core</vt:lpstr>
      <vt:lpstr>Expert System</vt:lpstr>
      <vt:lpstr>Database Module </vt:lpstr>
      <vt:lpstr>Database Schema</vt:lpstr>
      <vt:lpstr>Disease Score and Ratio</vt:lpstr>
      <vt:lpstr>DoctorSkynet</vt:lpstr>
      <vt:lpstr>DoctorSkynet – Algorithms Pre-Requsites </vt:lpstr>
      <vt:lpstr>PowerPoint Presentation</vt:lpstr>
      <vt:lpstr>DoctorSkynet – Algorithm MINUS ONE </vt:lpstr>
      <vt:lpstr>DoctorSkynet – Algorithm ZERO </vt:lpstr>
      <vt:lpstr>DoctorSkynet – Algorithm ONE </vt:lpstr>
      <vt:lpstr>DoctorSkynet – Algorithm TWO</vt:lpstr>
      <vt:lpstr>DoctorSkynet – Algorithm THREE</vt:lpstr>
      <vt:lpstr>Sample Response Email </vt:lpstr>
      <vt:lpstr>WORKING</vt:lpstr>
      <vt:lpstr>PowerPoint Presentation</vt:lpstr>
      <vt:lpstr>PowerPoint Presentation</vt:lpstr>
      <vt:lpstr>Sample Server Images-1 </vt:lpstr>
      <vt:lpstr>Sample Server Images -2</vt:lpstr>
      <vt:lpstr>Sample Server Images -3</vt:lpstr>
      <vt:lpstr>Sample Redis DB Image</vt:lpstr>
      <vt:lpstr>Sample User Interface Images -1</vt:lpstr>
      <vt:lpstr>Sample User Interface Images -2</vt:lpstr>
      <vt:lpstr>Sample User Interface Images -2</vt:lpstr>
      <vt:lpstr>DOCUMENTATION</vt:lpstr>
      <vt:lpstr>UML Diagrams </vt:lpstr>
      <vt:lpstr>Software Requirements Specifications</vt:lpstr>
      <vt:lpstr>References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based Medial Expert System</dc:title>
  <dc:creator>Jaideep Kekre</dc:creator>
  <cp:lastModifiedBy>Jaideep Kekre</cp:lastModifiedBy>
  <cp:revision>63</cp:revision>
  <dcterms:created xsi:type="dcterms:W3CDTF">2015-10-04T14:46:39Z</dcterms:created>
  <dcterms:modified xsi:type="dcterms:W3CDTF">2016-06-03T17:40:48Z</dcterms:modified>
</cp:coreProperties>
</file>