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5143500"/>
  <p:notesSz cx="6858000" cy="9144000"/>
  <p:embeddedFontLst>
    <p:embeddedFont>
      <p:font typeface="Bebas Neue" panose="020B0606020202050201"/>
      <p:regular r:id="rId18"/>
    </p:embeddedFont>
    <p:embeddedFont>
      <p:font typeface="Lexend Deca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b8e9c55f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b8e9c55f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c30178e7b_0_2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c30178e7b_0_2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bf7f5068c_0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bf7f5068c_0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bf7f5068c_0_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5bf7f5068c_0_2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f7f5068c_0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f7f5068c_0_2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f7f5068c_0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f7f5068c_0_2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5c30178e7b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5c30178e7b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5c30178e7b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5c30178e7b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bf7f5068c_0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bf7f5068c_0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t="21078" b="21078"/>
          <a:stretch>
            <a:fillRect/>
          </a:stretch>
        </p:blipFill>
        <p:spPr>
          <a:xfrm flipH="1">
            <a:off x="-2028822" y="-76202"/>
            <a:ext cx="5295899" cy="13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l="6657" t="13668" r="6649" b="13668"/>
          <a:stretch>
            <a:fillRect/>
          </a:stretch>
        </p:blipFill>
        <p:spPr>
          <a:xfrm flipH="1">
            <a:off x="5563751" y="2486025"/>
            <a:ext cx="4591052" cy="20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/>
          <a:srcRect t="12836" b="12836"/>
          <a:stretch>
            <a:fillRect/>
          </a:stretch>
        </p:blipFill>
        <p:spPr>
          <a:xfrm flipH="1">
            <a:off x="-1582300" y="3514699"/>
            <a:ext cx="5295902" cy="1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724050" y="857250"/>
            <a:ext cx="5333700" cy="17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724050" y="2705075"/>
            <a:ext cx="4528800" cy="4758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1284000" y="539500"/>
            <a:ext cx="6576000" cy="15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subTitle" idx="1"/>
          </p:nvPr>
        </p:nvSpPr>
        <p:spPr>
          <a:xfrm>
            <a:off x="1284000" y="2112650"/>
            <a:ext cx="6576000" cy="4971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714750" y="3265675"/>
            <a:ext cx="471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7529875" y="2376450"/>
            <a:ext cx="900900" cy="841800"/>
          </a:xfrm>
          <a:prstGeom prst="rect">
            <a:avLst/>
          </a:prstGeom>
          <a:solidFill>
            <a:srgbClr val="FFFFFF">
              <a:alpha val="34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3714750" y="4170800"/>
            <a:ext cx="4716000" cy="4332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720000" y="1215750"/>
            <a:ext cx="7704000" cy="28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1"/>
          </p:nvPr>
        </p:nvSpPr>
        <p:spPr>
          <a:xfrm>
            <a:off x="5055246" y="37611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2"/>
          </p:nvPr>
        </p:nvSpPr>
        <p:spPr>
          <a:xfrm>
            <a:off x="1583154" y="37611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type="subTitle" idx="3"/>
          </p:nvPr>
        </p:nvSpPr>
        <p:spPr>
          <a:xfrm>
            <a:off x="5055246" y="34531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subTitle" idx="4"/>
          </p:nvPr>
        </p:nvSpPr>
        <p:spPr>
          <a:xfrm>
            <a:off x="1583154" y="34531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type="subTitle" idx="1"/>
          </p:nvPr>
        </p:nvSpPr>
        <p:spPr>
          <a:xfrm>
            <a:off x="720000" y="1703875"/>
            <a:ext cx="4294800" cy="20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type="title"/>
          </p:nvPr>
        </p:nvSpPr>
        <p:spPr>
          <a:xfrm>
            <a:off x="3922675" y="1181100"/>
            <a:ext cx="450810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1819275" y="1525475"/>
            <a:ext cx="55056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 b="0">
                <a:solidFill>
                  <a:srgbClr val="13394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subTitle" idx="1"/>
          </p:nvPr>
        </p:nvSpPr>
        <p:spPr>
          <a:xfrm>
            <a:off x="1819275" y="2429425"/>
            <a:ext cx="55056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>
            <p:ph type="pic" idx="2"/>
          </p:nvPr>
        </p:nvSpPr>
        <p:spPr>
          <a:xfrm>
            <a:off x="0" y="0"/>
            <a:ext cx="9144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1"/>
          <a:srcRect l="6117" t="15316" r="6109" b="15316"/>
          <a:stretch>
            <a:fillRect/>
          </a:stretch>
        </p:blipFill>
        <p:spPr>
          <a:xfrm flipH="1">
            <a:off x="4997313" y="-333387"/>
            <a:ext cx="4648202" cy="170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5"/>
          <p:cNvGrpSpPr/>
          <p:nvPr/>
        </p:nvGrpSpPr>
        <p:grpSpPr>
          <a:xfrm>
            <a:off x="-104775" y="3225130"/>
            <a:ext cx="8566710" cy="1775910"/>
            <a:chOff x="-104775" y="3225130"/>
            <a:chExt cx="8566710" cy="1775910"/>
          </a:xfrm>
        </p:grpSpPr>
        <p:grpSp>
          <p:nvGrpSpPr>
            <p:cNvPr id="65" name="Google Shape;65;p15"/>
            <p:cNvGrpSpPr/>
            <p:nvPr/>
          </p:nvGrpSpPr>
          <p:grpSpPr>
            <a:xfrm rot="-206156">
              <a:off x="6649380" y="3276487"/>
              <a:ext cx="1764001" cy="1673196"/>
              <a:chOff x="4138184" y="930105"/>
              <a:chExt cx="3959591" cy="3755764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5909881" y="2233489"/>
                <a:ext cx="2187893" cy="2136822"/>
              </a:xfrm>
              <a:custGeom>
                <a:avLst/>
                <a:gdLst/>
                <a:ahLst/>
                <a:cxnLst/>
                <a:rect l="l" t="t" r="r" b="b"/>
                <a:pathLst>
                  <a:path w="101444" h="99076" extrusionOk="0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7" name="Google Shape;67;p15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68" name="Google Shape;68;p15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52" h="174140" extrusionOk="0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21" h="142725" extrusionOk="0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7819" extrusionOk="0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5248" extrusionOk="0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8" h="8949" extrusionOk="0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6749" extrusionOk="0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" h="7469" extrusionOk="0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4" h="19010" extrusionOk="0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0" h="5552" extrusionOk="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5" h="10740" extrusionOk="0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4" h="7325" extrusionOk="0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" name="Google Shape;79;p15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9" h="5110" extrusionOk="0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" name="Google Shape;80;p15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" h="3809" extrusionOk="0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" name="Google Shape;81;p15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4" h="4587" extrusionOk="0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543" extrusionOk="0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8" h="6850" extrusionOk="0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523" extrusionOk="0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4" h="3704" extrusionOk="0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1" h="3704" extrusionOk="0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80" h="44950" extrusionOk="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" h="1848" extrusionOk="0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1910" extrusionOk="0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2" h="1910" extrusionOk="0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1" h="69699" extrusionOk="0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2758" extrusionOk="0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2799" extrusionOk="0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" h="2964" extrusionOk="0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6768" extrusionOk="0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" h="16233" extrusionOk="0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9" h="4758" extrusionOk="0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" h="3087" extrusionOk="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224" extrusionOk="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4033" extrusionOk="0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3847" extrusionOk="0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3435" extrusionOk="0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3663" extrusionOk="0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48" extrusionOk="0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" h="2367" extrusionOk="0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03" extrusionOk="0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13" extrusionOk="0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" h="2195" extrusionOk="0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311" extrusionOk="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220" extrusionOk="0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200" extrusionOk="0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11" extrusionOk="0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212" extrusionOk="0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194" extrusionOk="0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13" extrusionOk="0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8" extrusionOk="0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214" extrusionOk="0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09" extrusionOk="0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02" extrusionOk="0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189" extrusionOk="0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2309" extrusionOk="0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201" extrusionOk="0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90" extrusionOk="0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" h="2306" extrusionOk="0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1" extrusionOk="0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2195" extrusionOk="0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300" extrusionOk="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200" extrusionOk="0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89" extrusionOk="0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2306" extrusionOk="0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5" extrusionOk="0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195" extrusionOk="0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06" extrusionOk="0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07" extrusionOk="0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196" extrusionOk="0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306" extrusionOk="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4" extrusionOk="0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195" extrusionOk="0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304" extrusionOk="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206" extrusionOk="0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96" extrusionOk="0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2300" extrusionOk="0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8" h="2195" extrusionOk="0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92" extrusionOk="0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293" extrusionOk="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204" extrusionOk="0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" h="2184" extrusionOk="0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2292" extrusionOk="0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195" extrusionOk="0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" h="2183" extrusionOk="0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292" extrusionOk="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194" extrusionOk="0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184" extrusionOk="0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8" h="2327" extrusionOk="0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228" extrusionOk="0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911" extrusionOk="0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0" h="2327" extrusionOk="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28" extrusionOk="0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910" extrusionOk="0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9" h="2337" extrusionOk="0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2237" extrusionOk="0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910" extrusionOk="0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27" extrusionOk="0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228" extrusionOk="0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910" extrusionOk="0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" h="2321" extrusionOk="0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2242" extrusionOk="0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941" extrusionOk="0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21" extrusionOk="0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233" extrusionOk="0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32" extrusionOk="0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341" extrusionOk="0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2232" extrusionOk="0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31" extrusionOk="0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25" extrusionOk="0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33" extrusionOk="0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932" extrusionOk="0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32" extrusionOk="0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40" extrusionOk="0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42" extrusionOk="0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38" extrusionOk="0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23" extrusionOk="0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922" extrusionOk="0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338" extrusionOk="0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2222" extrusionOk="0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1921" extrusionOk="0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32" extrusionOk="0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39" extrusionOk="0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15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941" extrusionOk="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15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337" extrusionOk="0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2" name="Google Shape;192;p15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234" extrusionOk="0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3" name="Google Shape;193;p15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961" extrusionOk="0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" name="Google Shape;194;p15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335" extrusionOk="0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5" name="Google Shape;195;p15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5" h="2239" extrusionOk="0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6" name="Google Shape;196;p15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53" extrusionOk="0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7" name="Google Shape;197;p15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355" extrusionOk="0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8" name="Google Shape;198;p15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239" extrusionOk="0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9" name="Google Shape;199;p15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953" extrusionOk="0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0" name="Google Shape;200;p15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337" extrusionOk="0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1" name="Google Shape;201;p15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236" extrusionOk="0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2" name="Google Shape;202;p15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1961" extrusionOk="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03" name="Google Shape;203;p15"/>
            <p:cNvSpPr/>
            <p:nvPr/>
          </p:nvSpPr>
          <p:spPr>
            <a:xfrm>
              <a:off x="-104775" y="3778404"/>
              <a:ext cx="6705600" cy="974175"/>
            </a:xfrm>
            <a:custGeom>
              <a:avLst/>
              <a:gdLst/>
              <a:ahLst/>
              <a:cxnLst/>
              <a:rect l="l" t="t" r="r" b="b"/>
              <a:pathLst>
                <a:path w="268224" h="38967" extrusionOk="0">
                  <a:moveTo>
                    <a:pt x="268224" y="32083"/>
                  </a:moveTo>
                  <a:cubicBezTo>
                    <a:pt x="248898" y="33840"/>
                    <a:pt x="221820" y="34245"/>
                    <a:pt x="211836" y="17605"/>
                  </a:cubicBezTo>
                  <a:cubicBezTo>
                    <a:pt x="208799" y="12543"/>
                    <a:pt x="211874" y="2463"/>
                    <a:pt x="217551" y="841"/>
                  </a:cubicBezTo>
                  <a:cubicBezTo>
                    <a:pt x="221273" y="-222"/>
                    <a:pt x="227752" y="4867"/>
                    <a:pt x="226314" y="8461"/>
                  </a:cubicBezTo>
                  <a:cubicBezTo>
                    <a:pt x="218276" y="28557"/>
                    <a:pt x="181986" y="10999"/>
                    <a:pt x="161544" y="3889"/>
                  </a:cubicBezTo>
                  <a:cubicBezTo>
                    <a:pt x="153435" y="1069"/>
                    <a:pt x="144577" y="1118"/>
                    <a:pt x="136017" y="460"/>
                  </a:cubicBezTo>
                  <a:cubicBezTo>
                    <a:pt x="130354" y="24"/>
                    <a:pt x="123269" y="-508"/>
                    <a:pt x="119253" y="3508"/>
                  </a:cubicBezTo>
                  <a:cubicBezTo>
                    <a:pt x="106843" y="15918"/>
                    <a:pt x="97059" y="36128"/>
                    <a:pt x="79629" y="38179"/>
                  </a:cubicBezTo>
                  <a:cubicBezTo>
                    <a:pt x="65852" y="39800"/>
                    <a:pt x="51603" y="38689"/>
                    <a:pt x="38100" y="35512"/>
                  </a:cubicBezTo>
                  <a:cubicBezTo>
                    <a:pt x="25715" y="32598"/>
                    <a:pt x="11380" y="27536"/>
                    <a:pt x="0" y="33226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04" name="Google Shape;204;p15"/>
          <p:cNvGrpSpPr/>
          <p:nvPr/>
        </p:nvGrpSpPr>
        <p:grpSpPr>
          <a:xfrm>
            <a:off x="6248244" y="-97738"/>
            <a:ext cx="9580331" cy="2631366"/>
            <a:chOff x="6057744" y="-333363"/>
            <a:chExt cx="9580331" cy="2631366"/>
          </a:xfrm>
        </p:grpSpPr>
        <p:grpSp>
          <p:nvGrpSpPr>
            <p:cNvPr id="205" name="Google Shape;205;p15"/>
            <p:cNvGrpSpPr/>
            <p:nvPr/>
          </p:nvGrpSpPr>
          <p:grpSpPr>
            <a:xfrm rot="-7355672">
              <a:off x="6288600" y="146026"/>
              <a:ext cx="2053828" cy="1672589"/>
              <a:chOff x="3394530" y="930105"/>
              <a:chExt cx="4611828" cy="3755764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3394530" y="1214097"/>
                <a:ext cx="2187893" cy="2136822"/>
              </a:xfrm>
              <a:custGeom>
                <a:avLst/>
                <a:gdLst/>
                <a:ahLst/>
                <a:cxnLst/>
                <a:rect l="l" t="t" r="r" b="b"/>
                <a:pathLst>
                  <a:path w="101444" h="99076" extrusionOk="0">
                    <a:moveTo>
                      <a:pt x="14196" y="0"/>
                    </a:moveTo>
                    <a:lnTo>
                      <a:pt x="13949" y="247"/>
                    </a:lnTo>
                    <a:cubicBezTo>
                      <a:pt x="13167" y="1029"/>
                      <a:pt x="14217" y="2900"/>
                      <a:pt x="15657" y="4361"/>
                    </a:cubicBezTo>
                    <a:lnTo>
                      <a:pt x="47276" y="36103"/>
                    </a:lnTo>
                    <a:lnTo>
                      <a:pt x="49374" y="38223"/>
                    </a:lnTo>
                    <a:cubicBezTo>
                      <a:pt x="38492" y="44025"/>
                      <a:pt x="28062" y="50051"/>
                      <a:pt x="19956" y="55257"/>
                    </a:cubicBezTo>
                    <a:lnTo>
                      <a:pt x="640" y="54413"/>
                    </a:lnTo>
                    <a:lnTo>
                      <a:pt x="495" y="54577"/>
                    </a:lnTo>
                    <a:cubicBezTo>
                      <a:pt x="1" y="55194"/>
                      <a:pt x="105" y="56080"/>
                      <a:pt x="722" y="56574"/>
                    </a:cubicBezTo>
                    <a:lnTo>
                      <a:pt x="8806" y="63012"/>
                    </a:lnTo>
                    <a:cubicBezTo>
                      <a:pt x="3808" y="66983"/>
                      <a:pt x="3602" y="68320"/>
                      <a:pt x="3972" y="69060"/>
                    </a:cubicBezTo>
                    <a:cubicBezTo>
                      <a:pt x="4166" y="69418"/>
                      <a:pt x="4567" y="69740"/>
                      <a:pt x="5666" y="69740"/>
                    </a:cubicBezTo>
                    <a:cubicBezTo>
                      <a:pt x="6782" y="69740"/>
                      <a:pt x="8617" y="69408"/>
                      <a:pt x="11686" y="68443"/>
                    </a:cubicBezTo>
                    <a:lnTo>
                      <a:pt x="12489" y="78729"/>
                    </a:lnTo>
                    <a:cubicBezTo>
                      <a:pt x="12530" y="79121"/>
                      <a:pt x="12695" y="79470"/>
                      <a:pt x="12983" y="79717"/>
                    </a:cubicBezTo>
                    <a:cubicBezTo>
                      <a:pt x="13234" y="79932"/>
                      <a:pt x="13548" y="80054"/>
                      <a:pt x="13884" y="80054"/>
                    </a:cubicBezTo>
                    <a:cubicBezTo>
                      <a:pt x="13932" y="80054"/>
                      <a:pt x="13982" y="80051"/>
                      <a:pt x="14031" y="80046"/>
                    </a:cubicBezTo>
                    <a:lnTo>
                      <a:pt x="14237" y="80026"/>
                    </a:lnTo>
                    <a:lnTo>
                      <a:pt x="14258" y="79985"/>
                    </a:lnTo>
                    <a:lnTo>
                      <a:pt x="14319" y="79985"/>
                    </a:lnTo>
                    <a:lnTo>
                      <a:pt x="21561" y="68176"/>
                    </a:lnTo>
                    <a:lnTo>
                      <a:pt x="21582" y="68176"/>
                    </a:lnTo>
                    <a:lnTo>
                      <a:pt x="24421" y="63527"/>
                    </a:lnTo>
                    <a:cubicBezTo>
                      <a:pt x="33163" y="59762"/>
                      <a:pt x="43902" y="54558"/>
                      <a:pt x="54703" y="48838"/>
                    </a:cubicBezTo>
                    <a:lnTo>
                      <a:pt x="55505" y="52007"/>
                    </a:lnTo>
                    <a:lnTo>
                      <a:pt x="63981" y="95351"/>
                    </a:lnTo>
                    <a:cubicBezTo>
                      <a:pt x="64351" y="97244"/>
                      <a:pt x="65236" y="99076"/>
                      <a:pt x="66265" y="99076"/>
                    </a:cubicBezTo>
                    <a:lnTo>
                      <a:pt x="66430" y="99076"/>
                    </a:lnTo>
                    <a:lnTo>
                      <a:pt x="66759" y="99013"/>
                    </a:lnTo>
                    <a:lnTo>
                      <a:pt x="66759" y="98994"/>
                    </a:lnTo>
                    <a:lnTo>
                      <a:pt x="66800" y="98994"/>
                    </a:lnTo>
                    <a:lnTo>
                      <a:pt x="68322" y="70645"/>
                    </a:lnTo>
                    <a:cubicBezTo>
                      <a:pt x="68671" y="70480"/>
                      <a:pt x="69000" y="70294"/>
                      <a:pt x="69351" y="70110"/>
                    </a:cubicBezTo>
                    <a:cubicBezTo>
                      <a:pt x="69433" y="70069"/>
                      <a:pt x="69515" y="70028"/>
                      <a:pt x="69576" y="69987"/>
                    </a:cubicBezTo>
                    <a:cubicBezTo>
                      <a:pt x="71614" y="68917"/>
                      <a:pt x="73444" y="67785"/>
                      <a:pt x="74760" y="66797"/>
                    </a:cubicBezTo>
                    <a:cubicBezTo>
                      <a:pt x="76777" y="65296"/>
                      <a:pt x="76839" y="64679"/>
                      <a:pt x="76633" y="64287"/>
                    </a:cubicBezTo>
                    <a:cubicBezTo>
                      <a:pt x="76511" y="64078"/>
                      <a:pt x="76301" y="63892"/>
                      <a:pt x="75762" y="63892"/>
                    </a:cubicBezTo>
                    <a:cubicBezTo>
                      <a:pt x="75297" y="63892"/>
                      <a:pt x="74590" y="64030"/>
                      <a:pt x="73485" y="64411"/>
                    </a:cubicBezTo>
                    <a:cubicBezTo>
                      <a:pt x="72107" y="64905"/>
                      <a:pt x="70379" y="65667"/>
                      <a:pt x="68548" y="66613"/>
                    </a:cubicBezTo>
                    <a:lnTo>
                      <a:pt x="68753" y="62910"/>
                    </a:lnTo>
                    <a:lnTo>
                      <a:pt x="68816" y="62888"/>
                    </a:lnTo>
                    <a:lnTo>
                      <a:pt x="68816" y="62024"/>
                    </a:lnTo>
                    <a:cubicBezTo>
                      <a:pt x="68877" y="61983"/>
                      <a:pt x="68939" y="61964"/>
                      <a:pt x="69022" y="61922"/>
                    </a:cubicBezTo>
                    <a:cubicBezTo>
                      <a:pt x="69617" y="61634"/>
                      <a:pt x="70235" y="61325"/>
                      <a:pt x="70852" y="60996"/>
                    </a:cubicBezTo>
                    <a:cubicBezTo>
                      <a:pt x="71263" y="60770"/>
                      <a:pt x="71655" y="60565"/>
                      <a:pt x="72045" y="60338"/>
                    </a:cubicBezTo>
                    <a:cubicBezTo>
                      <a:pt x="73589" y="59474"/>
                      <a:pt x="74966" y="58590"/>
                      <a:pt x="76016" y="57808"/>
                    </a:cubicBezTo>
                    <a:cubicBezTo>
                      <a:pt x="76345" y="57561"/>
                      <a:pt x="76592" y="57355"/>
                      <a:pt x="76818" y="57169"/>
                    </a:cubicBezTo>
                    <a:cubicBezTo>
                      <a:pt x="78052" y="56100"/>
                      <a:pt x="78073" y="55606"/>
                      <a:pt x="77909" y="55277"/>
                    </a:cubicBezTo>
                    <a:cubicBezTo>
                      <a:pt x="77789" y="55071"/>
                      <a:pt x="77583" y="54893"/>
                      <a:pt x="77062" y="54893"/>
                    </a:cubicBezTo>
                    <a:cubicBezTo>
                      <a:pt x="76598" y="54893"/>
                      <a:pt x="75885" y="55034"/>
                      <a:pt x="74760" y="55422"/>
                    </a:cubicBezTo>
                    <a:cubicBezTo>
                      <a:pt x="74472" y="55524"/>
                      <a:pt x="74143" y="55647"/>
                      <a:pt x="73814" y="55771"/>
                    </a:cubicBezTo>
                    <a:cubicBezTo>
                      <a:pt x="72437" y="56305"/>
                      <a:pt x="70852" y="57046"/>
                      <a:pt x="69227" y="57910"/>
                    </a:cubicBezTo>
                    <a:cubicBezTo>
                      <a:pt x="69145" y="57951"/>
                      <a:pt x="69083" y="57992"/>
                      <a:pt x="69000" y="58033"/>
                    </a:cubicBezTo>
                    <a:lnTo>
                      <a:pt x="69186" y="54906"/>
                    </a:lnTo>
                    <a:cubicBezTo>
                      <a:pt x="69741" y="54618"/>
                      <a:pt x="70297" y="54330"/>
                      <a:pt x="70873" y="54023"/>
                    </a:cubicBezTo>
                    <a:cubicBezTo>
                      <a:pt x="70975" y="53982"/>
                      <a:pt x="71531" y="53672"/>
                      <a:pt x="72333" y="53220"/>
                    </a:cubicBezTo>
                    <a:cubicBezTo>
                      <a:pt x="75501" y="51431"/>
                      <a:pt x="82578" y="47212"/>
                      <a:pt x="81673" y="45506"/>
                    </a:cubicBezTo>
                    <a:cubicBezTo>
                      <a:pt x="81501" y="45181"/>
                      <a:pt x="81095" y="45043"/>
                      <a:pt x="80528" y="45043"/>
                    </a:cubicBezTo>
                    <a:cubicBezTo>
                      <a:pt x="79873" y="45043"/>
                      <a:pt x="79003" y="45228"/>
                      <a:pt x="78032" y="45526"/>
                    </a:cubicBezTo>
                    <a:cubicBezTo>
                      <a:pt x="75029" y="46431"/>
                      <a:pt x="71038" y="48386"/>
                      <a:pt x="69494" y="49187"/>
                    </a:cubicBezTo>
                    <a:lnTo>
                      <a:pt x="69535" y="48323"/>
                    </a:lnTo>
                    <a:lnTo>
                      <a:pt x="69659" y="45917"/>
                    </a:lnTo>
                    <a:lnTo>
                      <a:pt x="69968" y="40424"/>
                    </a:lnTo>
                    <a:cubicBezTo>
                      <a:pt x="70009" y="40404"/>
                      <a:pt x="70029" y="40382"/>
                      <a:pt x="70070" y="40363"/>
                    </a:cubicBezTo>
                    <a:cubicBezTo>
                      <a:pt x="70379" y="40198"/>
                      <a:pt x="70709" y="39992"/>
                      <a:pt x="71038" y="39806"/>
                    </a:cubicBezTo>
                    <a:cubicBezTo>
                      <a:pt x="71222" y="39683"/>
                      <a:pt x="71428" y="39581"/>
                      <a:pt x="71614" y="39477"/>
                    </a:cubicBezTo>
                    <a:cubicBezTo>
                      <a:pt x="71675" y="39436"/>
                      <a:pt x="71757" y="39395"/>
                      <a:pt x="71839" y="39334"/>
                    </a:cubicBezTo>
                    <a:cubicBezTo>
                      <a:pt x="74020" y="38059"/>
                      <a:pt x="76222" y="36762"/>
                      <a:pt x="78381" y="35467"/>
                    </a:cubicBezTo>
                    <a:cubicBezTo>
                      <a:pt x="88338" y="29418"/>
                      <a:pt x="101443" y="20860"/>
                      <a:pt x="100826" y="17898"/>
                    </a:cubicBezTo>
                    <a:lnTo>
                      <a:pt x="100846" y="17528"/>
                    </a:lnTo>
                    <a:lnTo>
                      <a:pt x="100703" y="17610"/>
                    </a:lnTo>
                    <a:cubicBezTo>
                      <a:pt x="100440" y="17209"/>
                      <a:pt x="99845" y="17029"/>
                      <a:pt x="98986" y="17029"/>
                    </a:cubicBezTo>
                    <a:cubicBezTo>
                      <a:pt x="92656" y="17029"/>
                      <a:pt x="72016" y="26829"/>
                      <a:pt x="64825" y="30343"/>
                    </a:cubicBezTo>
                    <a:lnTo>
                      <a:pt x="58406" y="26497"/>
                    </a:lnTo>
                    <a:lnTo>
                      <a:pt x="57748" y="26105"/>
                    </a:lnTo>
                    <a:cubicBezTo>
                      <a:pt x="60258" y="24706"/>
                      <a:pt x="68177" y="20098"/>
                      <a:pt x="67231" y="18309"/>
                    </a:cubicBezTo>
                    <a:cubicBezTo>
                      <a:pt x="67094" y="18044"/>
                      <a:pt x="66825" y="17807"/>
                      <a:pt x="66112" y="17807"/>
                    </a:cubicBezTo>
                    <a:cubicBezTo>
                      <a:pt x="65440" y="17807"/>
                      <a:pt x="64371" y="18018"/>
                      <a:pt x="62644" y="18617"/>
                    </a:cubicBezTo>
                    <a:cubicBezTo>
                      <a:pt x="60258" y="19440"/>
                      <a:pt x="57233" y="20819"/>
                      <a:pt x="54106" y="22465"/>
                    </a:cubicBezTo>
                    <a:cubicBezTo>
                      <a:pt x="53675" y="22690"/>
                      <a:pt x="53263" y="22937"/>
                      <a:pt x="52830" y="23164"/>
                    </a:cubicBezTo>
                    <a:lnTo>
                      <a:pt x="51061" y="22095"/>
                    </a:lnTo>
                    <a:lnTo>
                      <a:pt x="50156" y="21560"/>
                    </a:lnTo>
                    <a:cubicBezTo>
                      <a:pt x="52111" y="20510"/>
                      <a:pt x="53859" y="19420"/>
                      <a:pt x="55135" y="18474"/>
                    </a:cubicBezTo>
                    <a:cubicBezTo>
                      <a:pt x="57172" y="16952"/>
                      <a:pt x="57233" y="16334"/>
                      <a:pt x="57007" y="15943"/>
                    </a:cubicBezTo>
                    <a:cubicBezTo>
                      <a:pt x="56872" y="15689"/>
                      <a:pt x="56560" y="15582"/>
                      <a:pt x="56131" y="15582"/>
                    </a:cubicBezTo>
                    <a:cubicBezTo>
                      <a:pt x="54095" y="15582"/>
                      <a:pt x="49414" y="17998"/>
                      <a:pt x="48326" y="18576"/>
                    </a:cubicBezTo>
                    <a:cubicBezTo>
                      <a:pt x="47770" y="18885"/>
                      <a:pt x="47215" y="19193"/>
                      <a:pt x="46700" y="19481"/>
                    </a:cubicBezTo>
                    <a:lnTo>
                      <a:pt x="43120" y="17342"/>
                    </a:lnTo>
                    <a:lnTo>
                      <a:pt x="42771" y="17136"/>
                    </a:lnTo>
                    <a:cubicBezTo>
                      <a:pt x="44972" y="15902"/>
                      <a:pt x="49498" y="13186"/>
                      <a:pt x="48839" y="11952"/>
                    </a:cubicBezTo>
                    <a:cubicBezTo>
                      <a:pt x="48704" y="11699"/>
                      <a:pt x="48395" y="11592"/>
                      <a:pt x="47970" y="11592"/>
                    </a:cubicBezTo>
                    <a:cubicBezTo>
                      <a:pt x="45937" y="11592"/>
                      <a:pt x="41247" y="14028"/>
                      <a:pt x="40158" y="14606"/>
                    </a:cubicBezTo>
                    <a:cubicBezTo>
                      <a:pt x="39870" y="14750"/>
                      <a:pt x="39582" y="14894"/>
                      <a:pt x="39315" y="15059"/>
                    </a:cubicBezTo>
                    <a:lnTo>
                      <a:pt x="14196" y="0"/>
                    </a:lnTo>
                    <a:close/>
                  </a:path>
                </a:pathLst>
              </a:custGeom>
              <a:solidFill>
                <a:srgbClr val="13394F">
                  <a:alpha val="345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07" name="Google Shape;207;p15"/>
              <p:cNvGrpSpPr/>
              <p:nvPr/>
            </p:nvGrpSpPr>
            <p:grpSpPr>
              <a:xfrm>
                <a:off x="4138184" y="930105"/>
                <a:ext cx="3868174" cy="3755764"/>
                <a:chOff x="4138184" y="930105"/>
                <a:chExt cx="3868174" cy="3755764"/>
              </a:xfrm>
            </p:grpSpPr>
            <p:sp>
              <p:nvSpPr>
                <p:cNvPr id="208" name="Google Shape;208;p15"/>
                <p:cNvSpPr/>
                <p:nvPr/>
              </p:nvSpPr>
              <p:spPr>
                <a:xfrm>
                  <a:off x="4138184" y="930105"/>
                  <a:ext cx="3868174" cy="37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52" h="174140" extrusionOk="0">
                      <a:moveTo>
                        <a:pt x="24442" y="1"/>
                      </a:moveTo>
                      <a:lnTo>
                        <a:pt x="24442" y="1"/>
                      </a:lnTo>
                      <a:cubicBezTo>
                        <a:pt x="23537" y="886"/>
                        <a:pt x="24915" y="3704"/>
                        <a:pt x="27466" y="6276"/>
                      </a:cubicBezTo>
                      <a:lnTo>
                        <a:pt x="88011" y="67066"/>
                      </a:lnTo>
                      <a:cubicBezTo>
                        <a:pt x="87846" y="67170"/>
                        <a:pt x="87660" y="67252"/>
                        <a:pt x="87495" y="67354"/>
                      </a:cubicBezTo>
                      <a:cubicBezTo>
                        <a:pt x="67109" y="78175"/>
                        <a:pt x="48778" y="88832"/>
                        <a:pt x="34748" y="97842"/>
                      </a:cubicBezTo>
                      <a:lnTo>
                        <a:pt x="598" y="96361"/>
                      </a:lnTo>
                      <a:lnTo>
                        <a:pt x="598" y="96361"/>
                      </a:lnTo>
                      <a:cubicBezTo>
                        <a:pt x="1" y="97123"/>
                        <a:pt x="124" y="98254"/>
                        <a:pt x="886" y="98871"/>
                      </a:cubicBezTo>
                      <a:lnTo>
                        <a:pt x="15967" y="110885"/>
                      </a:lnTo>
                      <a:cubicBezTo>
                        <a:pt x="9403" y="115987"/>
                        <a:pt x="6029" y="119670"/>
                        <a:pt x="6852" y="121253"/>
                      </a:cubicBezTo>
                      <a:cubicBezTo>
                        <a:pt x="7150" y="121805"/>
                        <a:pt x="7957" y="122070"/>
                        <a:pt x="9222" y="122070"/>
                      </a:cubicBezTo>
                      <a:cubicBezTo>
                        <a:pt x="11547" y="122070"/>
                        <a:pt x="15419" y="121177"/>
                        <a:pt x="20534" y="119525"/>
                      </a:cubicBezTo>
                      <a:lnTo>
                        <a:pt x="22056" y="138720"/>
                      </a:lnTo>
                      <a:cubicBezTo>
                        <a:pt x="22114" y="139657"/>
                        <a:pt x="22914" y="140372"/>
                        <a:pt x="23840" y="140372"/>
                      </a:cubicBezTo>
                      <a:cubicBezTo>
                        <a:pt x="23889" y="140372"/>
                        <a:pt x="23939" y="140370"/>
                        <a:pt x="23990" y="140366"/>
                      </a:cubicBezTo>
                      <a:lnTo>
                        <a:pt x="41866" y="111255"/>
                      </a:lnTo>
                      <a:cubicBezTo>
                        <a:pt x="57172" y="104672"/>
                        <a:pt x="76284" y="95477"/>
                        <a:pt x="96671" y="84635"/>
                      </a:cubicBezTo>
                      <a:lnTo>
                        <a:pt x="97041" y="84451"/>
                      </a:lnTo>
                      <a:lnTo>
                        <a:pt x="113397" y="168117"/>
                      </a:lnTo>
                      <a:cubicBezTo>
                        <a:pt x="114067" y="171506"/>
                        <a:pt x="115529" y="174140"/>
                        <a:pt x="116736" y="174140"/>
                      </a:cubicBezTo>
                      <a:cubicBezTo>
                        <a:pt x="116789" y="174140"/>
                        <a:pt x="116842" y="174134"/>
                        <a:pt x="116894" y="174124"/>
                      </a:cubicBezTo>
                      <a:lnTo>
                        <a:pt x="119651" y="123949"/>
                      </a:lnTo>
                      <a:cubicBezTo>
                        <a:pt x="120493" y="123538"/>
                        <a:pt x="121379" y="123085"/>
                        <a:pt x="122263" y="122633"/>
                      </a:cubicBezTo>
                      <a:cubicBezTo>
                        <a:pt x="129608" y="118724"/>
                        <a:pt x="135080" y="114629"/>
                        <a:pt x="134463" y="113477"/>
                      </a:cubicBezTo>
                      <a:cubicBezTo>
                        <a:pt x="134356" y="113272"/>
                        <a:pt x="134065" y="113175"/>
                        <a:pt x="133616" y="113175"/>
                      </a:cubicBezTo>
                      <a:cubicBezTo>
                        <a:pt x="131540" y="113175"/>
                        <a:pt x="126100" y="115259"/>
                        <a:pt x="120062" y="118456"/>
                      </a:cubicBezTo>
                      <a:cubicBezTo>
                        <a:pt x="120021" y="118477"/>
                        <a:pt x="119980" y="118497"/>
                        <a:pt x="119958" y="118518"/>
                      </a:cubicBezTo>
                      <a:lnTo>
                        <a:pt x="120493" y="108663"/>
                      </a:lnTo>
                      <a:cubicBezTo>
                        <a:pt x="121790" y="108046"/>
                        <a:pt x="123148" y="107388"/>
                        <a:pt x="124525" y="106647"/>
                      </a:cubicBezTo>
                      <a:cubicBezTo>
                        <a:pt x="131871" y="102738"/>
                        <a:pt x="137343" y="98645"/>
                        <a:pt x="136726" y="97493"/>
                      </a:cubicBezTo>
                      <a:cubicBezTo>
                        <a:pt x="136619" y="97288"/>
                        <a:pt x="136328" y="97191"/>
                        <a:pt x="135878" y="97191"/>
                      </a:cubicBezTo>
                      <a:cubicBezTo>
                        <a:pt x="133802" y="97191"/>
                        <a:pt x="128362" y="99275"/>
                        <a:pt x="122325" y="102472"/>
                      </a:cubicBezTo>
                      <a:cubicBezTo>
                        <a:pt x="121790" y="102760"/>
                        <a:pt x="121296" y="103026"/>
                        <a:pt x="120781" y="103314"/>
                      </a:cubicBezTo>
                      <a:lnTo>
                        <a:pt x="121193" y="96012"/>
                      </a:lnTo>
                      <a:cubicBezTo>
                        <a:pt x="122304" y="95456"/>
                        <a:pt x="123415" y="94880"/>
                        <a:pt x="124567" y="94284"/>
                      </a:cubicBezTo>
                      <a:cubicBezTo>
                        <a:pt x="135922" y="88256"/>
                        <a:pt x="144357" y="81919"/>
                        <a:pt x="143411" y="80150"/>
                      </a:cubicBezTo>
                      <a:cubicBezTo>
                        <a:pt x="143244" y="79835"/>
                        <a:pt x="142793" y="79685"/>
                        <a:pt x="142100" y="79685"/>
                      </a:cubicBezTo>
                      <a:cubicBezTo>
                        <a:pt x="138947" y="79685"/>
                        <a:pt x="130787" y="82791"/>
                        <a:pt x="121645" y="87597"/>
                      </a:cubicBezTo>
                      <a:lnTo>
                        <a:pt x="122592" y="70338"/>
                      </a:lnTo>
                      <a:cubicBezTo>
                        <a:pt x="156269" y="51020"/>
                        <a:pt x="179351" y="34583"/>
                        <a:pt x="177314" y="30736"/>
                      </a:cubicBezTo>
                      <a:cubicBezTo>
                        <a:pt x="177018" y="30181"/>
                        <a:pt x="176211" y="29913"/>
                        <a:pt x="174939" y="29913"/>
                      </a:cubicBezTo>
                      <a:cubicBezTo>
                        <a:pt x="167445" y="29913"/>
                        <a:pt x="143845" y="39208"/>
                        <a:pt x="114157" y="53735"/>
                      </a:cubicBezTo>
                      <a:lnTo>
                        <a:pt x="100148" y="45342"/>
                      </a:lnTo>
                      <a:cubicBezTo>
                        <a:pt x="110887" y="39521"/>
                        <a:pt x="118704" y="33575"/>
                        <a:pt x="117778" y="31868"/>
                      </a:cubicBezTo>
                      <a:cubicBezTo>
                        <a:pt x="117614" y="31554"/>
                        <a:pt x="117165" y="31405"/>
                        <a:pt x="116475" y="31405"/>
                      </a:cubicBezTo>
                      <a:cubicBezTo>
                        <a:pt x="113272" y="31405"/>
                        <a:pt x="104861" y="34623"/>
                        <a:pt x="95519" y="39582"/>
                      </a:cubicBezTo>
                      <a:cubicBezTo>
                        <a:pt x="94635" y="40056"/>
                        <a:pt x="93749" y="40528"/>
                        <a:pt x="92885" y="41002"/>
                      </a:cubicBezTo>
                      <a:lnTo>
                        <a:pt x="86653" y="37258"/>
                      </a:lnTo>
                      <a:cubicBezTo>
                        <a:pt x="86919" y="37134"/>
                        <a:pt x="87188" y="36990"/>
                        <a:pt x="87476" y="36846"/>
                      </a:cubicBezTo>
                      <a:cubicBezTo>
                        <a:pt x="94819" y="32938"/>
                        <a:pt x="100272" y="28843"/>
                        <a:pt x="99674" y="27691"/>
                      </a:cubicBezTo>
                      <a:cubicBezTo>
                        <a:pt x="99564" y="27486"/>
                        <a:pt x="99270" y="27389"/>
                        <a:pt x="98819" y="27389"/>
                      </a:cubicBezTo>
                      <a:cubicBezTo>
                        <a:pt x="96732" y="27389"/>
                        <a:pt x="91292" y="29473"/>
                        <a:pt x="85254" y="32669"/>
                      </a:cubicBezTo>
                      <a:cubicBezTo>
                        <a:pt x="84122" y="33287"/>
                        <a:pt x="83032" y="33884"/>
                        <a:pt x="82003" y="34480"/>
                      </a:cubicBezTo>
                      <a:lnTo>
                        <a:pt x="73569" y="29440"/>
                      </a:lnTo>
                      <a:cubicBezTo>
                        <a:pt x="80605" y="25634"/>
                        <a:pt x="85748" y="21725"/>
                        <a:pt x="85150" y="20614"/>
                      </a:cubicBezTo>
                      <a:cubicBezTo>
                        <a:pt x="85044" y="20409"/>
                        <a:pt x="84753" y="20312"/>
                        <a:pt x="84305" y="20312"/>
                      </a:cubicBezTo>
                      <a:cubicBezTo>
                        <a:pt x="82231" y="20312"/>
                        <a:pt x="76790" y="22400"/>
                        <a:pt x="70750" y="25614"/>
                      </a:cubicBezTo>
                      <a:cubicBezTo>
                        <a:pt x="70113" y="25943"/>
                        <a:pt x="69496" y="26292"/>
                        <a:pt x="68878" y="26621"/>
                      </a:cubicBezTo>
                      <a:lnTo>
                        <a:pt x="68878" y="26621"/>
                      </a:lnTo>
                      <a:lnTo>
                        <a:pt x="244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" name="Google Shape;209;p15"/>
                <p:cNvSpPr/>
                <p:nvPr/>
              </p:nvSpPr>
              <p:spPr>
                <a:xfrm>
                  <a:off x="4286848" y="1607173"/>
                  <a:ext cx="3675555" cy="307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21" h="142725" extrusionOk="0">
                      <a:moveTo>
                        <a:pt x="170421" y="1"/>
                      </a:moveTo>
                      <a:lnTo>
                        <a:pt x="63" y="88914"/>
                      </a:lnTo>
                      <a:lnTo>
                        <a:pt x="63" y="88914"/>
                      </a:lnTo>
                      <a:cubicBezTo>
                        <a:pt x="0" y="89243"/>
                        <a:pt x="0" y="89531"/>
                        <a:pt x="124" y="89758"/>
                      </a:cubicBezTo>
                      <a:cubicBezTo>
                        <a:pt x="423" y="90320"/>
                        <a:pt x="1237" y="90589"/>
                        <a:pt x="2515" y="90589"/>
                      </a:cubicBezTo>
                      <a:cubicBezTo>
                        <a:pt x="4841" y="90589"/>
                        <a:pt x="8706" y="89697"/>
                        <a:pt x="13805" y="88050"/>
                      </a:cubicBezTo>
                      <a:lnTo>
                        <a:pt x="15306" y="107245"/>
                      </a:lnTo>
                      <a:cubicBezTo>
                        <a:pt x="15384" y="108182"/>
                        <a:pt x="16167" y="108897"/>
                        <a:pt x="17090" y="108897"/>
                      </a:cubicBezTo>
                      <a:cubicBezTo>
                        <a:pt x="17140" y="108897"/>
                        <a:pt x="17190" y="108895"/>
                        <a:pt x="17240" y="108891"/>
                      </a:cubicBezTo>
                      <a:lnTo>
                        <a:pt x="35097" y="79801"/>
                      </a:lnTo>
                      <a:cubicBezTo>
                        <a:pt x="50383" y="73238"/>
                        <a:pt x="69452" y="64043"/>
                        <a:pt x="89819" y="53222"/>
                      </a:cubicBezTo>
                      <a:lnTo>
                        <a:pt x="90189" y="53036"/>
                      </a:lnTo>
                      <a:lnTo>
                        <a:pt x="106565" y="136683"/>
                      </a:lnTo>
                      <a:cubicBezTo>
                        <a:pt x="107237" y="140103"/>
                        <a:pt x="108726" y="142724"/>
                        <a:pt x="109918" y="142724"/>
                      </a:cubicBezTo>
                      <a:cubicBezTo>
                        <a:pt x="109966" y="142724"/>
                        <a:pt x="110014" y="142720"/>
                        <a:pt x="110062" y="142711"/>
                      </a:cubicBezTo>
                      <a:lnTo>
                        <a:pt x="112799" y="92556"/>
                      </a:lnTo>
                      <a:cubicBezTo>
                        <a:pt x="113641" y="92123"/>
                        <a:pt x="114505" y="91692"/>
                        <a:pt x="115391" y="91218"/>
                      </a:cubicBezTo>
                      <a:cubicBezTo>
                        <a:pt x="122734" y="87331"/>
                        <a:pt x="128187" y="83236"/>
                        <a:pt x="127570" y="82084"/>
                      </a:cubicBezTo>
                      <a:cubicBezTo>
                        <a:pt x="127463" y="81878"/>
                        <a:pt x="127170" y="81780"/>
                        <a:pt x="126718" y="81780"/>
                      </a:cubicBezTo>
                      <a:cubicBezTo>
                        <a:pt x="124642" y="81780"/>
                        <a:pt x="119221" y="83852"/>
                        <a:pt x="113189" y="87063"/>
                      </a:cubicBezTo>
                      <a:cubicBezTo>
                        <a:pt x="113148" y="87084"/>
                        <a:pt x="113128" y="87104"/>
                        <a:pt x="113087" y="87104"/>
                      </a:cubicBezTo>
                      <a:lnTo>
                        <a:pt x="113622" y="77250"/>
                      </a:lnTo>
                      <a:cubicBezTo>
                        <a:pt x="114917" y="76653"/>
                        <a:pt x="116255" y="75975"/>
                        <a:pt x="117654" y="75234"/>
                      </a:cubicBezTo>
                      <a:cubicBezTo>
                        <a:pt x="124997" y="71345"/>
                        <a:pt x="130450" y="67252"/>
                        <a:pt x="129833" y="66100"/>
                      </a:cubicBezTo>
                      <a:cubicBezTo>
                        <a:pt x="129723" y="65895"/>
                        <a:pt x="129429" y="65798"/>
                        <a:pt x="128978" y="65798"/>
                      </a:cubicBezTo>
                      <a:cubicBezTo>
                        <a:pt x="126896" y="65798"/>
                        <a:pt x="121469" y="67882"/>
                        <a:pt x="115432" y="71079"/>
                      </a:cubicBezTo>
                      <a:cubicBezTo>
                        <a:pt x="114917" y="71367"/>
                        <a:pt x="114403" y="71633"/>
                        <a:pt x="113910" y="71921"/>
                      </a:cubicBezTo>
                      <a:lnTo>
                        <a:pt x="114300" y="64619"/>
                      </a:lnTo>
                      <a:cubicBezTo>
                        <a:pt x="115411" y="64063"/>
                        <a:pt x="116543" y="63487"/>
                        <a:pt x="117674" y="62870"/>
                      </a:cubicBezTo>
                      <a:cubicBezTo>
                        <a:pt x="129010" y="56863"/>
                        <a:pt x="137444" y="50548"/>
                        <a:pt x="136498" y="48757"/>
                      </a:cubicBezTo>
                      <a:cubicBezTo>
                        <a:pt x="136331" y="48442"/>
                        <a:pt x="135880" y="48292"/>
                        <a:pt x="135187" y="48292"/>
                      </a:cubicBezTo>
                      <a:cubicBezTo>
                        <a:pt x="132034" y="48292"/>
                        <a:pt x="123877" y="51398"/>
                        <a:pt x="114752" y="56204"/>
                      </a:cubicBezTo>
                      <a:lnTo>
                        <a:pt x="114752" y="56204"/>
                      </a:lnTo>
                      <a:lnTo>
                        <a:pt x="115699" y="38965"/>
                      </a:lnTo>
                      <a:cubicBezTo>
                        <a:pt x="147791" y="20532"/>
                        <a:pt x="170236" y="4754"/>
                        <a:pt x="1704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" name="Google Shape;210;p15"/>
                <p:cNvSpPr/>
                <p:nvPr/>
              </p:nvSpPr>
              <p:spPr>
                <a:xfrm>
                  <a:off x="7647367" y="1641789"/>
                  <a:ext cx="157982" cy="16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7819" extrusionOk="0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3498" y="3128"/>
                        <a:pt x="3684" y="7818"/>
                        <a:pt x="3684" y="7818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15"/>
                <p:cNvSpPr/>
                <p:nvPr/>
              </p:nvSpPr>
              <p:spPr>
                <a:xfrm>
                  <a:off x="7647367" y="1641789"/>
                  <a:ext cx="157982" cy="113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5248" extrusionOk="0">
                      <a:moveTo>
                        <a:pt x="3498" y="1"/>
                      </a:moveTo>
                      <a:lnTo>
                        <a:pt x="1" y="1421"/>
                      </a:lnTo>
                      <a:cubicBezTo>
                        <a:pt x="195" y="1419"/>
                        <a:pt x="390" y="1418"/>
                        <a:pt x="585" y="1418"/>
                      </a:cubicBezTo>
                      <a:cubicBezTo>
                        <a:pt x="2807" y="1418"/>
                        <a:pt x="5034" y="1605"/>
                        <a:pt x="6358" y="3704"/>
                      </a:cubicBezTo>
                      <a:cubicBezTo>
                        <a:pt x="6666" y="4197"/>
                        <a:pt x="6872" y="4712"/>
                        <a:pt x="6995" y="5247"/>
                      </a:cubicBezTo>
                      <a:lnTo>
                        <a:pt x="7016" y="5226"/>
                      </a:lnTo>
                      <a:cubicBezTo>
                        <a:pt x="7324" y="680"/>
                        <a:pt x="3498" y="1"/>
                        <a:pt x="349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15"/>
                <p:cNvSpPr/>
                <p:nvPr/>
              </p:nvSpPr>
              <p:spPr>
                <a:xfrm>
                  <a:off x="5940040" y="2183564"/>
                  <a:ext cx="524047" cy="193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8" h="8949" extrusionOk="0">
                      <a:moveTo>
                        <a:pt x="1" y="4485"/>
                      </a:moveTo>
                      <a:cubicBezTo>
                        <a:pt x="3" y="4488"/>
                        <a:pt x="6" y="4491"/>
                        <a:pt x="9" y="4493"/>
                      </a:cubicBezTo>
                      <a:lnTo>
                        <a:pt x="9" y="4493"/>
                      </a:lnTo>
                      <a:lnTo>
                        <a:pt x="1" y="4485"/>
                      </a:lnTo>
                      <a:close/>
                      <a:moveTo>
                        <a:pt x="24297" y="0"/>
                      </a:moveTo>
                      <a:cubicBezTo>
                        <a:pt x="24296" y="1"/>
                        <a:pt x="10841" y="5515"/>
                        <a:pt x="3703" y="5515"/>
                      </a:cubicBezTo>
                      <a:cubicBezTo>
                        <a:pt x="2052" y="5515"/>
                        <a:pt x="740" y="5220"/>
                        <a:pt x="9" y="4493"/>
                      </a:cubicBezTo>
                      <a:lnTo>
                        <a:pt x="9" y="4493"/>
                      </a:lnTo>
                      <a:lnTo>
                        <a:pt x="4466" y="8948"/>
                      </a:lnTo>
                      <a:lnTo>
                        <a:pt x="242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15"/>
                <p:cNvSpPr/>
                <p:nvPr/>
              </p:nvSpPr>
              <p:spPr>
                <a:xfrm>
                  <a:off x="6223998" y="2751480"/>
                  <a:ext cx="35975" cy="145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6749" extrusionOk="0">
                      <a:moveTo>
                        <a:pt x="330" y="1"/>
                      </a:moveTo>
                      <a:cubicBezTo>
                        <a:pt x="228" y="61"/>
                        <a:pt x="104" y="103"/>
                        <a:pt x="1" y="165"/>
                      </a:cubicBezTo>
                      <a:lnTo>
                        <a:pt x="1668" y="6748"/>
                      </a:lnTo>
                      <a:lnTo>
                        <a:pt x="330" y="1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15"/>
                <p:cNvSpPr/>
                <p:nvPr/>
              </p:nvSpPr>
              <p:spPr>
                <a:xfrm>
                  <a:off x="6231094" y="2751027"/>
                  <a:ext cx="32438" cy="161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" h="7469" extrusionOk="0">
                      <a:moveTo>
                        <a:pt x="42" y="0"/>
                      </a:moveTo>
                      <a:cubicBezTo>
                        <a:pt x="22" y="0"/>
                        <a:pt x="22" y="0"/>
                        <a:pt x="1" y="22"/>
                      </a:cubicBezTo>
                      <a:lnTo>
                        <a:pt x="1339" y="6769"/>
                      </a:lnTo>
                      <a:lnTo>
                        <a:pt x="1504" y="746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15"/>
                <p:cNvSpPr/>
                <p:nvPr/>
              </p:nvSpPr>
              <p:spPr>
                <a:xfrm>
                  <a:off x="6223998" y="2502116"/>
                  <a:ext cx="436612" cy="40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4" h="19010" extrusionOk="0">
                      <a:moveTo>
                        <a:pt x="26" y="11713"/>
                      </a:moveTo>
                      <a:lnTo>
                        <a:pt x="26" y="11713"/>
                      </a:lnTo>
                      <a:cubicBezTo>
                        <a:pt x="17" y="11717"/>
                        <a:pt x="9" y="11722"/>
                        <a:pt x="1" y="11727"/>
                      </a:cubicBezTo>
                      <a:lnTo>
                        <a:pt x="26" y="11713"/>
                      </a:lnTo>
                      <a:close/>
                      <a:moveTo>
                        <a:pt x="20244" y="1"/>
                      </a:moveTo>
                      <a:lnTo>
                        <a:pt x="26" y="11713"/>
                      </a:lnTo>
                      <a:lnTo>
                        <a:pt x="26" y="11713"/>
                      </a:lnTo>
                      <a:cubicBezTo>
                        <a:pt x="124" y="11658"/>
                        <a:pt x="236" y="11619"/>
                        <a:pt x="330" y="11563"/>
                      </a:cubicBezTo>
                      <a:cubicBezTo>
                        <a:pt x="351" y="11541"/>
                        <a:pt x="351" y="11541"/>
                        <a:pt x="371" y="11541"/>
                      </a:cubicBezTo>
                      <a:lnTo>
                        <a:pt x="1833" y="19010"/>
                      </a:lnTo>
                      <a:cubicBezTo>
                        <a:pt x="3355" y="11151"/>
                        <a:pt x="20242" y="2"/>
                        <a:pt x="202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5976878" y="1907997"/>
                  <a:ext cx="347884" cy="11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0" h="5552" extrusionOk="0">
                      <a:moveTo>
                        <a:pt x="14895" y="1"/>
                      </a:moveTo>
                      <a:cubicBezTo>
                        <a:pt x="14895" y="1"/>
                        <a:pt x="7966" y="4736"/>
                        <a:pt x="3060" y="4736"/>
                      </a:cubicBezTo>
                      <a:cubicBezTo>
                        <a:pt x="1883" y="4736"/>
                        <a:pt x="821" y="4463"/>
                        <a:pt x="1" y="3786"/>
                      </a:cubicBezTo>
                      <a:lnTo>
                        <a:pt x="1" y="3786"/>
                      </a:lnTo>
                      <a:cubicBezTo>
                        <a:pt x="1" y="3786"/>
                        <a:pt x="739" y="5551"/>
                        <a:pt x="3856" y="5551"/>
                      </a:cubicBezTo>
                      <a:cubicBezTo>
                        <a:pt x="6268" y="5551"/>
                        <a:pt x="10106" y="4494"/>
                        <a:pt x="16130" y="742"/>
                      </a:cubicBezTo>
                      <a:lnTo>
                        <a:pt x="148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4550856" y="3032785"/>
                  <a:ext cx="336777" cy="23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5" h="10740" extrusionOk="0">
                      <a:moveTo>
                        <a:pt x="7797" y="0"/>
                      </a:moveTo>
                      <a:lnTo>
                        <a:pt x="7797" y="0"/>
                      </a:lnTo>
                      <a:cubicBezTo>
                        <a:pt x="11357" y="2406"/>
                        <a:pt x="1" y="10739"/>
                        <a:pt x="1" y="10739"/>
                      </a:cubicBezTo>
                      <a:lnTo>
                        <a:pt x="15614" y="349"/>
                      </a:lnTo>
                      <a:lnTo>
                        <a:pt x="77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8" name="Google Shape;218;p15"/>
                <p:cNvSpPr/>
                <p:nvPr/>
              </p:nvSpPr>
              <p:spPr>
                <a:xfrm>
                  <a:off x="4630268" y="3328281"/>
                  <a:ext cx="413535" cy="157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4" h="7325" extrusionOk="0">
                      <a:moveTo>
                        <a:pt x="19174" y="0"/>
                      </a:moveTo>
                      <a:lnTo>
                        <a:pt x="0" y="7324"/>
                      </a:lnTo>
                      <a:cubicBezTo>
                        <a:pt x="4260" y="6008"/>
                        <a:pt x="7304" y="5555"/>
                        <a:pt x="9485" y="5555"/>
                      </a:cubicBezTo>
                      <a:cubicBezTo>
                        <a:pt x="13825" y="5555"/>
                        <a:pt x="14689" y="7324"/>
                        <a:pt x="14689" y="7324"/>
                      </a:cubicBezTo>
                      <a:lnTo>
                        <a:pt x="1917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5741727" y="1733645"/>
                  <a:ext cx="300845" cy="110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9" h="5110" extrusionOk="0">
                      <a:moveTo>
                        <a:pt x="12303" y="1"/>
                      </a:moveTo>
                      <a:cubicBezTo>
                        <a:pt x="12303" y="1"/>
                        <a:pt x="5931" y="4197"/>
                        <a:pt x="2044" y="4197"/>
                      </a:cubicBezTo>
                      <a:cubicBezTo>
                        <a:pt x="1225" y="4197"/>
                        <a:pt x="516" y="4010"/>
                        <a:pt x="1" y="3559"/>
                      </a:cubicBezTo>
                      <a:lnTo>
                        <a:pt x="1" y="3559"/>
                      </a:lnTo>
                      <a:cubicBezTo>
                        <a:pt x="1" y="3559"/>
                        <a:pt x="291" y="5110"/>
                        <a:pt x="2911" y="5110"/>
                      </a:cubicBezTo>
                      <a:cubicBezTo>
                        <a:pt x="4918" y="5110"/>
                        <a:pt x="8292" y="4200"/>
                        <a:pt x="13949" y="988"/>
                      </a:cubicBezTo>
                      <a:lnTo>
                        <a:pt x="12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5495038" y="1565052"/>
                  <a:ext cx="246711" cy="8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9" h="3809" extrusionOk="0">
                      <a:moveTo>
                        <a:pt x="10657" y="0"/>
                      </a:moveTo>
                      <a:cubicBezTo>
                        <a:pt x="10657" y="0"/>
                        <a:pt x="6835" y="3289"/>
                        <a:pt x="3293" y="3289"/>
                      </a:cubicBezTo>
                      <a:cubicBezTo>
                        <a:pt x="2114" y="3289"/>
                        <a:pt x="966" y="2925"/>
                        <a:pt x="0" y="1954"/>
                      </a:cubicBezTo>
                      <a:lnTo>
                        <a:pt x="0" y="1954"/>
                      </a:lnTo>
                      <a:cubicBezTo>
                        <a:pt x="1" y="1954"/>
                        <a:pt x="1007" y="3808"/>
                        <a:pt x="3740" y="3808"/>
                      </a:cubicBezTo>
                      <a:cubicBezTo>
                        <a:pt x="5513" y="3808"/>
                        <a:pt x="8014" y="3027"/>
                        <a:pt x="11439" y="453"/>
                      </a:cubicBezTo>
                      <a:lnTo>
                        <a:pt x="10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6415259" y="3000843"/>
                  <a:ext cx="336755" cy="98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4" h="4587" extrusionOk="0">
                      <a:moveTo>
                        <a:pt x="0" y="2798"/>
                      </a:moveTo>
                      <a:cubicBezTo>
                        <a:pt x="596" y="3517"/>
                        <a:pt x="1440" y="3929"/>
                        <a:pt x="2448" y="4073"/>
                      </a:cubicBezTo>
                      <a:cubicBezTo>
                        <a:pt x="823" y="3558"/>
                        <a:pt x="0" y="2798"/>
                        <a:pt x="0" y="2798"/>
                      </a:cubicBezTo>
                      <a:close/>
                      <a:moveTo>
                        <a:pt x="15614" y="0"/>
                      </a:moveTo>
                      <a:cubicBezTo>
                        <a:pt x="15613" y="0"/>
                        <a:pt x="8454" y="4156"/>
                        <a:pt x="3558" y="4156"/>
                      </a:cubicBezTo>
                      <a:cubicBezTo>
                        <a:pt x="3168" y="4156"/>
                        <a:pt x="2798" y="4134"/>
                        <a:pt x="2448" y="4073"/>
                      </a:cubicBezTo>
                      <a:lnTo>
                        <a:pt x="2448" y="4073"/>
                      </a:lnTo>
                      <a:cubicBezTo>
                        <a:pt x="3333" y="4361"/>
                        <a:pt x="4444" y="4587"/>
                        <a:pt x="5802" y="4587"/>
                      </a:cubicBezTo>
                      <a:cubicBezTo>
                        <a:pt x="8270" y="4587"/>
                        <a:pt x="11499" y="3868"/>
                        <a:pt x="15531" y="1481"/>
                      </a:cubicBezTo>
                      <a:lnTo>
                        <a:pt x="15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6761762" y="2786096"/>
                  <a:ext cx="1790" cy="33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543" extrusionOk="0">
                      <a:moveTo>
                        <a:pt x="83" y="0"/>
                      </a:moveTo>
                      <a:lnTo>
                        <a:pt x="83" y="0"/>
                      </a:lnTo>
                      <a:lnTo>
                        <a:pt x="0" y="1542"/>
                      </a:lnTo>
                      <a:lnTo>
                        <a:pt x="0" y="1542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15"/>
                <p:cNvSpPr/>
                <p:nvPr/>
              </p:nvSpPr>
              <p:spPr>
                <a:xfrm>
                  <a:off x="6486669" y="2786096"/>
                  <a:ext cx="276884" cy="14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8" h="6850" extrusionOk="0">
                      <a:moveTo>
                        <a:pt x="12838" y="0"/>
                      </a:moveTo>
                      <a:lnTo>
                        <a:pt x="1" y="6850"/>
                      </a:lnTo>
                      <a:cubicBezTo>
                        <a:pt x="3149" y="5739"/>
                        <a:pt x="12755" y="1542"/>
                        <a:pt x="12755" y="1542"/>
                      </a:cubicBezTo>
                      <a:lnTo>
                        <a:pt x="128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15"/>
                <p:cNvSpPr/>
                <p:nvPr/>
              </p:nvSpPr>
              <p:spPr>
                <a:xfrm>
                  <a:off x="6735601" y="3273694"/>
                  <a:ext cx="1790" cy="32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523" extrusionOk="0">
                      <a:moveTo>
                        <a:pt x="83" y="0"/>
                      </a:moveTo>
                      <a:lnTo>
                        <a:pt x="0" y="1523"/>
                      </a:lnTo>
                      <a:cubicBezTo>
                        <a:pt x="20" y="1503"/>
                        <a:pt x="42" y="1503"/>
                        <a:pt x="83" y="1481"/>
                      </a:cubicBez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6737369" y="3273262"/>
                  <a:ext cx="22" cy="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20"/>
                      </a:lnTo>
                      <a:lnTo>
                        <a:pt x="1" y="20"/>
                      </a:ln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6463613" y="3273262"/>
                  <a:ext cx="273778" cy="7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4" h="3704" extrusionOk="0">
                      <a:moveTo>
                        <a:pt x="12694" y="0"/>
                      </a:moveTo>
                      <a:cubicBezTo>
                        <a:pt x="12694" y="0"/>
                        <a:pt x="6912" y="3004"/>
                        <a:pt x="3066" y="3004"/>
                      </a:cubicBezTo>
                      <a:cubicBezTo>
                        <a:pt x="1708" y="3004"/>
                        <a:pt x="576" y="2634"/>
                        <a:pt x="21" y="1625"/>
                      </a:cubicBezTo>
                      <a:lnTo>
                        <a:pt x="21" y="1625"/>
                      </a:lnTo>
                      <a:cubicBezTo>
                        <a:pt x="21" y="1625"/>
                        <a:pt x="0" y="3703"/>
                        <a:pt x="3662" y="3703"/>
                      </a:cubicBezTo>
                      <a:cubicBezTo>
                        <a:pt x="5513" y="3703"/>
                        <a:pt x="8332" y="3169"/>
                        <a:pt x="12611" y="1543"/>
                      </a:cubicBezTo>
                      <a:lnTo>
                        <a:pt x="12694" y="20"/>
                      </a:lnTo>
                      <a:lnTo>
                        <a:pt x="126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6510630" y="3603375"/>
                  <a:ext cx="209011" cy="7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1" h="3704" extrusionOk="0">
                      <a:moveTo>
                        <a:pt x="9691" y="0"/>
                      </a:moveTo>
                      <a:lnTo>
                        <a:pt x="9691" y="0"/>
                      </a:lnTo>
                      <a:cubicBezTo>
                        <a:pt x="9691" y="0"/>
                        <a:pt x="5124" y="3292"/>
                        <a:pt x="1709" y="3292"/>
                      </a:cubicBezTo>
                      <a:cubicBezTo>
                        <a:pt x="1092" y="3292"/>
                        <a:pt x="516" y="3188"/>
                        <a:pt x="0" y="2941"/>
                      </a:cubicBezTo>
                      <a:lnTo>
                        <a:pt x="0" y="2941"/>
                      </a:lnTo>
                      <a:cubicBezTo>
                        <a:pt x="1" y="2941"/>
                        <a:pt x="1029" y="3703"/>
                        <a:pt x="3086" y="3703"/>
                      </a:cubicBezTo>
                      <a:cubicBezTo>
                        <a:pt x="4650" y="3703"/>
                        <a:pt x="6811" y="3251"/>
                        <a:pt x="9567" y="1646"/>
                      </a:cubicBezTo>
                      <a:lnTo>
                        <a:pt x="969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4908898" y="1244710"/>
                  <a:ext cx="1177154" cy="96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80" h="44950" extrusionOk="0">
                      <a:moveTo>
                        <a:pt x="187" y="0"/>
                      </a:moveTo>
                      <a:cubicBezTo>
                        <a:pt x="83" y="0"/>
                        <a:pt x="1" y="83"/>
                        <a:pt x="1" y="185"/>
                      </a:cubicBezTo>
                      <a:cubicBezTo>
                        <a:pt x="1" y="288"/>
                        <a:pt x="83" y="371"/>
                        <a:pt x="187" y="371"/>
                      </a:cubicBezTo>
                      <a:lnTo>
                        <a:pt x="3333" y="371"/>
                      </a:lnTo>
                      <a:lnTo>
                        <a:pt x="54270" y="44889"/>
                      </a:lnTo>
                      <a:cubicBezTo>
                        <a:pt x="54292" y="44930"/>
                        <a:pt x="54333" y="44950"/>
                        <a:pt x="54374" y="44950"/>
                      </a:cubicBezTo>
                      <a:cubicBezTo>
                        <a:pt x="54435" y="44950"/>
                        <a:pt x="54476" y="44930"/>
                        <a:pt x="54517" y="44889"/>
                      </a:cubicBezTo>
                      <a:cubicBezTo>
                        <a:pt x="54580" y="44807"/>
                        <a:pt x="54580" y="44683"/>
                        <a:pt x="54497" y="44621"/>
                      </a:cubicBezTo>
                      <a:lnTo>
                        <a:pt x="3519" y="41"/>
                      </a:lnTo>
                      <a:cubicBezTo>
                        <a:pt x="3498" y="20"/>
                        <a:pt x="3457" y="0"/>
                        <a:pt x="33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9" name="Google Shape;229;p15"/>
                <p:cNvSpPr/>
                <p:nvPr/>
              </p:nvSpPr>
              <p:spPr>
                <a:xfrm>
                  <a:off x="5215933" y="1521658"/>
                  <a:ext cx="87456" cy="3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5" h="1848" extrusionOk="0">
                      <a:moveTo>
                        <a:pt x="3856" y="0"/>
                      </a:moveTo>
                      <a:cubicBezTo>
                        <a:pt x="3831" y="0"/>
                        <a:pt x="3807" y="5"/>
                        <a:pt x="3786" y="16"/>
                      </a:cubicBezTo>
                      <a:lnTo>
                        <a:pt x="145" y="1497"/>
                      </a:lnTo>
                      <a:cubicBezTo>
                        <a:pt x="63" y="1519"/>
                        <a:pt x="1" y="1642"/>
                        <a:pt x="42" y="1724"/>
                      </a:cubicBezTo>
                      <a:cubicBezTo>
                        <a:pt x="83" y="1807"/>
                        <a:pt x="145" y="1848"/>
                        <a:pt x="228" y="1848"/>
                      </a:cubicBezTo>
                      <a:cubicBezTo>
                        <a:pt x="248" y="1848"/>
                        <a:pt x="269" y="1848"/>
                        <a:pt x="289" y="1826"/>
                      </a:cubicBezTo>
                      <a:lnTo>
                        <a:pt x="3931" y="345"/>
                      </a:lnTo>
                      <a:cubicBezTo>
                        <a:pt x="4013" y="326"/>
                        <a:pt x="4054" y="202"/>
                        <a:pt x="4033" y="120"/>
                      </a:cubicBezTo>
                      <a:cubicBezTo>
                        <a:pt x="4002" y="43"/>
                        <a:pt x="3926" y="0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5533191" y="1806500"/>
                  <a:ext cx="89656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1910" extrusionOk="0">
                      <a:moveTo>
                        <a:pt x="3957" y="0"/>
                      </a:moveTo>
                      <a:cubicBezTo>
                        <a:pt x="3934" y="0"/>
                        <a:pt x="3910" y="5"/>
                        <a:pt x="3888" y="16"/>
                      </a:cubicBezTo>
                      <a:lnTo>
                        <a:pt x="144" y="1560"/>
                      </a:lnTo>
                      <a:cubicBezTo>
                        <a:pt x="42" y="1601"/>
                        <a:pt x="1" y="1703"/>
                        <a:pt x="42" y="1807"/>
                      </a:cubicBezTo>
                      <a:cubicBezTo>
                        <a:pt x="62" y="1868"/>
                        <a:pt x="144" y="1909"/>
                        <a:pt x="206" y="1909"/>
                      </a:cubicBezTo>
                      <a:lnTo>
                        <a:pt x="289" y="1909"/>
                      </a:lnTo>
                      <a:lnTo>
                        <a:pt x="4011" y="346"/>
                      </a:lnTo>
                      <a:cubicBezTo>
                        <a:pt x="4115" y="304"/>
                        <a:pt x="4156" y="202"/>
                        <a:pt x="4115" y="99"/>
                      </a:cubicBezTo>
                      <a:cubicBezTo>
                        <a:pt x="4085" y="39"/>
                        <a:pt x="4021" y="0"/>
                        <a:pt x="39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5887696" y="2114419"/>
                  <a:ext cx="93646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2" h="1910" extrusionOk="0">
                      <a:moveTo>
                        <a:pt x="4143" y="1"/>
                      </a:moveTo>
                      <a:cubicBezTo>
                        <a:pt x="4119" y="1"/>
                        <a:pt x="4095" y="6"/>
                        <a:pt x="4073" y="17"/>
                      </a:cubicBezTo>
                      <a:lnTo>
                        <a:pt x="145" y="1560"/>
                      </a:lnTo>
                      <a:cubicBezTo>
                        <a:pt x="41" y="1580"/>
                        <a:pt x="0" y="1704"/>
                        <a:pt x="41" y="1786"/>
                      </a:cubicBezTo>
                      <a:cubicBezTo>
                        <a:pt x="63" y="1868"/>
                        <a:pt x="123" y="1909"/>
                        <a:pt x="206" y="1909"/>
                      </a:cubicBezTo>
                      <a:cubicBezTo>
                        <a:pt x="227" y="1909"/>
                        <a:pt x="247" y="1909"/>
                        <a:pt x="268" y="1889"/>
                      </a:cubicBezTo>
                      <a:lnTo>
                        <a:pt x="4197" y="346"/>
                      </a:lnTo>
                      <a:cubicBezTo>
                        <a:pt x="4300" y="305"/>
                        <a:pt x="4342" y="203"/>
                        <a:pt x="4300" y="120"/>
                      </a:cubicBezTo>
                      <a:cubicBezTo>
                        <a:pt x="4285" y="43"/>
                        <a:pt x="4213" y="1"/>
                        <a:pt x="4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6347343" y="2848641"/>
                  <a:ext cx="278242" cy="150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1" h="69699" extrusionOk="0">
                      <a:moveTo>
                        <a:pt x="165" y="0"/>
                      </a:moveTo>
                      <a:cubicBezTo>
                        <a:pt x="63" y="21"/>
                        <a:pt x="1" y="123"/>
                        <a:pt x="22" y="227"/>
                      </a:cubicBezTo>
                      <a:lnTo>
                        <a:pt x="1194" y="6460"/>
                      </a:lnTo>
                      <a:lnTo>
                        <a:pt x="1276" y="6399"/>
                      </a:lnTo>
                      <a:cubicBezTo>
                        <a:pt x="1317" y="6358"/>
                        <a:pt x="1359" y="6358"/>
                        <a:pt x="1400" y="6358"/>
                      </a:cubicBezTo>
                      <a:cubicBezTo>
                        <a:pt x="1441" y="6358"/>
                        <a:pt x="1503" y="6377"/>
                        <a:pt x="1545" y="6419"/>
                      </a:cubicBezTo>
                      <a:cubicBezTo>
                        <a:pt x="1606" y="6501"/>
                        <a:pt x="1586" y="6624"/>
                        <a:pt x="1503" y="6687"/>
                      </a:cubicBezTo>
                      <a:lnTo>
                        <a:pt x="1276" y="6871"/>
                      </a:lnTo>
                      <a:lnTo>
                        <a:pt x="5226" y="27917"/>
                      </a:lnTo>
                      <a:lnTo>
                        <a:pt x="5248" y="27917"/>
                      </a:lnTo>
                      <a:cubicBezTo>
                        <a:pt x="5309" y="27917"/>
                        <a:pt x="5371" y="27937"/>
                        <a:pt x="5391" y="28000"/>
                      </a:cubicBezTo>
                      <a:cubicBezTo>
                        <a:pt x="5453" y="28082"/>
                        <a:pt x="5453" y="28184"/>
                        <a:pt x="5371" y="28247"/>
                      </a:cubicBezTo>
                      <a:lnTo>
                        <a:pt x="5289" y="28307"/>
                      </a:lnTo>
                      <a:lnTo>
                        <a:pt x="8909" y="47481"/>
                      </a:lnTo>
                      <a:lnTo>
                        <a:pt x="8992" y="47420"/>
                      </a:lnTo>
                      <a:cubicBezTo>
                        <a:pt x="9033" y="47398"/>
                        <a:pt x="9074" y="47379"/>
                        <a:pt x="9094" y="47379"/>
                      </a:cubicBezTo>
                      <a:cubicBezTo>
                        <a:pt x="9156" y="47379"/>
                        <a:pt x="9217" y="47398"/>
                        <a:pt x="9258" y="47461"/>
                      </a:cubicBezTo>
                      <a:cubicBezTo>
                        <a:pt x="9265" y="47470"/>
                        <a:pt x="9270" y="47478"/>
                        <a:pt x="9275" y="47487"/>
                      </a:cubicBezTo>
                      <a:lnTo>
                        <a:pt x="9275" y="47487"/>
                      </a:lnTo>
                      <a:lnTo>
                        <a:pt x="393" y="145"/>
                      </a:lnTo>
                      <a:cubicBezTo>
                        <a:pt x="371" y="63"/>
                        <a:pt x="289" y="0"/>
                        <a:pt x="207" y="0"/>
                      </a:cubicBezTo>
                      <a:close/>
                      <a:moveTo>
                        <a:pt x="9275" y="47487"/>
                      </a:moveTo>
                      <a:lnTo>
                        <a:pt x="9293" y="47584"/>
                      </a:lnTo>
                      <a:lnTo>
                        <a:pt x="9293" y="47584"/>
                      </a:lnTo>
                      <a:cubicBezTo>
                        <a:pt x="9297" y="47552"/>
                        <a:pt x="9292" y="47519"/>
                        <a:pt x="9275" y="47487"/>
                      </a:cubicBezTo>
                      <a:close/>
                      <a:moveTo>
                        <a:pt x="9293" y="47584"/>
                      </a:moveTo>
                      <a:lnTo>
                        <a:pt x="9293" y="47584"/>
                      </a:lnTo>
                      <a:cubicBezTo>
                        <a:pt x="9287" y="47630"/>
                        <a:pt x="9261" y="47675"/>
                        <a:pt x="9217" y="47708"/>
                      </a:cubicBezTo>
                      <a:lnTo>
                        <a:pt x="8970" y="47892"/>
                      </a:lnTo>
                      <a:lnTo>
                        <a:pt x="12509" y="66695"/>
                      </a:lnTo>
                      <a:lnTo>
                        <a:pt x="10904" y="69411"/>
                      </a:lnTo>
                      <a:cubicBezTo>
                        <a:pt x="10863" y="69493"/>
                        <a:pt x="10884" y="69616"/>
                        <a:pt x="10986" y="69658"/>
                      </a:cubicBezTo>
                      <a:cubicBezTo>
                        <a:pt x="11008" y="69679"/>
                        <a:pt x="11049" y="69699"/>
                        <a:pt x="11069" y="69699"/>
                      </a:cubicBezTo>
                      <a:cubicBezTo>
                        <a:pt x="11131" y="69699"/>
                        <a:pt x="11192" y="69658"/>
                        <a:pt x="11233" y="69597"/>
                      </a:cubicBezTo>
                      <a:lnTo>
                        <a:pt x="12859" y="66840"/>
                      </a:lnTo>
                      <a:cubicBezTo>
                        <a:pt x="12879" y="66799"/>
                        <a:pt x="12900" y="66758"/>
                        <a:pt x="12879" y="66695"/>
                      </a:cubicBezTo>
                      <a:lnTo>
                        <a:pt x="9293" y="47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3" name="Google Shape;233;p15"/>
                <p:cNvSpPr/>
                <p:nvPr/>
              </p:nvSpPr>
              <p:spPr>
                <a:xfrm>
                  <a:off x="6472046" y="3870466"/>
                  <a:ext cx="76327" cy="5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9" h="2758" extrusionOk="0">
                      <a:moveTo>
                        <a:pt x="3312" y="1"/>
                      </a:moveTo>
                      <a:cubicBezTo>
                        <a:pt x="3292" y="1"/>
                        <a:pt x="3251" y="20"/>
                        <a:pt x="3210" y="42"/>
                      </a:cubicBezTo>
                      <a:lnTo>
                        <a:pt x="3127" y="103"/>
                      </a:lnTo>
                      <a:lnTo>
                        <a:pt x="83" y="2428"/>
                      </a:lnTo>
                      <a:cubicBezTo>
                        <a:pt x="0" y="2489"/>
                        <a:pt x="0" y="2593"/>
                        <a:pt x="61" y="2675"/>
                      </a:cubicBezTo>
                      <a:cubicBezTo>
                        <a:pt x="103" y="2736"/>
                        <a:pt x="144" y="2757"/>
                        <a:pt x="206" y="2757"/>
                      </a:cubicBezTo>
                      <a:cubicBezTo>
                        <a:pt x="247" y="2757"/>
                        <a:pt x="289" y="2736"/>
                        <a:pt x="308" y="2716"/>
                      </a:cubicBezTo>
                      <a:lnTo>
                        <a:pt x="3188" y="514"/>
                      </a:lnTo>
                      <a:lnTo>
                        <a:pt x="3435" y="330"/>
                      </a:lnTo>
                      <a:cubicBezTo>
                        <a:pt x="3518" y="267"/>
                        <a:pt x="3539" y="165"/>
                        <a:pt x="3476" y="83"/>
                      </a:cubicBezTo>
                      <a:cubicBezTo>
                        <a:pt x="3435" y="20"/>
                        <a:pt x="3374" y="1"/>
                        <a:pt x="33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4" name="Google Shape;234;p15"/>
                <p:cNvSpPr/>
                <p:nvPr/>
              </p:nvSpPr>
              <p:spPr>
                <a:xfrm>
                  <a:off x="6386401" y="3450741"/>
                  <a:ext cx="78570" cy="6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2799" extrusionOk="0">
                      <a:moveTo>
                        <a:pt x="3415" y="0"/>
                      </a:moveTo>
                      <a:cubicBezTo>
                        <a:pt x="3395" y="20"/>
                        <a:pt x="3354" y="20"/>
                        <a:pt x="3333" y="42"/>
                      </a:cubicBezTo>
                      <a:lnTo>
                        <a:pt x="83" y="2469"/>
                      </a:lnTo>
                      <a:cubicBezTo>
                        <a:pt x="0" y="2530"/>
                        <a:pt x="0" y="2653"/>
                        <a:pt x="63" y="2736"/>
                      </a:cubicBezTo>
                      <a:cubicBezTo>
                        <a:pt x="83" y="2777"/>
                        <a:pt x="145" y="2798"/>
                        <a:pt x="206" y="2798"/>
                      </a:cubicBezTo>
                      <a:cubicBezTo>
                        <a:pt x="247" y="2798"/>
                        <a:pt x="288" y="2798"/>
                        <a:pt x="310" y="2777"/>
                      </a:cubicBezTo>
                      <a:lnTo>
                        <a:pt x="3478" y="390"/>
                      </a:lnTo>
                      <a:lnTo>
                        <a:pt x="3560" y="330"/>
                      </a:lnTo>
                      <a:cubicBezTo>
                        <a:pt x="3642" y="267"/>
                        <a:pt x="3642" y="165"/>
                        <a:pt x="3580" y="83"/>
                      </a:cubicBezTo>
                      <a:cubicBezTo>
                        <a:pt x="3560" y="20"/>
                        <a:pt x="3498" y="0"/>
                        <a:pt x="3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5" name="Google Shape;235;p15"/>
                <p:cNvSpPr/>
                <p:nvPr/>
              </p:nvSpPr>
              <p:spPr>
                <a:xfrm>
                  <a:off x="6301210" y="2985746"/>
                  <a:ext cx="80770" cy="6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" h="2964" extrusionOk="0">
                      <a:moveTo>
                        <a:pt x="3539" y="1"/>
                      </a:moveTo>
                      <a:cubicBezTo>
                        <a:pt x="3498" y="1"/>
                        <a:pt x="3456" y="1"/>
                        <a:pt x="3415" y="42"/>
                      </a:cubicBezTo>
                      <a:lnTo>
                        <a:pt x="3333" y="103"/>
                      </a:lnTo>
                      <a:lnTo>
                        <a:pt x="104" y="2634"/>
                      </a:lnTo>
                      <a:cubicBezTo>
                        <a:pt x="22" y="2695"/>
                        <a:pt x="0" y="2818"/>
                        <a:pt x="63" y="2901"/>
                      </a:cubicBezTo>
                      <a:cubicBezTo>
                        <a:pt x="104" y="2942"/>
                        <a:pt x="165" y="2963"/>
                        <a:pt x="206" y="2963"/>
                      </a:cubicBezTo>
                      <a:cubicBezTo>
                        <a:pt x="247" y="2963"/>
                        <a:pt x="288" y="2942"/>
                        <a:pt x="330" y="2922"/>
                      </a:cubicBezTo>
                      <a:lnTo>
                        <a:pt x="3415" y="514"/>
                      </a:lnTo>
                      <a:lnTo>
                        <a:pt x="3642" y="330"/>
                      </a:lnTo>
                      <a:cubicBezTo>
                        <a:pt x="3725" y="267"/>
                        <a:pt x="3745" y="144"/>
                        <a:pt x="3684" y="62"/>
                      </a:cubicBezTo>
                      <a:cubicBezTo>
                        <a:pt x="3642" y="20"/>
                        <a:pt x="3580" y="1"/>
                        <a:pt x="35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4197688" y="3077149"/>
                  <a:ext cx="357632" cy="14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6768" extrusionOk="0">
                      <a:moveTo>
                        <a:pt x="185" y="1"/>
                      </a:moveTo>
                      <a:cubicBezTo>
                        <a:pt x="82" y="1"/>
                        <a:pt x="0" y="83"/>
                        <a:pt x="0" y="185"/>
                      </a:cubicBezTo>
                      <a:cubicBezTo>
                        <a:pt x="0" y="289"/>
                        <a:pt x="82" y="371"/>
                        <a:pt x="185" y="371"/>
                      </a:cubicBezTo>
                      <a:lnTo>
                        <a:pt x="4115" y="371"/>
                      </a:lnTo>
                      <a:lnTo>
                        <a:pt x="16293" y="6748"/>
                      </a:lnTo>
                      <a:cubicBezTo>
                        <a:pt x="16313" y="6768"/>
                        <a:pt x="16335" y="6768"/>
                        <a:pt x="16376" y="6768"/>
                      </a:cubicBezTo>
                      <a:cubicBezTo>
                        <a:pt x="16437" y="6768"/>
                        <a:pt x="16499" y="6727"/>
                        <a:pt x="16540" y="6666"/>
                      </a:cubicBezTo>
                      <a:cubicBezTo>
                        <a:pt x="16581" y="6584"/>
                        <a:pt x="16540" y="6460"/>
                        <a:pt x="16458" y="6419"/>
                      </a:cubicBezTo>
                      <a:lnTo>
                        <a:pt x="4238" y="20"/>
                      </a:lnTo>
                      <a:cubicBezTo>
                        <a:pt x="4217" y="1"/>
                        <a:pt x="4197" y="1"/>
                        <a:pt x="41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7" name="Google Shape;237;p15"/>
                <p:cNvSpPr/>
                <p:nvPr/>
              </p:nvSpPr>
              <p:spPr>
                <a:xfrm>
                  <a:off x="4625825" y="3528363"/>
                  <a:ext cx="57693" cy="350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" h="16233" extrusionOk="0">
                      <a:moveTo>
                        <a:pt x="2491" y="1"/>
                      </a:moveTo>
                      <a:cubicBezTo>
                        <a:pt x="2387" y="1"/>
                        <a:pt x="2305" y="83"/>
                        <a:pt x="2305" y="187"/>
                      </a:cubicBezTo>
                      <a:lnTo>
                        <a:pt x="2305" y="11974"/>
                      </a:lnTo>
                      <a:lnTo>
                        <a:pt x="63" y="15965"/>
                      </a:lnTo>
                      <a:cubicBezTo>
                        <a:pt x="1" y="16047"/>
                        <a:pt x="42" y="16170"/>
                        <a:pt x="124" y="16212"/>
                      </a:cubicBezTo>
                      <a:cubicBezTo>
                        <a:pt x="145" y="16233"/>
                        <a:pt x="187" y="16233"/>
                        <a:pt x="206" y="16233"/>
                      </a:cubicBezTo>
                      <a:cubicBezTo>
                        <a:pt x="269" y="16233"/>
                        <a:pt x="351" y="16192"/>
                        <a:pt x="371" y="16151"/>
                      </a:cubicBezTo>
                      <a:lnTo>
                        <a:pt x="2655" y="12097"/>
                      </a:lnTo>
                      <a:cubicBezTo>
                        <a:pt x="2675" y="12077"/>
                        <a:pt x="2675" y="12056"/>
                        <a:pt x="2675" y="12015"/>
                      </a:cubicBezTo>
                      <a:lnTo>
                        <a:pt x="2675" y="187"/>
                      </a:lnTo>
                      <a:cubicBezTo>
                        <a:pt x="2675" y="83"/>
                        <a:pt x="2593" y="1"/>
                        <a:pt x="24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8" name="Google Shape;238;p15"/>
                <p:cNvSpPr/>
                <p:nvPr/>
              </p:nvSpPr>
              <p:spPr>
                <a:xfrm>
                  <a:off x="6430766" y="1678087"/>
                  <a:ext cx="91425" cy="102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9" h="4758" extrusionOk="0">
                      <a:moveTo>
                        <a:pt x="203" y="1"/>
                      </a:moveTo>
                      <a:cubicBezTo>
                        <a:pt x="191" y="1"/>
                        <a:pt x="178" y="2"/>
                        <a:pt x="165" y="5"/>
                      </a:cubicBezTo>
                      <a:cubicBezTo>
                        <a:pt x="63" y="26"/>
                        <a:pt x="0" y="108"/>
                        <a:pt x="0" y="210"/>
                      </a:cubicBezTo>
                      <a:cubicBezTo>
                        <a:pt x="762" y="4511"/>
                        <a:pt x="3374" y="4758"/>
                        <a:pt x="3950" y="4758"/>
                      </a:cubicBezTo>
                      <a:lnTo>
                        <a:pt x="4054" y="4758"/>
                      </a:lnTo>
                      <a:cubicBezTo>
                        <a:pt x="4156" y="4736"/>
                        <a:pt x="4238" y="4654"/>
                        <a:pt x="4219" y="4552"/>
                      </a:cubicBezTo>
                      <a:cubicBezTo>
                        <a:pt x="4219" y="4459"/>
                        <a:pt x="4153" y="4384"/>
                        <a:pt x="4065" y="4384"/>
                      </a:cubicBezTo>
                      <a:cubicBezTo>
                        <a:pt x="4055" y="4384"/>
                        <a:pt x="4044" y="4385"/>
                        <a:pt x="4033" y="4387"/>
                      </a:cubicBezTo>
                      <a:cubicBezTo>
                        <a:pt x="4021" y="4387"/>
                        <a:pt x="3988" y="4389"/>
                        <a:pt x="3936" y="4389"/>
                      </a:cubicBezTo>
                      <a:cubicBezTo>
                        <a:pt x="3420" y="4389"/>
                        <a:pt x="1081" y="4203"/>
                        <a:pt x="371" y="149"/>
                      </a:cubicBezTo>
                      <a:cubicBezTo>
                        <a:pt x="353" y="59"/>
                        <a:pt x="28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9" name="Google Shape;239;p15"/>
                <p:cNvSpPr/>
                <p:nvPr/>
              </p:nvSpPr>
              <p:spPr>
                <a:xfrm>
                  <a:off x="6077167" y="1579243"/>
                  <a:ext cx="77643" cy="6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" h="3087" extrusionOk="0">
                      <a:moveTo>
                        <a:pt x="210" y="1"/>
                      </a:moveTo>
                      <a:cubicBezTo>
                        <a:pt x="179" y="1"/>
                        <a:pt x="150" y="8"/>
                        <a:pt x="124" y="21"/>
                      </a:cubicBezTo>
                      <a:cubicBezTo>
                        <a:pt x="41" y="62"/>
                        <a:pt x="0" y="185"/>
                        <a:pt x="61" y="267"/>
                      </a:cubicBezTo>
                      <a:cubicBezTo>
                        <a:pt x="1378" y="2716"/>
                        <a:pt x="3292" y="3065"/>
                        <a:pt x="3374" y="3087"/>
                      </a:cubicBezTo>
                      <a:lnTo>
                        <a:pt x="3415" y="3087"/>
                      </a:lnTo>
                      <a:cubicBezTo>
                        <a:pt x="3497" y="3087"/>
                        <a:pt x="3580" y="3024"/>
                        <a:pt x="3600" y="2922"/>
                      </a:cubicBezTo>
                      <a:cubicBezTo>
                        <a:pt x="3600" y="2818"/>
                        <a:pt x="3539" y="2736"/>
                        <a:pt x="3435" y="2716"/>
                      </a:cubicBezTo>
                      <a:cubicBezTo>
                        <a:pt x="3415" y="2716"/>
                        <a:pt x="1605" y="2366"/>
                        <a:pt x="371" y="103"/>
                      </a:cubicBezTo>
                      <a:cubicBezTo>
                        <a:pt x="342" y="33"/>
                        <a:pt x="275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5802504" y="1408580"/>
                  <a:ext cx="76780" cy="69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224" extrusionOk="0">
                      <a:moveTo>
                        <a:pt x="335" y="1"/>
                      </a:moveTo>
                      <a:cubicBezTo>
                        <a:pt x="267" y="1"/>
                        <a:pt x="197" y="52"/>
                        <a:pt x="165" y="116"/>
                      </a:cubicBezTo>
                      <a:cubicBezTo>
                        <a:pt x="0" y="590"/>
                        <a:pt x="22" y="1043"/>
                        <a:pt x="268" y="1454"/>
                      </a:cubicBezTo>
                      <a:cubicBezTo>
                        <a:pt x="968" y="2708"/>
                        <a:pt x="3231" y="3202"/>
                        <a:pt x="3333" y="3223"/>
                      </a:cubicBezTo>
                      <a:lnTo>
                        <a:pt x="3374" y="3223"/>
                      </a:lnTo>
                      <a:cubicBezTo>
                        <a:pt x="3456" y="3223"/>
                        <a:pt x="3519" y="3182"/>
                        <a:pt x="3539" y="3078"/>
                      </a:cubicBezTo>
                      <a:cubicBezTo>
                        <a:pt x="3560" y="2996"/>
                        <a:pt x="3497" y="2894"/>
                        <a:pt x="3395" y="2873"/>
                      </a:cubicBezTo>
                      <a:cubicBezTo>
                        <a:pt x="3374" y="2853"/>
                        <a:pt x="1193" y="2379"/>
                        <a:pt x="576" y="1289"/>
                      </a:cubicBezTo>
                      <a:cubicBezTo>
                        <a:pt x="412" y="960"/>
                        <a:pt x="392" y="610"/>
                        <a:pt x="515" y="239"/>
                      </a:cubicBezTo>
                      <a:cubicBezTo>
                        <a:pt x="556" y="157"/>
                        <a:pt x="494" y="34"/>
                        <a:pt x="392" y="14"/>
                      </a:cubicBezTo>
                      <a:cubicBezTo>
                        <a:pt x="374" y="5"/>
                        <a:pt x="354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7008020" y="2703104"/>
                  <a:ext cx="72790" cy="8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4033" extrusionOk="0">
                      <a:moveTo>
                        <a:pt x="185" y="0"/>
                      </a:moveTo>
                      <a:cubicBezTo>
                        <a:pt x="83" y="0"/>
                        <a:pt x="1" y="83"/>
                        <a:pt x="1" y="186"/>
                      </a:cubicBezTo>
                      <a:cubicBezTo>
                        <a:pt x="1" y="227"/>
                        <a:pt x="62" y="3456"/>
                        <a:pt x="3128" y="4033"/>
                      </a:cubicBezTo>
                      <a:lnTo>
                        <a:pt x="3169" y="4033"/>
                      </a:lnTo>
                      <a:cubicBezTo>
                        <a:pt x="3251" y="4033"/>
                        <a:pt x="3333" y="3972"/>
                        <a:pt x="3353" y="3889"/>
                      </a:cubicBezTo>
                      <a:cubicBezTo>
                        <a:pt x="3375" y="3786"/>
                        <a:pt x="3312" y="3684"/>
                        <a:pt x="3210" y="3662"/>
                      </a:cubicBezTo>
                      <a:cubicBezTo>
                        <a:pt x="432" y="3149"/>
                        <a:pt x="371" y="310"/>
                        <a:pt x="371" y="186"/>
                      </a:cubicBezTo>
                      <a:cubicBezTo>
                        <a:pt x="371" y="83"/>
                        <a:pt x="289" y="0"/>
                        <a:pt x="1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6981406" y="3041649"/>
                  <a:ext cx="26636" cy="82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3847" extrusionOk="0">
                      <a:moveTo>
                        <a:pt x="226" y="1"/>
                      </a:moveTo>
                      <a:cubicBezTo>
                        <a:pt x="165" y="1"/>
                        <a:pt x="102" y="42"/>
                        <a:pt x="61" y="103"/>
                      </a:cubicBezTo>
                      <a:cubicBezTo>
                        <a:pt x="61" y="124"/>
                        <a:pt x="42" y="165"/>
                        <a:pt x="0" y="267"/>
                      </a:cubicBezTo>
                      <a:cubicBezTo>
                        <a:pt x="144" y="226"/>
                        <a:pt x="267" y="165"/>
                        <a:pt x="412" y="124"/>
                      </a:cubicBezTo>
                      <a:cubicBezTo>
                        <a:pt x="390" y="83"/>
                        <a:pt x="349" y="42"/>
                        <a:pt x="308" y="21"/>
                      </a:cubicBezTo>
                      <a:cubicBezTo>
                        <a:pt x="288" y="1"/>
                        <a:pt x="267" y="1"/>
                        <a:pt x="226" y="1"/>
                      </a:cubicBezTo>
                      <a:close/>
                      <a:moveTo>
                        <a:pt x="1194" y="3559"/>
                      </a:moveTo>
                      <a:cubicBezTo>
                        <a:pt x="1090" y="3641"/>
                        <a:pt x="988" y="3724"/>
                        <a:pt x="864" y="3786"/>
                      </a:cubicBezTo>
                      <a:cubicBezTo>
                        <a:pt x="906" y="3806"/>
                        <a:pt x="947" y="3827"/>
                        <a:pt x="966" y="3847"/>
                      </a:cubicBezTo>
                      <a:lnTo>
                        <a:pt x="1049" y="3847"/>
                      </a:lnTo>
                      <a:cubicBezTo>
                        <a:pt x="1111" y="3847"/>
                        <a:pt x="1194" y="3806"/>
                        <a:pt x="1213" y="3745"/>
                      </a:cubicBezTo>
                      <a:cubicBezTo>
                        <a:pt x="1235" y="3682"/>
                        <a:pt x="1235" y="3621"/>
                        <a:pt x="1194" y="3559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6981406" y="3044323"/>
                  <a:ext cx="25752" cy="7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3435" extrusionOk="0">
                      <a:moveTo>
                        <a:pt x="1194" y="3435"/>
                      </a:moveTo>
                      <a:lnTo>
                        <a:pt x="1194" y="3435"/>
                      </a:lnTo>
                      <a:lnTo>
                        <a:pt x="1194" y="3435"/>
                      </a:lnTo>
                      <a:lnTo>
                        <a:pt x="1194" y="3435"/>
                      </a:lnTo>
                      <a:close/>
                      <a:moveTo>
                        <a:pt x="412" y="0"/>
                      </a:moveTo>
                      <a:cubicBezTo>
                        <a:pt x="267" y="41"/>
                        <a:pt x="144" y="102"/>
                        <a:pt x="0" y="143"/>
                      </a:cubicBezTo>
                      <a:lnTo>
                        <a:pt x="0" y="143"/>
                      </a:lnTo>
                      <a:cubicBezTo>
                        <a:pt x="144" y="102"/>
                        <a:pt x="267" y="41"/>
                        <a:pt x="412" y="0"/>
                      </a:cubicBezTo>
                      <a:close/>
                    </a:path>
                  </a:pathLst>
                </a:custGeom>
                <a:solidFill>
                  <a:srgbClr val="CEBF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4" name="Google Shape;244;p15"/>
                <p:cNvSpPr/>
                <p:nvPr/>
              </p:nvSpPr>
              <p:spPr>
                <a:xfrm>
                  <a:off x="6969867" y="3044323"/>
                  <a:ext cx="37290" cy="7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3663" extrusionOk="0">
                      <a:moveTo>
                        <a:pt x="947" y="0"/>
                      </a:moveTo>
                      <a:cubicBezTo>
                        <a:pt x="802" y="41"/>
                        <a:pt x="679" y="102"/>
                        <a:pt x="535" y="143"/>
                      </a:cubicBezTo>
                      <a:cubicBezTo>
                        <a:pt x="371" y="555"/>
                        <a:pt x="1" y="1605"/>
                        <a:pt x="349" y="2530"/>
                      </a:cubicBezTo>
                      <a:cubicBezTo>
                        <a:pt x="535" y="3024"/>
                        <a:pt x="884" y="3415"/>
                        <a:pt x="1399" y="3662"/>
                      </a:cubicBezTo>
                      <a:cubicBezTo>
                        <a:pt x="1523" y="3600"/>
                        <a:pt x="1625" y="3517"/>
                        <a:pt x="1729" y="3435"/>
                      </a:cubicBezTo>
                      <a:cubicBezTo>
                        <a:pt x="1707" y="3415"/>
                        <a:pt x="1687" y="3394"/>
                        <a:pt x="1646" y="3374"/>
                      </a:cubicBezTo>
                      <a:cubicBezTo>
                        <a:pt x="1172" y="3168"/>
                        <a:pt x="843" y="2839"/>
                        <a:pt x="700" y="2406"/>
                      </a:cubicBezTo>
                      <a:cubicBezTo>
                        <a:pt x="330" y="1399"/>
                        <a:pt x="925" y="165"/>
                        <a:pt x="925" y="143"/>
                      </a:cubicBezTo>
                      <a:cubicBezTo>
                        <a:pt x="947" y="102"/>
                        <a:pt x="967" y="41"/>
                        <a:pt x="9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" name="Google Shape;245;p15"/>
                <p:cNvSpPr/>
                <p:nvPr/>
              </p:nvSpPr>
              <p:spPr>
                <a:xfrm>
                  <a:off x="6946790" y="3381941"/>
                  <a:ext cx="8023" cy="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48" extrusionOk="0">
                      <a:moveTo>
                        <a:pt x="185" y="1"/>
                      </a:moveTo>
                      <a:cubicBezTo>
                        <a:pt x="103" y="1"/>
                        <a:pt x="21" y="63"/>
                        <a:pt x="1" y="165"/>
                      </a:cubicBezTo>
                      <a:lnTo>
                        <a:pt x="1" y="248"/>
                      </a:lnTo>
                      <a:lnTo>
                        <a:pt x="371" y="124"/>
                      </a:lnTo>
                      <a:cubicBezTo>
                        <a:pt x="350" y="63"/>
                        <a:pt x="289" y="22"/>
                        <a:pt x="226" y="1"/>
                      </a:cubicBezTo>
                      <a:close/>
                    </a:path>
                  </a:pathLst>
                </a:custGeom>
                <a:solidFill>
                  <a:srgbClr val="D6D4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6945021" y="3384615"/>
                  <a:ext cx="37722" cy="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" h="2367" extrusionOk="0">
                      <a:moveTo>
                        <a:pt x="453" y="0"/>
                      </a:moveTo>
                      <a:lnTo>
                        <a:pt x="83" y="124"/>
                      </a:lnTo>
                      <a:cubicBezTo>
                        <a:pt x="0" y="803"/>
                        <a:pt x="185" y="2058"/>
                        <a:pt x="1501" y="2367"/>
                      </a:cubicBezTo>
                      <a:lnTo>
                        <a:pt x="1543" y="2367"/>
                      </a:lnTo>
                      <a:cubicBezTo>
                        <a:pt x="1625" y="2367"/>
                        <a:pt x="1707" y="2304"/>
                        <a:pt x="1729" y="2222"/>
                      </a:cubicBezTo>
                      <a:cubicBezTo>
                        <a:pt x="1748" y="2120"/>
                        <a:pt x="1687" y="2016"/>
                        <a:pt x="1584" y="1997"/>
                      </a:cubicBezTo>
                      <a:cubicBezTo>
                        <a:pt x="206" y="1667"/>
                        <a:pt x="453" y="165"/>
                        <a:pt x="453" y="83"/>
                      </a:cubicBezTo>
                      <a:lnTo>
                        <a:pt x="45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7266248" y="1803588"/>
                  <a:ext cx="54156" cy="4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03" extrusionOk="0">
                      <a:moveTo>
                        <a:pt x="1151" y="0"/>
                      </a:moveTo>
                      <a:cubicBezTo>
                        <a:pt x="948" y="0"/>
                        <a:pt x="742" y="55"/>
                        <a:pt x="555" y="173"/>
                      </a:cubicBezTo>
                      <a:cubicBezTo>
                        <a:pt x="1" y="502"/>
                        <a:pt x="248" y="955"/>
                        <a:pt x="577" y="1509"/>
                      </a:cubicBezTo>
                      <a:cubicBezTo>
                        <a:pt x="827" y="1947"/>
                        <a:pt x="1054" y="2303"/>
                        <a:pt x="1392" y="2303"/>
                      </a:cubicBezTo>
                      <a:cubicBezTo>
                        <a:pt x="1499" y="2303"/>
                        <a:pt x="1616" y="2268"/>
                        <a:pt x="1749" y="2189"/>
                      </a:cubicBezTo>
                      <a:cubicBezTo>
                        <a:pt x="2305" y="1860"/>
                        <a:pt x="2511" y="1139"/>
                        <a:pt x="2181" y="584"/>
                      </a:cubicBezTo>
                      <a:cubicBezTo>
                        <a:pt x="1949" y="215"/>
                        <a:pt x="1553" y="0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8" name="Google Shape;248;p15"/>
                <p:cNvSpPr/>
                <p:nvPr/>
              </p:nvSpPr>
              <p:spPr>
                <a:xfrm>
                  <a:off x="7263120" y="1800871"/>
                  <a:ext cx="51956" cy="47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13" extrusionOk="0">
                      <a:moveTo>
                        <a:pt x="1109" y="1"/>
                      </a:moveTo>
                      <a:cubicBezTo>
                        <a:pt x="913" y="1"/>
                        <a:pt x="715" y="51"/>
                        <a:pt x="536" y="154"/>
                      </a:cubicBezTo>
                      <a:cubicBezTo>
                        <a:pt x="1" y="463"/>
                        <a:pt x="248" y="916"/>
                        <a:pt x="557" y="1451"/>
                      </a:cubicBezTo>
                      <a:cubicBezTo>
                        <a:pt x="810" y="1862"/>
                        <a:pt x="1026" y="2212"/>
                        <a:pt x="1356" y="2212"/>
                      </a:cubicBezTo>
                      <a:cubicBezTo>
                        <a:pt x="1455" y="2212"/>
                        <a:pt x="1564" y="2180"/>
                        <a:pt x="1688" y="2109"/>
                      </a:cubicBezTo>
                      <a:cubicBezTo>
                        <a:pt x="2223" y="1780"/>
                        <a:pt x="2409" y="1100"/>
                        <a:pt x="2080" y="565"/>
                      </a:cubicBezTo>
                      <a:cubicBezTo>
                        <a:pt x="1874" y="197"/>
                        <a:pt x="1496" y="1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" name="Google Shape;249;p15"/>
                <p:cNvSpPr/>
                <p:nvPr/>
              </p:nvSpPr>
              <p:spPr>
                <a:xfrm>
                  <a:off x="7263120" y="1800828"/>
                  <a:ext cx="44407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" h="2195" extrusionOk="0">
                      <a:moveTo>
                        <a:pt x="1113" y="0"/>
                      </a:moveTo>
                      <a:cubicBezTo>
                        <a:pt x="918" y="0"/>
                        <a:pt x="720" y="50"/>
                        <a:pt x="536" y="156"/>
                      </a:cubicBezTo>
                      <a:cubicBezTo>
                        <a:pt x="1" y="465"/>
                        <a:pt x="248" y="918"/>
                        <a:pt x="557" y="1453"/>
                      </a:cubicBezTo>
                      <a:cubicBezTo>
                        <a:pt x="797" y="1853"/>
                        <a:pt x="1017" y="2194"/>
                        <a:pt x="1332" y="2194"/>
                      </a:cubicBezTo>
                      <a:cubicBezTo>
                        <a:pt x="1341" y="2194"/>
                        <a:pt x="1350" y="2194"/>
                        <a:pt x="1359" y="2194"/>
                      </a:cubicBezTo>
                      <a:cubicBezTo>
                        <a:pt x="681" y="1659"/>
                        <a:pt x="516" y="1349"/>
                        <a:pt x="2058" y="507"/>
                      </a:cubicBezTo>
                      <a:cubicBezTo>
                        <a:pt x="1842" y="183"/>
                        <a:pt x="1484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" name="Google Shape;250;p15"/>
                <p:cNvSpPr/>
                <p:nvPr/>
              </p:nvSpPr>
              <p:spPr>
                <a:xfrm>
                  <a:off x="7150905" y="1856148"/>
                  <a:ext cx="54134" cy="4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311" extrusionOk="0">
                      <a:moveTo>
                        <a:pt x="1170" y="0"/>
                      </a:moveTo>
                      <a:cubicBezTo>
                        <a:pt x="968" y="0"/>
                        <a:pt x="762" y="53"/>
                        <a:pt x="576" y="163"/>
                      </a:cubicBezTo>
                      <a:cubicBezTo>
                        <a:pt x="0" y="493"/>
                        <a:pt x="267" y="965"/>
                        <a:pt x="596" y="1521"/>
                      </a:cubicBezTo>
                      <a:cubicBezTo>
                        <a:pt x="848" y="1946"/>
                        <a:pt x="1064" y="2311"/>
                        <a:pt x="1410" y="2311"/>
                      </a:cubicBezTo>
                      <a:cubicBezTo>
                        <a:pt x="1516" y="2311"/>
                        <a:pt x="1634" y="2276"/>
                        <a:pt x="1769" y="2199"/>
                      </a:cubicBezTo>
                      <a:cubicBezTo>
                        <a:pt x="2324" y="1870"/>
                        <a:pt x="2510" y="1151"/>
                        <a:pt x="2181" y="575"/>
                      </a:cubicBezTo>
                      <a:cubicBezTo>
                        <a:pt x="1962" y="206"/>
                        <a:pt x="1571" y="0"/>
                        <a:pt x="1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>
                  <a:off x="7148230" y="1853323"/>
                  <a:ext cx="51482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220" extrusionOk="0">
                      <a:moveTo>
                        <a:pt x="1096" y="1"/>
                      </a:moveTo>
                      <a:cubicBezTo>
                        <a:pt x="904" y="1"/>
                        <a:pt x="711" y="49"/>
                        <a:pt x="535" y="150"/>
                      </a:cubicBezTo>
                      <a:cubicBezTo>
                        <a:pt x="1" y="479"/>
                        <a:pt x="247" y="912"/>
                        <a:pt x="555" y="1466"/>
                      </a:cubicBezTo>
                      <a:cubicBezTo>
                        <a:pt x="790" y="1872"/>
                        <a:pt x="1000" y="2219"/>
                        <a:pt x="1322" y="2219"/>
                      </a:cubicBezTo>
                      <a:cubicBezTo>
                        <a:pt x="1424" y="2219"/>
                        <a:pt x="1537" y="2184"/>
                        <a:pt x="1666" y="2105"/>
                      </a:cubicBezTo>
                      <a:cubicBezTo>
                        <a:pt x="2222" y="1795"/>
                        <a:pt x="2387" y="1096"/>
                        <a:pt x="2078" y="561"/>
                      </a:cubicBezTo>
                      <a:cubicBezTo>
                        <a:pt x="1871" y="202"/>
                        <a:pt x="1487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>
                  <a:off x="7148230" y="1853474"/>
                  <a:ext cx="43933" cy="4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200" extrusionOk="0">
                      <a:moveTo>
                        <a:pt x="1080" y="1"/>
                      </a:moveTo>
                      <a:cubicBezTo>
                        <a:pt x="894" y="1"/>
                        <a:pt x="707" y="47"/>
                        <a:pt x="535" y="143"/>
                      </a:cubicBezTo>
                      <a:cubicBezTo>
                        <a:pt x="1" y="472"/>
                        <a:pt x="247" y="905"/>
                        <a:pt x="555" y="1459"/>
                      </a:cubicBezTo>
                      <a:cubicBezTo>
                        <a:pt x="802" y="1871"/>
                        <a:pt x="1008" y="2200"/>
                        <a:pt x="1358" y="2200"/>
                      </a:cubicBezTo>
                      <a:cubicBezTo>
                        <a:pt x="659" y="1645"/>
                        <a:pt x="514" y="1336"/>
                        <a:pt x="2036" y="513"/>
                      </a:cubicBezTo>
                      <a:cubicBezTo>
                        <a:pt x="1817" y="184"/>
                        <a:pt x="1451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15"/>
                <p:cNvSpPr/>
                <p:nvPr/>
              </p:nvSpPr>
              <p:spPr>
                <a:xfrm>
                  <a:off x="7019559" y="1918263"/>
                  <a:ext cx="54156" cy="4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11" extrusionOk="0">
                      <a:moveTo>
                        <a:pt x="1165" y="0"/>
                      </a:moveTo>
                      <a:cubicBezTo>
                        <a:pt x="959" y="0"/>
                        <a:pt x="749" y="53"/>
                        <a:pt x="555" y="164"/>
                      </a:cubicBezTo>
                      <a:cubicBezTo>
                        <a:pt x="1" y="493"/>
                        <a:pt x="267" y="945"/>
                        <a:pt x="596" y="1500"/>
                      </a:cubicBezTo>
                      <a:cubicBezTo>
                        <a:pt x="849" y="1941"/>
                        <a:pt x="1065" y="2310"/>
                        <a:pt x="1412" y="2310"/>
                      </a:cubicBezTo>
                      <a:cubicBezTo>
                        <a:pt x="1518" y="2310"/>
                        <a:pt x="1635" y="2276"/>
                        <a:pt x="1770" y="2199"/>
                      </a:cubicBezTo>
                      <a:cubicBezTo>
                        <a:pt x="2324" y="1850"/>
                        <a:pt x="2510" y="1130"/>
                        <a:pt x="2181" y="575"/>
                      </a:cubicBezTo>
                      <a:cubicBezTo>
                        <a:pt x="1963" y="206"/>
                        <a:pt x="1572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15"/>
                <p:cNvSpPr/>
                <p:nvPr/>
              </p:nvSpPr>
              <p:spPr>
                <a:xfrm>
                  <a:off x="7016906" y="1915351"/>
                  <a:ext cx="51482" cy="4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212" extrusionOk="0">
                      <a:moveTo>
                        <a:pt x="1103" y="0"/>
                      </a:moveTo>
                      <a:cubicBezTo>
                        <a:pt x="910" y="0"/>
                        <a:pt x="715" y="50"/>
                        <a:pt x="535" y="154"/>
                      </a:cubicBezTo>
                      <a:cubicBezTo>
                        <a:pt x="0" y="463"/>
                        <a:pt x="226" y="916"/>
                        <a:pt x="555" y="1451"/>
                      </a:cubicBezTo>
                      <a:cubicBezTo>
                        <a:pt x="793" y="1862"/>
                        <a:pt x="1005" y="2212"/>
                        <a:pt x="1334" y="2212"/>
                      </a:cubicBezTo>
                      <a:cubicBezTo>
                        <a:pt x="1433" y="2212"/>
                        <a:pt x="1542" y="2180"/>
                        <a:pt x="1666" y="2109"/>
                      </a:cubicBezTo>
                      <a:cubicBezTo>
                        <a:pt x="2201" y="1780"/>
                        <a:pt x="2387" y="1100"/>
                        <a:pt x="2077" y="565"/>
                      </a:cubicBezTo>
                      <a:cubicBezTo>
                        <a:pt x="1858" y="197"/>
                        <a:pt x="1486" y="0"/>
                        <a:pt x="11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15"/>
                <p:cNvSpPr/>
                <p:nvPr/>
              </p:nvSpPr>
              <p:spPr>
                <a:xfrm>
                  <a:off x="7016906" y="1915308"/>
                  <a:ext cx="43933" cy="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194" extrusionOk="0">
                      <a:moveTo>
                        <a:pt x="1092" y="1"/>
                      </a:moveTo>
                      <a:cubicBezTo>
                        <a:pt x="902" y="1"/>
                        <a:pt x="710" y="51"/>
                        <a:pt x="535" y="156"/>
                      </a:cubicBezTo>
                      <a:cubicBezTo>
                        <a:pt x="0" y="465"/>
                        <a:pt x="226" y="918"/>
                        <a:pt x="555" y="1453"/>
                      </a:cubicBezTo>
                      <a:cubicBezTo>
                        <a:pt x="795" y="1853"/>
                        <a:pt x="996" y="2194"/>
                        <a:pt x="1330" y="2194"/>
                      </a:cubicBezTo>
                      <a:cubicBezTo>
                        <a:pt x="1339" y="2194"/>
                        <a:pt x="1348" y="2194"/>
                        <a:pt x="1358" y="2193"/>
                      </a:cubicBezTo>
                      <a:cubicBezTo>
                        <a:pt x="659" y="1658"/>
                        <a:pt x="494" y="1349"/>
                        <a:pt x="2036" y="526"/>
                      </a:cubicBezTo>
                      <a:cubicBezTo>
                        <a:pt x="1819" y="188"/>
                        <a:pt x="1459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15"/>
                <p:cNvSpPr/>
                <p:nvPr/>
              </p:nvSpPr>
              <p:spPr>
                <a:xfrm>
                  <a:off x="7376716" y="1754522"/>
                  <a:ext cx="54156" cy="49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13" extrusionOk="0">
                      <a:moveTo>
                        <a:pt x="1165" y="1"/>
                      </a:moveTo>
                      <a:cubicBezTo>
                        <a:pt x="959" y="1"/>
                        <a:pt x="750" y="53"/>
                        <a:pt x="557" y="164"/>
                      </a:cubicBezTo>
                      <a:cubicBezTo>
                        <a:pt x="0" y="493"/>
                        <a:pt x="247" y="945"/>
                        <a:pt x="576" y="1521"/>
                      </a:cubicBezTo>
                      <a:cubicBezTo>
                        <a:pt x="829" y="1947"/>
                        <a:pt x="1056" y="2312"/>
                        <a:pt x="1399" y="2312"/>
                      </a:cubicBezTo>
                      <a:cubicBezTo>
                        <a:pt x="1504" y="2312"/>
                        <a:pt x="1620" y="2278"/>
                        <a:pt x="1750" y="2201"/>
                      </a:cubicBezTo>
                      <a:cubicBezTo>
                        <a:pt x="2326" y="1872"/>
                        <a:pt x="2510" y="1131"/>
                        <a:pt x="2181" y="575"/>
                      </a:cubicBezTo>
                      <a:cubicBezTo>
                        <a:pt x="1962" y="206"/>
                        <a:pt x="1571" y="1"/>
                        <a:pt x="116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15"/>
                <p:cNvSpPr/>
                <p:nvPr/>
              </p:nvSpPr>
              <p:spPr>
                <a:xfrm>
                  <a:off x="7373632" y="1751718"/>
                  <a:ext cx="51913" cy="4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8" extrusionOk="0">
                      <a:moveTo>
                        <a:pt x="1111" y="1"/>
                      </a:moveTo>
                      <a:cubicBezTo>
                        <a:pt x="922" y="1"/>
                        <a:pt x="730" y="49"/>
                        <a:pt x="555" y="150"/>
                      </a:cubicBezTo>
                      <a:cubicBezTo>
                        <a:pt x="0" y="480"/>
                        <a:pt x="247" y="911"/>
                        <a:pt x="576" y="1446"/>
                      </a:cubicBezTo>
                      <a:cubicBezTo>
                        <a:pt x="813" y="1857"/>
                        <a:pt x="1026" y="2207"/>
                        <a:pt x="1355" y="2207"/>
                      </a:cubicBezTo>
                      <a:cubicBezTo>
                        <a:pt x="1454" y="2207"/>
                        <a:pt x="1563" y="2176"/>
                        <a:pt x="1687" y="2104"/>
                      </a:cubicBezTo>
                      <a:cubicBezTo>
                        <a:pt x="2222" y="1796"/>
                        <a:pt x="2406" y="1097"/>
                        <a:pt x="2099" y="562"/>
                      </a:cubicBezTo>
                      <a:cubicBezTo>
                        <a:pt x="1878" y="202"/>
                        <a:pt x="1498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8" name="Google Shape;258;p15"/>
                <p:cNvSpPr/>
                <p:nvPr/>
              </p:nvSpPr>
              <p:spPr>
                <a:xfrm>
                  <a:off x="7373632" y="1751589"/>
                  <a:ext cx="44386" cy="4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214" extrusionOk="0">
                      <a:moveTo>
                        <a:pt x="1114" y="0"/>
                      </a:moveTo>
                      <a:cubicBezTo>
                        <a:pt x="924" y="0"/>
                        <a:pt x="731" y="51"/>
                        <a:pt x="555" y="156"/>
                      </a:cubicBezTo>
                      <a:cubicBezTo>
                        <a:pt x="0" y="486"/>
                        <a:pt x="247" y="917"/>
                        <a:pt x="576" y="1452"/>
                      </a:cubicBezTo>
                      <a:cubicBezTo>
                        <a:pt x="823" y="1884"/>
                        <a:pt x="1029" y="2214"/>
                        <a:pt x="1358" y="2214"/>
                      </a:cubicBezTo>
                      <a:cubicBezTo>
                        <a:pt x="678" y="1657"/>
                        <a:pt x="514" y="1350"/>
                        <a:pt x="2058" y="527"/>
                      </a:cubicBezTo>
                      <a:cubicBezTo>
                        <a:pt x="1841" y="187"/>
                        <a:pt x="1481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9" name="Google Shape;259;p15"/>
                <p:cNvSpPr/>
                <p:nvPr/>
              </p:nvSpPr>
              <p:spPr>
                <a:xfrm>
                  <a:off x="6771511" y="2039947"/>
                  <a:ext cx="54630" cy="4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09" extrusionOk="0">
                      <a:moveTo>
                        <a:pt x="1173" y="1"/>
                      </a:moveTo>
                      <a:cubicBezTo>
                        <a:pt x="962" y="1"/>
                        <a:pt x="749" y="58"/>
                        <a:pt x="557" y="178"/>
                      </a:cubicBezTo>
                      <a:cubicBezTo>
                        <a:pt x="1" y="529"/>
                        <a:pt x="269" y="981"/>
                        <a:pt x="618" y="1536"/>
                      </a:cubicBezTo>
                      <a:cubicBezTo>
                        <a:pt x="884" y="1958"/>
                        <a:pt x="1114" y="2309"/>
                        <a:pt x="1453" y="2309"/>
                      </a:cubicBezTo>
                      <a:cubicBezTo>
                        <a:pt x="1560" y="2309"/>
                        <a:pt x="1678" y="2273"/>
                        <a:pt x="1811" y="2194"/>
                      </a:cubicBezTo>
                      <a:cubicBezTo>
                        <a:pt x="2368" y="1845"/>
                        <a:pt x="2532" y="1124"/>
                        <a:pt x="2182" y="570"/>
                      </a:cubicBezTo>
                      <a:cubicBezTo>
                        <a:pt x="1966" y="205"/>
                        <a:pt x="1574" y="1"/>
                        <a:pt x="1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15"/>
                <p:cNvSpPr/>
                <p:nvPr/>
              </p:nvSpPr>
              <p:spPr>
                <a:xfrm>
                  <a:off x="6768858" y="2037466"/>
                  <a:ext cx="51956" cy="47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02" extrusionOk="0">
                      <a:moveTo>
                        <a:pt x="1112" y="0"/>
                      </a:moveTo>
                      <a:cubicBezTo>
                        <a:pt x="908" y="0"/>
                        <a:pt x="702" y="55"/>
                        <a:pt x="516" y="170"/>
                      </a:cubicBezTo>
                      <a:cubicBezTo>
                        <a:pt x="0" y="499"/>
                        <a:pt x="247" y="932"/>
                        <a:pt x="577" y="1466"/>
                      </a:cubicBezTo>
                      <a:cubicBezTo>
                        <a:pt x="824" y="1869"/>
                        <a:pt x="1048" y="2201"/>
                        <a:pt x="1364" y="2201"/>
                      </a:cubicBezTo>
                      <a:cubicBezTo>
                        <a:pt x="1467" y="2201"/>
                        <a:pt x="1581" y="2165"/>
                        <a:pt x="1709" y="2084"/>
                      </a:cubicBezTo>
                      <a:cubicBezTo>
                        <a:pt x="2244" y="1754"/>
                        <a:pt x="2408" y="1055"/>
                        <a:pt x="2079" y="540"/>
                      </a:cubicBezTo>
                      <a:cubicBezTo>
                        <a:pt x="1865" y="191"/>
                        <a:pt x="1493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15"/>
                <p:cNvSpPr/>
                <p:nvPr/>
              </p:nvSpPr>
              <p:spPr>
                <a:xfrm>
                  <a:off x="6768858" y="2037423"/>
                  <a:ext cx="43955" cy="4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189" extrusionOk="0">
                      <a:moveTo>
                        <a:pt x="1101" y="0"/>
                      </a:moveTo>
                      <a:cubicBezTo>
                        <a:pt x="900" y="0"/>
                        <a:pt x="698" y="55"/>
                        <a:pt x="516" y="172"/>
                      </a:cubicBezTo>
                      <a:cubicBezTo>
                        <a:pt x="0" y="501"/>
                        <a:pt x="247" y="934"/>
                        <a:pt x="577" y="1468"/>
                      </a:cubicBezTo>
                      <a:cubicBezTo>
                        <a:pt x="816" y="1867"/>
                        <a:pt x="1055" y="2189"/>
                        <a:pt x="1369" y="2189"/>
                      </a:cubicBezTo>
                      <a:cubicBezTo>
                        <a:pt x="1379" y="2189"/>
                        <a:pt x="1389" y="2188"/>
                        <a:pt x="1399" y="2188"/>
                      </a:cubicBezTo>
                      <a:cubicBezTo>
                        <a:pt x="700" y="1653"/>
                        <a:pt x="535" y="1365"/>
                        <a:pt x="2038" y="501"/>
                      </a:cubicBezTo>
                      <a:cubicBezTo>
                        <a:pt x="1825" y="182"/>
                        <a:pt x="1467" y="0"/>
                        <a:pt x="1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15"/>
                <p:cNvSpPr/>
                <p:nvPr/>
              </p:nvSpPr>
              <p:spPr>
                <a:xfrm>
                  <a:off x="6657936" y="2095418"/>
                  <a:ext cx="54609" cy="4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2309" extrusionOk="0">
                      <a:moveTo>
                        <a:pt x="1169" y="0"/>
                      </a:moveTo>
                      <a:cubicBezTo>
                        <a:pt x="960" y="0"/>
                        <a:pt x="748" y="57"/>
                        <a:pt x="557" y="178"/>
                      </a:cubicBezTo>
                      <a:cubicBezTo>
                        <a:pt x="0" y="527"/>
                        <a:pt x="269" y="980"/>
                        <a:pt x="618" y="1536"/>
                      </a:cubicBezTo>
                      <a:cubicBezTo>
                        <a:pt x="868" y="1958"/>
                        <a:pt x="1106" y="2309"/>
                        <a:pt x="1450" y="2309"/>
                      </a:cubicBezTo>
                      <a:cubicBezTo>
                        <a:pt x="1558" y="2309"/>
                        <a:pt x="1678" y="2274"/>
                        <a:pt x="1811" y="2194"/>
                      </a:cubicBezTo>
                      <a:cubicBezTo>
                        <a:pt x="2346" y="1844"/>
                        <a:pt x="2532" y="1103"/>
                        <a:pt x="2181" y="568"/>
                      </a:cubicBezTo>
                      <a:cubicBezTo>
                        <a:pt x="1953" y="205"/>
                        <a:pt x="1565" y="0"/>
                        <a:pt x="1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15"/>
                <p:cNvSpPr/>
                <p:nvPr/>
              </p:nvSpPr>
              <p:spPr>
                <a:xfrm>
                  <a:off x="6654852" y="2092916"/>
                  <a:ext cx="52366" cy="47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201" extrusionOk="0">
                      <a:moveTo>
                        <a:pt x="1137" y="1"/>
                      </a:moveTo>
                      <a:cubicBezTo>
                        <a:pt x="931" y="1"/>
                        <a:pt x="723" y="55"/>
                        <a:pt x="535" y="171"/>
                      </a:cubicBezTo>
                      <a:cubicBezTo>
                        <a:pt x="0" y="500"/>
                        <a:pt x="267" y="931"/>
                        <a:pt x="596" y="1466"/>
                      </a:cubicBezTo>
                      <a:cubicBezTo>
                        <a:pt x="844" y="1869"/>
                        <a:pt x="1057" y="2201"/>
                        <a:pt x="1375" y="2201"/>
                      </a:cubicBezTo>
                      <a:cubicBezTo>
                        <a:pt x="1480" y="2201"/>
                        <a:pt x="1596" y="2165"/>
                        <a:pt x="1728" y="2083"/>
                      </a:cubicBezTo>
                      <a:cubicBezTo>
                        <a:pt x="2263" y="1754"/>
                        <a:pt x="2428" y="1055"/>
                        <a:pt x="2099" y="520"/>
                      </a:cubicBezTo>
                      <a:cubicBezTo>
                        <a:pt x="1885" y="187"/>
                        <a:pt x="1516" y="1"/>
                        <a:pt x="1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15"/>
                <p:cNvSpPr/>
                <p:nvPr/>
              </p:nvSpPr>
              <p:spPr>
                <a:xfrm>
                  <a:off x="6654852" y="2092873"/>
                  <a:ext cx="44386" cy="47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90" extrusionOk="0">
                      <a:moveTo>
                        <a:pt x="1121" y="1"/>
                      </a:moveTo>
                      <a:cubicBezTo>
                        <a:pt x="921" y="1"/>
                        <a:pt x="719" y="55"/>
                        <a:pt x="535" y="173"/>
                      </a:cubicBezTo>
                      <a:cubicBezTo>
                        <a:pt x="0" y="502"/>
                        <a:pt x="267" y="933"/>
                        <a:pt x="596" y="1468"/>
                      </a:cubicBezTo>
                      <a:cubicBezTo>
                        <a:pt x="836" y="1868"/>
                        <a:pt x="1057" y="2190"/>
                        <a:pt x="1371" y="2190"/>
                      </a:cubicBezTo>
                      <a:cubicBezTo>
                        <a:pt x="1380" y="2190"/>
                        <a:pt x="1390" y="2190"/>
                        <a:pt x="1399" y="2189"/>
                      </a:cubicBezTo>
                      <a:cubicBezTo>
                        <a:pt x="700" y="1654"/>
                        <a:pt x="535" y="1366"/>
                        <a:pt x="2057" y="481"/>
                      </a:cubicBezTo>
                      <a:cubicBezTo>
                        <a:pt x="1832" y="177"/>
                        <a:pt x="1480" y="1"/>
                        <a:pt x="112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15"/>
                <p:cNvSpPr/>
                <p:nvPr/>
              </p:nvSpPr>
              <p:spPr>
                <a:xfrm>
                  <a:off x="6527949" y="2160509"/>
                  <a:ext cx="54587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1" h="2306" extrusionOk="0">
                      <a:moveTo>
                        <a:pt x="1190" y="1"/>
                      </a:moveTo>
                      <a:cubicBezTo>
                        <a:pt x="973" y="1"/>
                        <a:pt x="753" y="60"/>
                        <a:pt x="555" y="184"/>
                      </a:cubicBezTo>
                      <a:cubicBezTo>
                        <a:pt x="1" y="534"/>
                        <a:pt x="267" y="987"/>
                        <a:pt x="618" y="1541"/>
                      </a:cubicBezTo>
                      <a:cubicBezTo>
                        <a:pt x="879" y="1959"/>
                        <a:pt x="1107" y="2306"/>
                        <a:pt x="1439" y="2306"/>
                      </a:cubicBezTo>
                      <a:cubicBezTo>
                        <a:pt x="1550" y="2306"/>
                        <a:pt x="1672" y="2267"/>
                        <a:pt x="1811" y="2180"/>
                      </a:cubicBezTo>
                      <a:cubicBezTo>
                        <a:pt x="2366" y="1851"/>
                        <a:pt x="2530" y="1110"/>
                        <a:pt x="2181" y="554"/>
                      </a:cubicBezTo>
                      <a:cubicBezTo>
                        <a:pt x="1969" y="196"/>
                        <a:pt x="1585" y="1"/>
                        <a:pt x="11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6" name="Google Shape;266;p15"/>
                <p:cNvSpPr/>
                <p:nvPr/>
              </p:nvSpPr>
              <p:spPr>
                <a:xfrm>
                  <a:off x="6525296" y="2158115"/>
                  <a:ext cx="51913" cy="47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1" extrusionOk="0">
                      <a:moveTo>
                        <a:pt x="1115" y="1"/>
                      </a:moveTo>
                      <a:cubicBezTo>
                        <a:pt x="910" y="1"/>
                        <a:pt x="702" y="56"/>
                        <a:pt x="514" y="171"/>
                      </a:cubicBezTo>
                      <a:cubicBezTo>
                        <a:pt x="0" y="500"/>
                        <a:pt x="247" y="933"/>
                        <a:pt x="576" y="1468"/>
                      </a:cubicBezTo>
                      <a:cubicBezTo>
                        <a:pt x="826" y="1857"/>
                        <a:pt x="1051" y="2200"/>
                        <a:pt x="1370" y="2200"/>
                      </a:cubicBezTo>
                      <a:cubicBezTo>
                        <a:pt x="1471" y="2200"/>
                        <a:pt x="1582" y="2165"/>
                        <a:pt x="1707" y="2085"/>
                      </a:cubicBezTo>
                      <a:cubicBezTo>
                        <a:pt x="2242" y="1756"/>
                        <a:pt x="2406" y="1057"/>
                        <a:pt x="2077" y="522"/>
                      </a:cubicBezTo>
                      <a:cubicBezTo>
                        <a:pt x="1864" y="188"/>
                        <a:pt x="1494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7" name="Google Shape;267;p15"/>
                <p:cNvSpPr/>
                <p:nvPr/>
              </p:nvSpPr>
              <p:spPr>
                <a:xfrm>
                  <a:off x="6525296" y="2157985"/>
                  <a:ext cx="43911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2195" extrusionOk="0">
                      <a:moveTo>
                        <a:pt x="1118" y="0"/>
                      </a:moveTo>
                      <a:cubicBezTo>
                        <a:pt x="911" y="0"/>
                        <a:pt x="702" y="57"/>
                        <a:pt x="514" y="177"/>
                      </a:cubicBezTo>
                      <a:cubicBezTo>
                        <a:pt x="0" y="506"/>
                        <a:pt x="247" y="939"/>
                        <a:pt x="576" y="1474"/>
                      </a:cubicBezTo>
                      <a:cubicBezTo>
                        <a:pt x="815" y="1873"/>
                        <a:pt x="1055" y="2194"/>
                        <a:pt x="1369" y="2194"/>
                      </a:cubicBezTo>
                      <a:cubicBezTo>
                        <a:pt x="1379" y="2194"/>
                        <a:pt x="1389" y="2194"/>
                        <a:pt x="1399" y="2193"/>
                      </a:cubicBezTo>
                      <a:cubicBezTo>
                        <a:pt x="700" y="1658"/>
                        <a:pt x="535" y="1351"/>
                        <a:pt x="2036" y="487"/>
                      </a:cubicBezTo>
                      <a:cubicBezTo>
                        <a:pt x="1827" y="173"/>
                        <a:pt x="1477" y="0"/>
                        <a:pt x="11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8" name="Google Shape;268;p15"/>
                <p:cNvSpPr/>
                <p:nvPr/>
              </p:nvSpPr>
              <p:spPr>
                <a:xfrm>
                  <a:off x="6881138" y="1988249"/>
                  <a:ext cx="54566" cy="4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300" extrusionOk="0">
                      <a:moveTo>
                        <a:pt x="1168" y="0"/>
                      </a:moveTo>
                      <a:cubicBezTo>
                        <a:pt x="959" y="0"/>
                        <a:pt x="747" y="55"/>
                        <a:pt x="555" y="169"/>
                      </a:cubicBezTo>
                      <a:cubicBezTo>
                        <a:pt x="0" y="518"/>
                        <a:pt x="267" y="970"/>
                        <a:pt x="617" y="1527"/>
                      </a:cubicBezTo>
                      <a:cubicBezTo>
                        <a:pt x="867" y="1948"/>
                        <a:pt x="1094" y="2299"/>
                        <a:pt x="1431" y="2299"/>
                      </a:cubicBezTo>
                      <a:cubicBezTo>
                        <a:pt x="1538" y="2299"/>
                        <a:pt x="1656" y="2264"/>
                        <a:pt x="1789" y="2185"/>
                      </a:cubicBezTo>
                      <a:cubicBezTo>
                        <a:pt x="2345" y="1834"/>
                        <a:pt x="2530" y="1115"/>
                        <a:pt x="2181" y="559"/>
                      </a:cubicBezTo>
                      <a:cubicBezTo>
                        <a:pt x="1951" y="196"/>
                        <a:pt x="1564" y="0"/>
                        <a:pt x="11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6878011" y="1985575"/>
                  <a:ext cx="52366" cy="4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200" extrusionOk="0">
                      <a:moveTo>
                        <a:pt x="1132" y="0"/>
                      </a:moveTo>
                      <a:cubicBezTo>
                        <a:pt x="928" y="0"/>
                        <a:pt x="722" y="55"/>
                        <a:pt x="535" y="169"/>
                      </a:cubicBezTo>
                      <a:cubicBezTo>
                        <a:pt x="0" y="499"/>
                        <a:pt x="269" y="930"/>
                        <a:pt x="598" y="1465"/>
                      </a:cubicBezTo>
                      <a:cubicBezTo>
                        <a:pt x="845" y="1867"/>
                        <a:pt x="1057" y="2200"/>
                        <a:pt x="1375" y="2200"/>
                      </a:cubicBezTo>
                      <a:cubicBezTo>
                        <a:pt x="1480" y="2200"/>
                        <a:pt x="1596" y="2163"/>
                        <a:pt x="1728" y="2082"/>
                      </a:cubicBezTo>
                      <a:cubicBezTo>
                        <a:pt x="2263" y="1753"/>
                        <a:pt x="2428" y="1053"/>
                        <a:pt x="2099" y="540"/>
                      </a:cubicBezTo>
                      <a:cubicBezTo>
                        <a:pt x="1884" y="191"/>
                        <a:pt x="1513" y="0"/>
                        <a:pt x="11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6878011" y="1985532"/>
                  <a:ext cx="44386" cy="4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89" extrusionOk="0">
                      <a:moveTo>
                        <a:pt x="1116" y="0"/>
                      </a:moveTo>
                      <a:cubicBezTo>
                        <a:pt x="918" y="0"/>
                        <a:pt x="718" y="55"/>
                        <a:pt x="535" y="171"/>
                      </a:cubicBezTo>
                      <a:cubicBezTo>
                        <a:pt x="0" y="501"/>
                        <a:pt x="269" y="932"/>
                        <a:pt x="598" y="1467"/>
                      </a:cubicBezTo>
                      <a:cubicBezTo>
                        <a:pt x="837" y="1866"/>
                        <a:pt x="1057" y="2188"/>
                        <a:pt x="1371" y="2188"/>
                      </a:cubicBezTo>
                      <a:cubicBezTo>
                        <a:pt x="1380" y="2188"/>
                        <a:pt x="1390" y="2188"/>
                        <a:pt x="1399" y="2188"/>
                      </a:cubicBezTo>
                      <a:cubicBezTo>
                        <a:pt x="700" y="1672"/>
                        <a:pt x="535" y="1365"/>
                        <a:pt x="2057" y="501"/>
                      </a:cubicBezTo>
                      <a:cubicBezTo>
                        <a:pt x="1832" y="182"/>
                        <a:pt x="1478" y="0"/>
                        <a:pt x="11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15"/>
                <p:cNvSpPr/>
                <p:nvPr/>
              </p:nvSpPr>
              <p:spPr>
                <a:xfrm>
                  <a:off x="6258614" y="2310489"/>
                  <a:ext cx="54609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2306" extrusionOk="0">
                      <a:moveTo>
                        <a:pt x="1171" y="0"/>
                      </a:moveTo>
                      <a:cubicBezTo>
                        <a:pt x="953" y="0"/>
                        <a:pt x="733" y="59"/>
                        <a:pt x="535" y="183"/>
                      </a:cubicBezTo>
                      <a:cubicBezTo>
                        <a:pt x="0" y="534"/>
                        <a:pt x="269" y="986"/>
                        <a:pt x="618" y="1541"/>
                      </a:cubicBezTo>
                      <a:cubicBezTo>
                        <a:pt x="881" y="1958"/>
                        <a:pt x="1108" y="2305"/>
                        <a:pt x="1440" y="2305"/>
                      </a:cubicBezTo>
                      <a:cubicBezTo>
                        <a:pt x="1550" y="2305"/>
                        <a:pt x="1672" y="2267"/>
                        <a:pt x="1811" y="2179"/>
                      </a:cubicBezTo>
                      <a:cubicBezTo>
                        <a:pt x="2367" y="1829"/>
                        <a:pt x="2532" y="1088"/>
                        <a:pt x="2181" y="553"/>
                      </a:cubicBezTo>
                      <a:cubicBezTo>
                        <a:pt x="1956" y="196"/>
                        <a:pt x="1568" y="0"/>
                        <a:pt x="11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15"/>
                <p:cNvSpPr/>
                <p:nvPr/>
              </p:nvSpPr>
              <p:spPr>
                <a:xfrm>
                  <a:off x="6255530" y="2307987"/>
                  <a:ext cx="51913" cy="47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5" extrusionOk="0">
                      <a:moveTo>
                        <a:pt x="1128" y="1"/>
                      </a:moveTo>
                      <a:cubicBezTo>
                        <a:pt x="919" y="1"/>
                        <a:pt x="706" y="58"/>
                        <a:pt x="514" y="176"/>
                      </a:cubicBezTo>
                      <a:cubicBezTo>
                        <a:pt x="0" y="505"/>
                        <a:pt x="247" y="938"/>
                        <a:pt x="596" y="1473"/>
                      </a:cubicBezTo>
                      <a:cubicBezTo>
                        <a:pt x="845" y="1862"/>
                        <a:pt x="1071" y="2204"/>
                        <a:pt x="1390" y="2204"/>
                      </a:cubicBezTo>
                      <a:cubicBezTo>
                        <a:pt x="1492" y="2204"/>
                        <a:pt x="1604" y="2169"/>
                        <a:pt x="1728" y="2090"/>
                      </a:cubicBezTo>
                      <a:cubicBezTo>
                        <a:pt x="2263" y="1739"/>
                        <a:pt x="2406" y="1040"/>
                        <a:pt x="2077" y="526"/>
                      </a:cubicBezTo>
                      <a:cubicBezTo>
                        <a:pt x="1866" y="183"/>
                        <a:pt x="1503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15"/>
                <p:cNvSpPr/>
                <p:nvPr/>
              </p:nvSpPr>
              <p:spPr>
                <a:xfrm>
                  <a:off x="6255530" y="2307944"/>
                  <a:ext cx="43933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195" extrusionOk="0">
                      <a:moveTo>
                        <a:pt x="1118" y="1"/>
                      </a:moveTo>
                      <a:cubicBezTo>
                        <a:pt x="911" y="1"/>
                        <a:pt x="702" y="58"/>
                        <a:pt x="514" y="178"/>
                      </a:cubicBezTo>
                      <a:cubicBezTo>
                        <a:pt x="0" y="507"/>
                        <a:pt x="247" y="940"/>
                        <a:pt x="596" y="1475"/>
                      </a:cubicBezTo>
                      <a:cubicBezTo>
                        <a:pt x="835" y="1873"/>
                        <a:pt x="1074" y="2195"/>
                        <a:pt x="1389" y="2195"/>
                      </a:cubicBezTo>
                      <a:cubicBezTo>
                        <a:pt x="1399" y="2195"/>
                        <a:pt x="1409" y="2194"/>
                        <a:pt x="1419" y="2194"/>
                      </a:cubicBezTo>
                      <a:cubicBezTo>
                        <a:pt x="700" y="1659"/>
                        <a:pt x="535" y="1371"/>
                        <a:pt x="2036" y="487"/>
                      </a:cubicBezTo>
                      <a:cubicBezTo>
                        <a:pt x="1827" y="173"/>
                        <a:pt x="1477" y="1"/>
                        <a:pt x="11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15"/>
                <p:cNvSpPr/>
                <p:nvPr/>
              </p:nvSpPr>
              <p:spPr>
                <a:xfrm>
                  <a:off x="6145492" y="2366824"/>
                  <a:ext cx="54156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" h="2306" extrusionOk="0">
                      <a:moveTo>
                        <a:pt x="1165" y="0"/>
                      </a:moveTo>
                      <a:cubicBezTo>
                        <a:pt x="950" y="0"/>
                        <a:pt x="732" y="60"/>
                        <a:pt x="535" y="185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06" y="2306"/>
                        <a:pt x="1438" y="2306"/>
                      </a:cubicBezTo>
                      <a:cubicBezTo>
                        <a:pt x="1549" y="2306"/>
                        <a:pt x="1672" y="2267"/>
                        <a:pt x="1811" y="2179"/>
                      </a:cubicBezTo>
                      <a:cubicBezTo>
                        <a:pt x="2365" y="1830"/>
                        <a:pt x="2510" y="1110"/>
                        <a:pt x="2160" y="555"/>
                      </a:cubicBezTo>
                      <a:cubicBezTo>
                        <a:pt x="1935" y="196"/>
                        <a:pt x="1555" y="0"/>
                        <a:pt x="1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6142365" y="2364343"/>
                  <a:ext cx="51956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2207" extrusionOk="0">
                      <a:moveTo>
                        <a:pt x="1131" y="1"/>
                      </a:moveTo>
                      <a:cubicBezTo>
                        <a:pt x="921" y="1"/>
                        <a:pt x="708" y="58"/>
                        <a:pt x="516" y="176"/>
                      </a:cubicBezTo>
                      <a:cubicBezTo>
                        <a:pt x="0" y="505"/>
                        <a:pt x="247" y="958"/>
                        <a:pt x="598" y="1471"/>
                      </a:cubicBezTo>
                      <a:cubicBezTo>
                        <a:pt x="846" y="1874"/>
                        <a:pt x="1070" y="2206"/>
                        <a:pt x="1384" y="2206"/>
                      </a:cubicBezTo>
                      <a:cubicBezTo>
                        <a:pt x="1488" y="2206"/>
                        <a:pt x="1601" y="2170"/>
                        <a:pt x="1729" y="2089"/>
                      </a:cubicBezTo>
                      <a:cubicBezTo>
                        <a:pt x="2263" y="1759"/>
                        <a:pt x="2408" y="1060"/>
                        <a:pt x="2079" y="525"/>
                      </a:cubicBezTo>
                      <a:cubicBezTo>
                        <a:pt x="1868" y="182"/>
                        <a:pt x="1506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" name="Google Shape;276;p15"/>
                <p:cNvSpPr/>
                <p:nvPr/>
              </p:nvSpPr>
              <p:spPr>
                <a:xfrm>
                  <a:off x="6142365" y="2364300"/>
                  <a:ext cx="43955" cy="4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196" extrusionOk="0">
                      <a:moveTo>
                        <a:pt x="1115" y="1"/>
                      </a:moveTo>
                      <a:cubicBezTo>
                        <a:pt x="911" y="1"/>
                        <a:pt x="703" y="58"/>
                        <a:pt x="516" y="178"/>
                      </a:cubicBezTo>
                      <a:cubicBezTo>
                        <a:pt x="0" y="507"/>
                        <a:pt x="247" y="960"/>
                        <a:pt x="598" y="1473"/>
                      </a:cubicBezTo>
                      <a:cubicBezTo>
                        <a:pt x="838" y="1873"/>
                        <a:pt x="1057" y="2195"/>
                        <a:pt x="1391" y="2195"/>
                      </a:cubicBezTo>
                      <a:cubicBezTo>
                        <a:pt x="1401" y="2195"/>
                        <a:pt x="1411" y="2195"/>
                        <a:pt x="1421" y="2194"/>
                      </a:cubicBezTo>
                      <a:cubicBezTo>
                        <a:pt x="700" y="1679"/>
                        <a:pt x="535" y="1371"/>
                        <a:pt x="2038" y="486"/>
                      </a:cubicBezTo>
                      <a:cubicBezTo>
                        <a:pt x="1816" y="173"/>
                        <a:pt x="1469" y="1"/>
                        <a:pt x="11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15"/>
                <p:cNvSpPr/>
                <p:nvPr/>
              </p:nvSpPr>
              <p:spPr>
                <a:xfrm>
                  <a:off x="6015936" y="2433381"/>
                  <a:ext cx="54566" cy="4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306" extrusionOk="0">
                      <a:moveTo>
                        <a:pt x="1186" y="0"/>
                      </a:moveTo>
                      <a:cubicBezTo>
                        <a:pt x="971" y="0"/>
                        <a:pt x="753" y="60"/>
                        <a:pt x="555" y="184"/>
                      </a:cubicBezTo>
                      <a:cubicBezTo>
                        <a:pt x="0" y="533"/>
                        <a:pt x="267" y="986"/>
                        <a:pt x="617" y="1542"/>
                      </a:cubicBezTo>
                      <a:cubicBezTo>
                        <a:pt x="879" y="1958"/>
                        <a:pt x="1118" y="2305"/>
                        <a:pt x="1456" y="2305"/>
                      </a:cubicBezTo>
                      <a:cubicBezTo>
                        <a:pt x="1568" y="2305"/>
                        <a:pt x="1692" y="2267"/>
                        <a:pt x="1830" y="2179"/>
                      </a:cubicBezTo>
                      <a:cubicBezTo>
                        <a:pt x="2365" y="1830"/>
                        <a:pt x="2530" y="1109"/>
                        <a:pt x="2181" y="555"/>
                      </a:cubicBezTo>
                      <a:cubicBezTo>
                        <a:pt x="1955" y="196"/>
                        <a:pt x="1576" y="0"/>
                        <a:pt x="1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15"/>
                <p:cNvSpPr/>
                <p:nvPr/>
              </p:nvSpPr>
              <p:spPr>
                <a:xfrm>
                  <a:off x="6013262" y="2430901"/>
                  <a:ext cx="51913" cy="4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04" extrusionOk="0">
                      <a:moveTo>
                        <a:pt x="1130" y="0"/>
                      </a:moveTo>
                      <a:cubicBezTo>
                        <a:pt x="920" y="0"/>
                        <a:pt x="707" y="58"/>
                        <a:pt x="514" y="176"/>
                      </a:cubicBezTo>
                      <a:cubicBezTo>
                        <a:pt x="1" y="505"/>
                        <a:pt x="248" y="936"/>
                        <a:pt x="577" y="1471"/>
                      </a:cubicBezTo>
                      <a:cubicBezTo>
                        <a:pt x="841" y="1861"/>
                        <a:pt x="1059" y="2203"/>
                        <a:pt x="1382" y="2203"/>
                      </a:cubicBezTo>
                      <a:cubicBezTo>
                        <a:pt x="1485" y="2203"/>
                        <a:pt x="1599" y="2168"/>
                        <a:pt x="1729" y="2088"/>
                      </a:cubicBezTo>
                      <a:cubicBezTo>
                        <a:pt x="2264" y="1739"/>
                        <a:pt x="2407" y="1040"/>
                        <a:pt x="2078" y="525"/>
                      </a:cubicBezTo>
                      <a:cubicBezTo>
                        <a:pt x="1867" y="182"/>
                        <a:pt x="150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15"/>
                <p:cNvSpPr/>
                <p:nvPr/>
              </p:nvSpPr>
              <p:spPr>
                <a:xfrm>
                  <a:off x="6013262" y="2430857"/>
                  <a:ext cx="43933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" h="2195" extrusionOk="0">
                      <a:moveTo>
                        <a:pt x="1115" y="0"/>
                      </a:moveTo>
                      <a:cubicBezTo>
                        <a:pt x="910" y="0"/>
                        <a:pt x="703" y="58"/>
                        <a:pt x="514" y="178"/>
                      </a:cubicBezTo>
                      <a:cubicBezTo>
                        <a:pt x="1" y="507"/>
                        <a:pt x="248" y="938"/>
                        <a:pt x="577" y="1473"/>
                      </a:cubicBezTo>
                      <a:cubicBezTo>
                        <a:pt x="836" y="1873"/>
                        <a:pt x="1058" y="2195"/>
                        <a:pt x="1372" y="2195"/>
                      </a:cubicBezTo>
                      <a:cubicBezTo>
                        <a:pt x="1381" y="2195"/>
                        <a:pt x="1390" y="2195"/>
                        <a:pt x="1400" y="2194"/>
                      </a:cubicBezTo>
                      <a:cubicBezTo>
                        <a:pt x="700" y="1659"/>
                        <a:pt x="536" y="1371"/>
                        <a:pt x="2037" y="486"/>
                      </a:cubicBezTo>
                      <a:cubicBezTo>
                        <a:pt x="1815" y="173"/>
                        <a:pt x="1469" y="0"/>
                        <a:pt x="1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0" name="Google Shape;280;p15"/>
                <p:cNvSpPr/>
                <p:nvPr/>
              </p:nvSpPr>
              <p:spPr>
                <a:xfrm>
                  <a:off x="6367336" y="2257670"/>
                  <a:ext cx="54566" cy="49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304" extrusionOk="0">
                      <a:moveTo>
                        <a:pt x="1186" y="1"/>
                      </a:moveTo>
                      <a:cubicBezTo>
                        <a:pt x="971" y="1"/>
                        <a:pt x="753" y="60"/>
                        <a:pt x="555" y="185"/>
                      </a:cubicBezTo>
                      <a:cubicBezTo>
                        <a:pt x="0" y="534"/>
                        <a:pt x="267" y="986"/>
                        <a:pt x="618" y="1543"/>
                      </a:cubicBezTo>
                      <a:cubicBezTo>
                        <a:pt x="881" y="1946"/>
                        <a:pt x="1122" y="2303"/>
                        <a:pt x="1454" y="2303"/>
                      </a:cubicBezTo>
                      <a:cubicBezTo>
                        <a:pt x="1562" y="2303"/>
                        <a:pt x="1680" y="2265"/>
                        <a:pt x="1811" y="2180"/>
                      </a:cubicBezTo>
                      <a:cubicBezTo>
                        <a:pt x="2365" y="1831"/>
                        <a:pt x="2530" y="1090"/>
                        <a:pt x="2181" y="555"/>
                      </a:cubicBezTo>
                      <a:cubicBezTo>
                        <a:pt x="1955" y="197"/>
                        <a:pt x="1576" y="1"/>
                        <a:pt x="11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1" name="Google Shape;281;p15"/>
                <p:cNvSpPr/>
                <p:nvPr/>
              </p:nvSpPr>
              <p:spPr>
                <a:xfrm>
                  <a:off x="6364208" y="2254974"/>
                  <a:ext cx="52387" cy="4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206" extrusionOk="0">
                      <a:moveTo>
                        <a:pt x="1140" y="0"/>
                      </a:moveTo>
                      <a:cubicBezTo>
                        <a:pt x="932" y="0"/>
                        <a:pt x="721" y="60"/>
                        <a:pt x="535" y="186"/>
                      </a:cubicBezTo>
                      <a:cubicBezTo>
                        <a:pt x="1" y="516"/>
                        <a:pt x="269" y="947"/>
                        <a:pt x="598" y="1482"/>
                      </a:cubicBezTo>
                      <a:cubicBezTo>
                        <a:pt x="844" y="1867"/>
                        <a:pt x="1067" y="2205"/>
                        <a:pt x="1388" y="2205"/>
                      </a:cubicBezTo>
                      <a:cubicBezTo>
                        <a:pt x="1496" y="2205"/>
                        <a:pt x="1615" y="2167"/>
                        <a:pt x="1750" y="2079"/>
                      </a:cubicBezTo>
                      <a:cubicBezTo>
                        <a:pt x="2264" y="1750"/>
                        <a:pt x="2428" y="1050"/>
                        <a:pt x="2099" y="516"/>
                      </a:cubicBezTo>
                      <a:cubicBezTo>
                        <a:pt x="1876" y="186"/>
                        <a:pt x="1510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2" name="Google Shape;282;p15"/>
                <p:cNvSpPr/>
                <p:nvPr/>
              </p:nvSpPr>
              <p:spPr>
                <a:xfrm>
                  <a:off x="6364208" y="2255147"/>
                  <a:ext cx="44386" cy="4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96" extrusionOk="0">
                      <a:moveTo>
                        <a:pt x="1136" y="1"/>
                      </a:moveTo>
                      <a:cubicBezTo>
                        <a:pt x="931" y="1"/>
                        <a:pt x="724" y="58"/>
                        <a:pt x="535" y="178"/>
                      </a:cubicBezTo>
                      <a:cubicBezTo>
                        <a:pt x="1" y="508"/>
                        <a:pt x="269" y="939"/>
                        <a:pt x="598" y="1474"/>
                      </a:cubicBezTo>
                      <a:cubicBezTo>
                        <a:pt x="857" y="1855"/>
                        <a:pt x="1079" y="2195"/>
                        <a:pt x="1394" y="2195"/>
                      </a:cubicBezTo>
                      <a:cubicBezTo>
                        <a:pt x="1403" y="2195"/>
                        <a:pt x="1412" y="2195"/>
                        <a:pt x="1421" y="2194"/>
                      </a:cubicBezTo>
                      <a:cubicBezTo>
                        <a:pt x="721" y="1660"/>
                        <a:pt x="557" y="1350"/>
                        <a:pt x="2058" y="486"/>
                      </a:cubicBezTo>
                      <a:cubicBezTo>
                        <a:pt x="1837" y="173"/>
                        <a:pt x="1491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3" name="Google Shape;283;p15"/>
                <p:cNvSpPr/>
                <p:nvPr/>
              </p:nvSpPr>
              <p:spPr>
                <a:xfrm>
                  <a:off x="5772332" y="2563778"/>
                  <a:ext cx="55040" cy="4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2300" extrusionOk="0">
                      <a:moveTo>
                        <a:pt x="1217" y="1"/>
                      </a:moveTo>
                      <a:cubicBezTo>
                        <a:pt x="989" y="1"/>
                        <a:pt x="758" y="67"/>
                        <a:pt x="557" y="206"/>
                      </a:cubicBezTo>
                      <a:cubicBezTo>
                        <a:pt x="0" y="557"/>
                        <a:pt x="288" y="1010"/>
                        <a:pt x="659" y="1544"/>
                      </a:cubicBezTo>
                      <a:cubicBezTo>
                        <a:pt x="918" y="1955"/>
                        <a:pt x="1155" y="2300"/>
                        <a:pt x="1486" y="2300"/>
                      </a:cubicBezTo>
                      <a:cubicBezTo>
                        <a:pt x="1602" y="2300"/>
                        <a:pt x="1729" y="2257"/>
                        <a:pt x="1873" y="2162"/>
                      </a:cubicBezTo>
                      <a:cubicBezTo>
                        <a:pt x="2408" y="1791"/>
                        <a:pt x="2551" y="1070"/>
                        <a:pt x="2181" y="516"/>
                      </a:cubicBezTo>
                      <a:cubicBezTo>
                        <a:pt x="1963" y="182"/>
                        <a:pt x="1594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" name="Google Shape;284;p15"/>
                <p:cNvSpPr/>
                <p:nvPr/>
              </p:nvSpPr>
              <p:spPr>
                <a:xfrm>
                  <a:off x="5769247" y="2561427"/>
                  <a:ext cx="52797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8" h="2195" extrusionOk="0">
                      <a:moveTo>
                        <a:pt x="1157" y="1"/>
                      </a:moveTo>
                      <a:cubicBezTo>
                        <a:pt x="942" y="1"/>
                        <a:pt x="726" y="62"/>
                        <a:pt x="535" y="192"/>
                      </a:cubicBezTo>
                      <a:cubicBezTo>
                        <a:pt x="0" y="543"/>
                        <a:pt x="288" y="954"/>
                        <a:pt x="617" y="1489"/>
                      </a:cubicBezTo>
                      <a:cubicBezTo>
                        <a:pt x="876" y="1870"/>
                        <a:pt x="1113" y="2194"/>
                        <a:pt x="1428" y="2194"/>
                      </a:cubicBezTo>
                      <a:cubicBezTo>
                        <a:pt x="1537" y="2194"/>
                        <a:pt x="1656" y="2155"/>
                        <a:pt x="1789" y="2065"/>
                      </a:cubicBezTo>
                      <a:cubicBezTo>
                        <a:pt x="2304" y="1714"/>
                        <a:pt x="2447" y="1015"/>
                        <a:pt x="2098" y="501"/>
                      </a:cubicBezTo>
                      <a:cubicBezTo>
                        <a:pt x="1878" y="178"/>
                        <a:pt x="1520" y="1"/>
                        <a:pt x="11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5" name="Google Shape;285;p15"/>
                <p:cNvSpPr/>
                <p:nvPr/>
              </p:nvSpPr>
              <p:spPr>
                <a:xfrm>
                  <a:off x="5769247" y="2561384"/>
                  <a:ext cx="44386" cy="4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2192" extrusionOk="0">
                      <a:moveTo>
                        <a:pt x="1146" y="1"/>
                      </a:moveTo>
                      <a:cubicBezTo>
                        <a:pt x="934" y="1"/>
                        <a:pt x="722" y="62"/>
                        <a:pt x="535" y="194"/>
                      </a:cubicBezTo>
                      <a:cubicBezTo>
                        <a:pt x="0" y="545"/>
                        <a:pt x="288" y="956"/>
                        <a:pt x="617" y="1491"/>
                      </a:cubicBezTo>
                      <a:cubicBezTo>
                        <a:pt x="876" y="1870"/>
                        <a:pt x="1117" y="2191"/>
                        <a:pt x="1432" y="2191"/>
                      </a:cubicBezTo>
                      <a:cubicBezTo>
                        <a:pt x="1441" y="2191"/>
                        <a:pt x="1450" y="2191"/>
                        <a:pt x="1460" y="2190"/>
                      </a:cubicBezTo>
                      <a:cubicBezTo>
                        <a:pt x="741" y="1675"/>
                        <a:pt x="576" y="1367"/>
                        <a:pt x="2057" y="462"/>
                      </a:cubicBezTo>
                      <a:cubicBezTo>
                        <a:pt x="1839" y="167"/>
                        <a:pt x="1494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6" name="Google Shape;286;p15"/>
                <p:cNvSpPr/>
                <p:nvPr/>
              </p:nvSpPr>
              <p:spPr>
                <a:xfrm>
                  <a:off x="5660979" y="2623132"/>
                  <a:ext cx="54566" cy="4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293" extrusionOk="0">
                      <a:moveTo>
                        <a:pt x="1180" y="0"/>
                      </a:moveTo>
                      <a:cubicBezTo>
                        <a:pt x="957" y="0"/>
                        <a:pt x="732" y="62"/>
                        <a:pt x="535" y="191"/>
                      </a:cubicBezTo>
                      <a:cubicBezTo>
                        <a:pt x="0" y="562"/>
                        <a:pt x="267" y="1014"/>
                        <a:pt x="637" y="1549"/>
                      </a:cubicBezTo>
                      <a:cubicBezTo>
                        <a:pt x="900" y="1950"/>
                        <a:pt x="1139" y="2292"/>
                        <a:pt x="1476" y="2292"/>
                      </a:cubicBezTo>
                      <a:cubicBezTo>
                        <a:pt x="1588" y="2292"/>
                        <a:pt x="1712" y="2254"/>
                        <a:pt x="1852" y="2166"/>
                      </a:cubicBezTo>
                      <a:cubicBezTo>
                        <a:pt x="2387" y="1796"/>
                        <a:pt x="2530" y="1055"/>
                        <a:pt x="2160" y="520"/>
                      </a:cubicBezTo>
                      <a:cubicBezTo>
                        <a:pt x="1939" y="183"/>
                        <a:pt x="1563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7" name="Google Shape;287;p15"/>
                <p:cNvSpPr/>
                <p:nvPr/>
              </p:nvSpPr>
              <p:spPr>
                <a:xfrm>
                  <a:off x="5657851" y="2620436"/>
                  <a:ext cx="52387" cy="4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204" extrusionOk="0">
                      <a:moveTo>
                        <a:pt x="1138" y="1"/>
                      </a:moveTo>
                      <a:cubicBezTo>
                        <a:pt x="923" y="1"/>
                        <a:pt x="706" y="63"/>
                        <a:pt x="516" y="193"/>
                      </a:cubicBezTo>
                      <a:cubicBezTo>
                        <a:pt x="1" y="542"/>
                        <a:pt x="269" y="975"/>
                        <a:pt x="598" y="1488"/>
                      </a:cubicBezTo>
                      <a:cubicBezTo>
                        <a:pt x="860" y="1875"/>
                        <a:pt x="1100" y="2203"/>
                        <a:pt x="1421" y="2203"/>
                      </a:cubicBezTo>
                      <a:cubicBezTo>
                        <a:pt x="1527" y="2203"/>
                        <a:pt x="1642" y="2167"/>
                        <a:pt x="1770" y="2086"/>
                      </a:cubicBezTo>
                      <a:cubicBezTo>
                        <a:pt x="2285" y="1735"/>
                        <a:pt x="2428" y="1036"/>
                        <a:pt x="2079" y="501"/>
                      </a:cubicBezTo>
                      <a:cubicBezTo>
                        <a:pt x="1859" y="178"/>
                        <a:pt x="1501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" name="Google Shape;288;p15"/>
                <p:cNvSpPr/>
                <p:nvPr/>
              </p:nvSpPr>
              <p:spPr>
                <a:xfrm>
                  <a:off x="5657851" y="2620608"/>
                  <a:ext cx="43976" cy="47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9" h="2184" extrusionOk="0">
                      <a:moveTo>
                        <a:pt x="1131" y="0"/>
                      </a:moveTo>
                      <a:cubicBezTo>
                        <a:pt x="918" y="0"/>
                        <a:pt x="703" y="60"/>
                        <a:pt x="516" y="185"/>
                      </a:cubicBezTo>
                      <a:cubicBezTo>
                        <a:pt x="1" y="534"/>
                        <a:pt x="269" y="967"/>
                        <a:pt x="598" y="1480"/>
                      </a:cubicBezTo>
                      <a:cubicBezTo>
                        <a:pt x="870" y="1868"/>
                        <a:pt x="1086" y="2183"/>
                        <a:pt x="1386" y="2183"/>
                      </a:cubicBezTo>
                      <a:cubicBezTo>
                        <a:pt x="1404" y="2183"/>
                        <a:pt x="1422" y="2182"/>
                        <a:pt x="1441" y="2180"/>
                      </a:cubicBezTo>
                      <a:cubicBezTo>
                        <a:pt x="721" y="1686"/>
                        <a:pt x="557" y="1378"/>
                        <a:pt x="2038" y="452"/>
                      </a:cubicBezTo>
                      <a:cubicBezTo>
                        <a:pt x="1821" y="159"/>
                        <a:pt x="1478" y="0"/>
                        <a:pt x="1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" name="Google Shape;289;p15"/>
                <p:cNvSpPr/>
                <p:nvPr/>
              </p:nvSpPr>
              <p:spPr>
                <a:xfrm>
                  <a:off x="5533191" y="2692795"/>
                  <a:ext cx="55040" cy="4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" h="2292" extrusionOk="0">
                      <a:moveTo>
                        <a:pt x="1190" y="0"/>
                      </a:moveTo>
                      <a:cubicBezTo>
                        <a:pt x="967" y="0"/>
                        <a:pt x="740" y="62"/>
                        <a:pt x="536" y="190"/>
                      </a:cubicBezTo>
                      <a:cubicBezTo>
                        <a:pt x="1" y="561"/>
                        <a:pt x="289" y="1013"/>
                        <a:pt x="638" y="1548"/>
                      </a:cubicBezTo>
                      <a:cubicBezTo>
                        <a:pt x="915" y="1949"/>
                        <a:pt x="1158" y="2292"/>
                        <a:pt x="1487" y="2292"/>
                      </a:cubicBezTo>
                      <a:cubicBezTo>
                        <a:pt x="1598" y="2292"/>
                        <a:pt x="1718" y="2253"/>
                        <a:pt x="1852" y="2165"/>
                      </a:cubicBezTo>
                      <a:cubicBezTo>
                        <a:pt x="2407" y="1795"/>
                        <a:pt x="2552" y="1054"/>
                        <a:pt x="2181" y="520"/>
                      </a:cubicBezTo>
                      <a:cubicBezTo>
                        <a:pt x="1947" y="182"/>
                        <a:pt x="1574" y="0"/>
                        <a:pt x="11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" name="Google Shape;290;p15"/>
                <p:cNvSpPr/>
                <p:nvPr/>
              </p:nvSpPr>
              <p:spPr>
                <a:xfrm>
                  <a:off x="5530064" y="2690099"/>
                  <a:ext cx="52387" cy="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195" extrusionOk="0">
                      <a:moveTo>
                        <a:pt x="1154" y="1"/>
                      </a:moveTo>
                      <a:cubicBezTo>
                        <a:pt x="936" y="1"/>
                        <a:pt x="715" y="62"/>
                        <a:pt x="516" y="192"/>
                      </a:cubicBezTo>
                      <a:cubicBezTo>
                        <a:pt x="1" y="542"/>
                        <a:pt x="269" y="974"/>
                        <a:pt x="618" y="1489"/>
                      </a:cubicBezTo>
                      <a:cubicBezTo>
                        <a:pt x="878" y="1870"/>
                        <a:pt x="1104" y="2194"/>
                        <a:pt x="1412" y="2194"/>
                      </a:cubicBezTo>
                      <a:cubicBezTo>
                        <a:pt x="1520" y="2194"/>
                        <a:pt x="1637" y="2155"/>
                        <a:pt x="1770" y="2065"/>
                      </a:cubicBezTo>
                      <a:cubicBezTo>
                        <a:pt x="2305" y="1714"/>
                        <a:pt x="2428" y="1015"/>
                        <a:pt x="2099" y="501"/>
                      </a:cubicBezTo>
                      <a:cubicBezTo>
                        <a:pt x="1880" y="177"/>
                        <a:pt x="1522" y="1"/>
                        <a:pt x="1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" name="Google Shape;291;p15"/>
                <p:cNvSpPr/>
                <p:nvPr/>
              </p:nvSpPr>
              <p:spPr>
                <a:xfrm>
                  <a:off x="5530064" y="2690250"/>
                  <a:ext cx="44407" cy="47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" h="2183" extrusionOk="0">
                      <a:moveTo>
                        <a:pt x="1140" y="0"/>
                      </a:moveTo>
                      <a:cubicBezTo>
                        <a:pt x="927" y="0"/>
                        <a:pt x="711" y="60"/>
                        <a:pt x="516" y="185"/>
                      </a:cubicBezTo>
                      <a:cubicBezTo>
                        <a:pt x="1" y="535"/>
                        <a:pt x="269" y="967"/>
                        <a:pt x="618" y="1482"/>
                      </a:cubicBezTo>
                      <a:cubicBezTo>
                        <a:pt x="878" y="1881"/>
                        <a:pt x="1118" y="2182"/>
                        <a:pt x="1432" y="2182"/>
                      </a:cubicBezTo>
                      <a:cubicBezTo>
                        <a:pt x="1442" y="2182"/>
                        <a:pt x="1452" y="2182"/>
                        <a:pt x="1462" y="2181"/>
                      </a:cubicBezTo>
                      <a:cubicBezTo>
                        <a:pt x="741" y="1666"/>
                        <a:pt x="577" y="1378"/>
                        <a:pt x="2058" y="453"/>
                      </a:cubicBezTo>
                      <a:cubicBezTo>
                        <a:pt x="1828" y="159"/>
                        <a:pt x="1488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" name="Google Shape;292;p15"/>
                <p:cNvSpPr/>
                <p:nvPr/>
              </p:nvSpPr>
              <p:spPr>
                <a:xfrm>
                  <a:off x="5880169" y="2508220"/>
                  <a:ext cx="54566" cy="4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292" extrusionOk="0">
                      <a:moveTo>
                        <a:pt x="1181" y="0"/>
                      </a:moveTo>
                      <a:cubicBezTo>
                        <a:pt x="957" y="0"/>
                        <a:pt x="732" y="62"/>
                        <a:pt x="535" y="190"/>
                      </a:cubicBezTo>
                      <a:cubicBezTo>
                        <a:pt x="0" y="561"/>
                        <a:pt x="267" y="1013"/>
                        <a:pt x="637" y="1548"/>
                      </a:cubicBezTo>
                      <a:cubicBezTo>
                        <a:pt x="914" y="1949"/>
                        <a:pt x="1157" y="2292"/>
                        <a:pt x="1487" y="2292"/>
                      </a:cubicBezTo>
                      <a:cubicBezTo>
                        <a:pt x="1597" y="2292"/>
                        <a:pt x="1717" y="2253"/>
                        <a:pt x="1852" y="2165"/>
                      </a:cubicBezTo>
                      <a:cubicBezTo>
                        <a:pt x="2387" y="1795"/>
                        <a:pt x="2530" y="1054"/>
                        <a:pt x="2181" y="519"/>
                      </a:cubicBezTo>
                      <a:cubicBezTo>
                        <a:pt x="1947" y="182"/>
                        <a:pt x="1565" y="0"/>
                        <a:pt x="1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3" name="Google Shape;293;p15"/>
                <p:cNvSpPr/>
                <p:nvPr/>
              </p:nvSpPr>
              <p:spPr>
                <a:xfrm>
                  <a:off x="5877042" y="2505718"/>
                  <a:ext cx="52366" cy="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194" extrusionOk="0">
                      <a:moveTo>
                        <a:pt x="1140" y="0"/>
                      </a:moveTo>
                      <a:cubicBezTo>
                        <a:pt x="924" y="0"/>
                        <a:pt x="707" y="60"/>
                        <a:pt x="515" y="183"/>
                      </a:cubicBezTo>
                      <a:cubicBezTo>
                        <a:pt x="0" y="533"/>
                        <a:pt x="269" y="965"/>
                        <a:pt x="617" y="1480"/>
                      </a:cubicBezTo>
                      <a:cubicBezTo>
                        <a:pt x="881" y="1865"/>
                        <a:pt x="1109" y="2193"/>
                        <a:pt x="1424" y="2193"/>
                      </a:cubicBezTo>
                      <a:cubicBezTo>
                        <a:pt x="1528" y="2193"/>
                        <a:pt x="1642" y="2157"/>
                        <a:pt x="1770" y="2076"/>
                      </a:cubicBezTo>
                      <a:cubicBezTo>
                        <a:pt x="2285" y="1727"/>
                        <a:pt x="2428" y="1027"/>
                        <a:pt x="2079" y="492"/>
                      </a:cubicBezTo>
                      <a:cubicBezTo>
                        <a:pt x="1859" y="169"/>
                        <a:pt x="1502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4" name="Google Shape;294;p15"/>
                <p:cNvSpPr/>
                <p:nvPr/>
              </p:nvSpPr>
              <p:spPr>
                <a:xfrm>
                  <a:off x="5877042" y="2505697"/>
                  <a:ext cx="43955" cy="47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2184" extrusionOk="0">
                      <a:moveTo>
                        <a:pt x="1124" y="0"/>
                      </a:moveTo>
                      <a:cubicBezTo>
                        <a:pt x="913" y="0"/>
                        <a:pt x="701" y="60"/>
                        <a:pt x="515" y="184"/>
                      </a:cubicBezTo>
                      <a:cubicBezTo>
                        <a:pt x="0" y="534"/>
                        <a:pt x="269" y="966"/>
                        <a:pt x="617" y="1481"/>
                      </a:cubicBezTo>
                      <a:cubicBezTo>
                        <a:pt x="870" y="1869"/>
                        <a:pt x="1085" y="2184"/>
                        <a:pt x="1403" y="2184"/>
                      </a:cubicBezTo>
                      <a:cubicBezTo>
                        <a:pt x="1422" y="2184"/>
                        <a:pt x="1442" y="2183"/>
                        <a:pt x="1462" y="2180"/>
                      </a:cubicBezTo>
                      <a:cubicBezTo>
                        <a:pt x="741" y="1686"/>
                        <a:pt x="557" y="1377"/>
                        <a:pt x="2038" y="472"/>
                      </a:cubicBezTo>
                      <a:cubicBezTo>
                        <a:pt x="1819" y="164"/>
                        <a:pt x="1473" y="0"/>
                        <a:pt x="11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>
                  <a:off x="7394035" y="1958486"/>
                  <a:ext cx="52797" cy="5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8" h="2327" extrusionOk="0">
                      <a:moveTo>
                        <a:pt x="1100" y="1"/>
                      </a:moveTo>
                      <a:cubicBezTo>
                        <a:pt x="931" y="1"/>
                        <a:pt x="760" y="35"/>
                        <a:pt x="596" y="109"/>
                      </a:cubicBezTo>
                      <a:cubicBezTo>
                        <a:pt x="1" y="397"/>
                        <a:pt x="226" y="869"/>
                        <a:pt x="514" y="1467"/>
                      </a:cubicBezTo>
                      <a:cubicBezTo>
                        <a:pt x="728" y="1942"/>
                        <a:pt x="929" y="2327"/>
                        <a:pt x="1304" y="2327"/>
                      </a:cubicBezTo>
                      <a:cubicBezTo>
                        <a:pt x="1399" y="2327"/>
                        <a:pt x="1505" y="2302"/>
                        <a:pt x="1625" y="2248"/>
                      </a:cubicBezTo>
                      <a:cubicBezTo>
                        <a:pt x="2201" y="1960"/>
                        <a:pt x="2448" y="1261"/>
                        <a:pt x="2181" y="663"/>
                      </a:cubicBezTo>
                      <a:cubicBezTo>
                        <a:pt x="1972" y="245"/>
                        <a:pt x="1546" y="1"/>
                        <a:pt x="11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" name="Google Shape;296;p15"/>
                <p:cNvSpPr/>
                <p:nvPr/>
              </p:nvSpPr>
              <p:spPr>
                <a:xfrm>
                  <a:off x="7396235" y="1965064"/>
                  <a:ext cx="50597" cy="4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228" extrusionOk="0">
                      <a:moveTo>
                        <a:pt x="1054" y="0"/>
                      </a:moveTo>
                      <a:cubicBezTo>
                        <a:pt x="889" y="0"/>
                        <a:pt x="720" y="36"/>
                        <a:pt x="557" y="112"/>
                      </a:cubicBezTo>
                      <a:cubicBezTo>
                        <a:pt x="1" y="380"/>
                        <a:pt x="206" y="832"/>
                        <a:pt x="475" y="1408"/>
                      </a:cubicBezTo>
                      <a:cubicBezTo>
                        <a:pt x="687" y="1851"/>
                        <a:pt x="875" y="2228"/>
                        <a:pt x="1233" y="2228"/>
                      </a:cubicBezTo>
                      <a:cubicBezTo>
                        <a:pt x="1325" y="2228"/>
                        <a:pt x="1427" y="2203"/>
                        <a:pt x="1544" y="2149"/>
                      </a:cubicBezTo>
                      <a:cubicBezTo>
                        <a:pt x="2099" y="1881"/>
                        <a:pt x="2346" y="1203"/>
                        <a:pt x="2058" y="646"/>
                      </a:cubicBezTo>
                      <a:cubicBezTo>
                        <a:pt x="1867" y="233"/>
                        <a:pt x="1473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" name="Google Shape;297;p15"/>
                <p:cNvSpPr/>
                <p:nvPr/>
              </p:nvSpPr>
              <p:spPr>
                <a:xfrm>
                  <a:off x="7398478" y="1971901"/>
                  <a:ext cx="47470" cy="4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911" extrusionOk="0">
                      <a:moveTo>
                        <a:pt x="185" y="0"/>
                      </a:moveTo>
                      <a:lnTo>
                        <a:pt x="185" y="0"/>
                      </a:lnTo>
                      <a:cubicBezTo>
                        <a:pt x="0" y="269"/>
                        <a:pt x="165" y="659"/>
                        <a:pt x="371" y="1091"/>
                      </a:cubicBezTo>
                      <a:cubicBezTo>
                        <a:pt x="583" y="1534"/>
                        <a:pt x="771" y="1911"/>
                        <a:pt x="1129" y="1911"/>
                      </a:cubicBezTo>
                      <a:cubicBezTo>
                        <a:pt x="1221" y="1911"/>
                        <a:pt x="1323" y="1886"/>
                        <a:pt x="1440" y="1832"/>
                      </a:cubicBezTo>
                      <a:cubicBezTo>
                        <a:pt x="1975" y="1564"/>
                        <a:pt x="2201" y="927"/>
                        <a:pt x="1975" y="371"/>
                      </a:cubicBezTo>
                      <a:lnTo>
                        <a:pt x="1975" y="371"/>
                      </a:lnTo>
                      <a:cubicBezTo>
                        <a:pt x="1352" y="703"/>
                        <a:pt x="953" y="851"/>
                        <a:pt x="694" y="851"/>
                      </a:cubicBezTo>
                      <a:cubicBezTo>
                        <a:pt x="312" y="851"/>
                        <a:pt x="234" y="528"/>
                        <a:pt x="1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" name="Google Shape;298;p15"/>
                <p:cNvSpPr/>
                <p:nvPr/>
              </p:nvSpPr>
              <p:spPr>
                <a:xfrm>
                  <a:off x="7286198" y="2024590"/>
                  <a:ext cx="52840" cy="5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0" h="2327" extrusionOk="0">
                      <a:moveTo>
                        <a:pt x="1090" y="1"/>
                      </a:moveTo>
                      <a:cubicBezTo>
                        <a:pt x="923" y="1"/>
                        <a:pt x="755" y="36"/>
                        <a:pt x="598" y="108"/>
                      </a:cubicBezTo>
                      <a:cubicBezTo>
                        <a:pt x="1" y="396"/>
                        <a:pt x="228" y="870"/>
                        <a:pt x="494" y="1466"/>
                      </a:cubicBezTo>
                      <a:cubicBezTo>
                        <a:pt x="724" y="1943"/>
                        <a:pt x="928" y="2327"/>
                        <a:pt x="1293" y="2327"/>
                      </a:cubicBezTo>
                      <a:cubicBezTo>
                        <a:pt x="1386" y="2327"/>
                        <a:pt x="1489" y="2302"/>
                        <a:pt x="1605" y="2248"/>
                      </a:cubicBezTo>
                      <a:cubicBezTo>
                        <a:pt x="2203" y="1960"/>
                        <a:pt x="2450" y="1260"/>
                        <a:pt x="2162" y="665"/>
                      </a:cubicBezTo>
                      <a:cubicBezTo>
                        <a:pt x="1967" y="246"/>
                        <a:pt x="1533" y="1"/>
                        <a:pt x="10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" name="Google Shape;299;p15"/>
                <p:cNvSpPr/>
                <p:nvPr/>
              </p:nvSpPr>
              <p:spPr>
                <a:xfrm>
                  <a:off x="7288441" y="2031169"/>
                  <a:ext cx="50144" cy="4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28" extrusionOk="0">
                      <a:moveTo>
                        <a:pt x="1044" y="1"/>
                      </a:moveTo>
                      <a:cubicBezTo>
                        <a:pt x="879" y="1"/>
                        <a:pt x="712" y="37"/>
                        <a:pt x="555" y="113"/>
                      </a:cubicBezTo>
                      <a:cubicBezTo>
                        <a:pt x="0" y="379"/>
                        <a:pt x="206" y="832"/>
                        <a:pt x="473" y="1408"/>
                      </a:cubicBezTo>
                      <a:cubicBezTo>
                        <a:pt x="686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9"/>
                      </a:cubicBezTo>
                      <a:cubicBezTo>
                        <a:pt x="2099" y="1882"/>
                        <a:pt x="2324" y="1202"/>
                        <a:pt x="2058" y="648"/>
                      </a:cubicBezTo>
                      <a:cubicBezTo>
                        <a:pt x="1865" y="234"/>
                        <a:pt x="1462" y="1"/>
                        <a:pt x="10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" name="Google Shape;300;p15"/>
                <p:cNvSpPr/>
                <p:nvPr/>
              </p:nvSpPr>
              <p:spPr>
                <a:xfrm>
                  <a:off x="7290640" y="2038027"/>
                  <a:ext cx="47513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910" extrusionOk="0">
                      <a:moveTo>
                        <a:pt x="186" y="0"/>
                      </a:moveTo>
                      <a:cubicBezTo>
                        <a:pt x="0" y="267"/>
                        <a:pt x="165" y="659"/>
                        <a:pt x="371" y="1090"/>
                      </a:cubicBezTo>
                      <a:cubicBezTo>
                        <a:pt x="584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1"/>
                      </a:cubicBezTo>
                      <a:cubicBezTo>
                        <a:pt x="1975" y="1564"/>
                        <a:pt x="2203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3" y="703"/>
                        <a:pt x="955" y="850"/>
                        <a:pt x="696" y="850"/>
                      </a:cubicBezTo>
                      <a:cubicBezTo>
                        <a:pt x="314" y="850"/>
                        <a:pt x="236" y="528"/>
                        <a:pt x="1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1" name="Google Shape;301;p15"/>
                <p:cNvSpPr/>
                <p:nvPr/>
              </p:nvSpPr>
              <p:spPr>
                <a:xfrm>
                  <a:off x="7161537" y="2098869"/>
                  <a:ext cx="52819" cy="5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9" h="2337" extrusionOk="0">
                      <a:moveTo>
                        <a:pt x="1107" y="0"/>
                      </a:moveTo>
                      <a:cubicBezTo>
                        <a:pt x="934" y="0"/>
                        <a:pt x="760" y="39"/>
                        <a:pt x="597" y="120"/>
                      </a:cubicBezTo>
                      <a:cubicBezTo>
                        <a:pt x="1" y="408"/>
                        <a:pt x="226" y="882"/>
                        <a:pt x="494" y="1478"/>
                      </a:cubicBezTo>
                      <a:cubicBezTo>
                        <a:pt x="726" y="1940"/>
                        <a:pt x="930" y="2337"/>
                        <a:pt x="1300" y="2337"/>
                      </a:cubicBezTo>
                      <a:cubicBezTo>
                        <a:pt x="1391" y="2337"/>
                        <a:pt x="1492" y="2313"/>
                        <a:pt x="1605" y="2260"/>
                      </a:cubicBezTo>
                      <a:cubicBezTo>
                        <a:pt x="2201" y="1972"/>
                        <a:pt x="2448" y="1272"/>
                        <a:pt x="2160" y="677"/>
                      </a:cubicBezTo>
                      <a:cubicBezTo>
                        <a:pt x="1969" y="248"/>
                        <a:pt x="1544" y="0"/>
                        <a:pt x="11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2" name="Google Shape;302;p15"/>
                <p:cNvSpPr/>
                <p:nvPr/>
              </p:nvSpPr>
              <p:spPr>
                <a:xfrm>
                  <a:off x="7163737" y="2105512"/>
                  <a:ext cx="50188" cy="48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2237" extrusionOk="0">
                      <a:moveTo>
                        <a:pt x="1052" y="1"/>
                      </a:moveTo>
                      <a:cubicBezTo>
                        <a:pt x="885" y="1"/>
                        <a:pt x="716" y="39"/>
                        <a:pt x="557" y="122"/>
                      </a:cubicBezTo>
                      <a:cubicBezTo>
                        <a:pt x="1" y="388"/>
                        <a:pt x="207" y="841"/>
                        <a:pt x="475" y="1397"/>
                      </a:cubicBezTo>
                      <a:cubicBezTo>
                        <a:pt x="687" y="1856"/>
                        <a:pt x="875" y="2237"/>
                        <a:pt x="1223" y="2237"/>
                      </a:cubicBezTo>
                      <a:cubicBezTo>
                        <a:pt x="1311" y="2237"/>
                        <a:pt x="1410" y="2212"/>
                        <a:pt x="1523" y="2158"/>
                      </a:cubicBezTo>
                      <a:cubicBezTo>
                        <a:pt x="2099" y="1870"/>
                        <a:pt x="2326" y="1211"/>
                        <a:pt x="2058" y="635"/>
                      </a:cubicBezTo>
                      <a:cubicBezTo>
                        <a:pt x="1868" y="240"/>
                        <a:pt x="1467" y="1"/>
                        <a:pt x="10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3" name="Google Shape;303;p15"/>
                <p:cNvSpPr/>
                <p:nvPr/>
              </p:nvSpPr>
              <p:spPr>
                <a:xfrm>
                  <a:off x="7165980" y="2112564"/>
                  <a:ext cx="47470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910" extrusionOk="0">
                      <a:moveTo>
                        <a:pt x="185" y="1"/>
                      </a:moveTo>
                      <a:cubicBezTo>
                        <a:pt x="0" y="267"/>
                        <a:pt x="165" y="637"/>
                        <a:pt x="371" y="1070"/>
                      </a:cubicBezTo>
                      <a:cubicBezTo>
                        <a:pt x="583" y="1529"/>
                        <a:pt x="771" y="1910"/>
                        <a:pt x="1119" y="1910"/>
                      </a:cubicBezTo>
                      <a:cubicBezTo>
                        <a:pt x="1207" y="1910"/>
                        <a:pt x="1306" y="1885"/>
                        <a:pt x="1419" y="1831"/>
                      </a:cubicBezTo>
                      <a:cubicBezTo>
                        <a:pt x="1975" y="1564"/>
                        <a:pt x="2201" y="925"/>
                        <a:pt x="1975" y="371"/>
                      </a:cubicBezTo>
                      <a:lnTo>
                        <a:pt x="1975" y="371"/>
                      </a:lnTo>
                      <a:cubicBezTo>
                        <a:pt x="1350" y="695"/>
                        <a:pt x="951" y="841"/>
                        <a:pt x="692" y="841"/>
                      </a:cubicBezTo>
                      <a:cubicBezTo>
                        <a:pt x="312" y="841"/>
                        <a:pt x="234" y="526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7496977" y="1894150"/>
                  <a:ext cx="52366" cy="50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27" extrusionOk="0">
                      <a:moveTo>
                        <a:pt x="1077" y="1"/>
                      </a:moveTo>
                      <a:cubicBezTo>
                        <a:pt x="909" y="1"/>
                        <a:pt x="739" y="35"/>
                        <a:pt x="576" y="108"/>
                      </a:cubicBezTo>
                      <a:cubicBezTo>
                        <a:pt x="0" y="396"/>
                        <a:pt x="206" y="870"/>
                        <a:pt x="494" y="1466"/>
                      </a:cubicBezTo>
                      <a:cubicBezTo>
                        <a:pt x="707" y="1942"/>
                        <a:pt x="907" y="2327"/>
                        <a:pt x="1282" y="2327"/>
                      </a:cubicBezTo>
                      <a:cubicBezTo>
                        <a:pt x="1377" y="2327"/>
                        <a:pt x="1484" y="2302"/>
                        <a:pt x="1605" y="2248"/>
                      </a:cubicBezTo>
                      <a:cubicBezTo>
                        <a:pt x="2181" y="1960"/>
                        <a:pt x="2428" y="1260"/>
                        <a:pt x="2160" y="664"/>
                      </a:cubicBezTo>
                      <a:cubicBezTo>
                        <a:pt x="1950" y="246"/>
                        <a:pt x="1523" y="1"/>
                        <a:pt x="10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" name="Google Shape;305;p15"/>
                <p:cNvSpPr/>
                <p:nvPr/>
              </p:nvSpPr>
              <p:spPr>
                <a:xfrm>
                  <a:off x="7498745" y="1900728"/>
                  <a:ext cx="50597" cy="48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2228" extrusionOk="0">
                      <a:moveTo>
                        <a:pt x="1053" y="0"/>
                      </a:moveTo>
                      <a:cubicBezTo>
                        <a:pt x="887" y="0"/>
                        <a:pt x="718" y="37"/>
                        <a:pt x="555" y="112"/>
                      </a:cubicBezTo>
                      <a:cubicBezTo>
                        <a:pt x="1" y="379"/>
                        <a:pt x="206" y="832"/>
                        <a:pt x="473" y="1408"/>
                      </a:cubicBezTo>
                      <a:cubicBezTo>
                        <a:pt x="687" y="1851"/>
                        <a:pt x="873" y="2228"/>
                        <a:pt x="1231" y="2228"/>
                      </a:cubicBezTo>
                      <a:cubicBezTo>
                        <a:pt x="1322" y="2228"/>
                        <a:pt x="1425" y="2203"/>
                        <a:pt x="1543" y="2148"/>
                      </a:cubicBezTo>
                      <a:cubicBezTo>
                        <a:pt x="2099" y="1882"/>
                        <a:pt x="2346" y="1202"/>
                        <a:pt x="2078" y="647"/>
                      </a:cubicBezTo>
                      <a:cubicBezTo>
                        <a:pt x="1871" y="234"/>
                        <a:pt x="1474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" name="Google Shape;306;p15"/>
                <p:cNvSpPr/>
                <p:nvPr/>
              </p:nvSpPr>
              <p:spPr>
                <a:xfrm>
                  <a:off x="7500945" y="1907587"/>
                  <a:ext cx="47513" cy="4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910" extrusionOk="0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59"/>
                        <a:pt x="371" y="1090"/>
                      </a:cubicBezTo>
                      <a:cubicBezTo>
                        <a:pt x="585" y="1533"/>
                        <a:pt x="771" y="1910"/>
                        <a:pt x="1129" y="1910"/>
                      </a:cubicBezTo>
                      <a:cubicBezTo>
                        <a:pt x="1220" y="1910"/>
                        <a:pt x="1323" y="1885"/>
                        <a:pt x="1441" y="1830"/>
                      </a:cubicBezTo>
                      <a:cubicBezTo>
                        <a:pt x="1976" y="1564"/>
                        <a:pt x="2203" y="925"/>
                        <a:pt x="1976" y="370"/>
                      </a:cubicBezTo>
                      <a:lnTo>
                        <a:pt x="1976" y="370"/>
                      </a:lnTo>
                      <a:cubicBezTo>
                        <a:pt x="1353" y="703"/>
                        <a:pt x="955" y="850"/>
                        <a:pt x="698" y="850"/>
                      </a:cubicBezTo>
                      <a:cubicBezTo>
                        <a:pt x="317" y="850"/>
                        <a:pt x="244" y="52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" name="Google Shape;307;p15"/>
                <p:cNvSpPr/>
                <p:nvPr/>
              </p:nvSpPr>
              <p:spPr>
                <a:xfrm>
                  <a:off x="6922828" y="2236319"/>
                  <a:ext cx="51935" cy="5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" h="2321" extrusionOk="0">
                      <a:moveTo>
                        <a:pt x="1060" y="1"/>
                      </a:moveTo>
                      <a:cubicBezTo>
                        <a:pt x="898" y="1"/>
                        <a:pt x="734" y="34"/>
                        <a:pt x="577" y="105"/>
                      </a:cubicBezTo>
                      <a:cubicBezTo>
                        <a:pt x="1" y="372"/>
                        <a:pt x="185" y="865"/>
                        <a:pt x="453" y="1441"/>
                      </a:cubicBezTo>
                      <a:cubicBezTo>
                        <a:pt x="668" y="1922"/>
                        <a:pt x="869" y="2321"/>
                        <a:pt x="1239" y="2321"/>
                      </a:cubicBezTo>
                      <a:cubicBezTo>
                        <a:pt x="1329" y="2321"/>
                        <a:pt x="1430" y="2297"/>
                        <a:pt x="1543" y="2245"/>
                      </a:cubicBezTo>
                      <a:cubicBezTo>
                        <a:pt x="2140" y="1976"/>
                        <a:pt x="2407" y="1298"/>
                        <a:pt x="2140" y="701"/>
                      </a:cubicBezTo>
                      <a:cubicBezTo>
                        <a:pt x="1943" y="262"/>
                        <a:pt x="1511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" name="Google Shape;308;p15"/>
                <p:cNvSpPr/>
                <p:nvPr/>
              </p:nvSpPr>
              <p:spPr>
                <a:xfrm>
                  <a:off x="6924618" y="2242724"/>
                  <a:ext cx="49713" cy="4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2242" extrusionOk="0">
                      <a:moveTo>
                        <a:pt x="1015" y="1"/>
                      </a:moveTo>
                      <a:cubicBezTo>
                        <a:pt x="862" y="1"/>
                        <a:pt x="705" y="32"/>
                        <a:pt x="555" y="96"/>
                      </a:cubicBezTo>
                      <a:cubicBezTo>
                        <a:pt x="0" y="363"/>
                        <a:pt x="185" y="837"/>
                        <a:pt x="431" y="1391"/>
                      </a:cubicBezTo>
                      <a:cubicBezTo>
                        <a:pt x="648" y="1857"/>
                        <a:pt x="837" y="2242"/>
                        <a:pt x="1195" y="2242"/>
                      </a:cubicBezTo>
                      <a:cubicBezTo>
                        <a:pt x="1280" y="2242"/>
                        <a:pt x="1375" y="2220"/>
                        <a:pt x="1481" y="2173"/>
                      </a:cubicBezTo>
                      <a:cubicBezTo>
                        <a:pt x="2057" y="1906"/>
                        <a:pt x="2304" y="1248"/>
                        <a:pt x="2057" y="672"/>
                      </a:cubicBezTo>
                      <a:cubicBezTo>
                        <a:pt x="1859" y="247"/>
                        <a:pt x="1448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9" name="Google Shape;309;p15"/>
                <p:cNvSpPr/>
                <p:nvPr/>
              </p:nvSpPr>
              <p:spPr>
                <a:xfrm>
                  <a:off x="6926818" y="2249216"/>
                  <a:ext cx="47039" cy="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941" extrusionOk="0">
                      <a:moveTo>
                        <a:pt x="186" y="1"/>
                      </a:moveTo>
                      <a:cubicBezTo>
                        <a:pt x="0" y="267"/>
                        <a:pt x="145" y="659"/>
                        <a:pt x="329" y="1090"/>
                      </a:cubicBezTo>
                      <a:cubicBezTo>
                        <a:pt x="546" y="1556"/>
                        <a:pt x="735" y="1941"/>
                        <a:pt x="1093" y="1941"/>
                      </a:cubicBezTo>
                      <a:cubicBezTo>
                        <a:pt x="1178" y="1941"/>
                        <a:pt x="1273" y="1919"/>
                        <a:pt x="1379" y="1872"/>
                      </a:cubicBezTo>
                      <a:cubicBezTo>
                        <a:pt x="1934" y="1625"/>
                        <a:pt x="2181" y="988"/>
                        <a:pt x="1955" y="432"/>
                      </a:cubicBezTo>
                      <a:lnTo>
                        <a:pt x="1955" y="432"/>
                      </a:lnTo>
                      <a:cubicBezTo>
                        <a:pt x="1344" y="730"/>
                        <a:pt x="949" y="864"/>
                        <a:pt x="692" y="864"/>
                      </a:cubicBezTo>
                      <a:cubicBezTo>
                        <a:pt x="291" y="864"/>
                        <a:pt x="223" y="539"/>
                        <a:pt x="1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0" name="Google Shape;310;p15"/>
                <p:cNvSpPr/>
                <p:nvPr/>
              </p:nvSpPr>
              <p:spPr>
                <a:xfrm>
                  <a:off x="6813222" y="2299770"/>
                  <a:ext cx="52387" cy="5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21" extrusionOk="0">
                      <a:moveTo>
                        <a:pt x="1080" y="1"/>
                      </a:moveTo>
                      <a:cubicBezTo>
                        <a:pt x="919" y="1"/>
                        <a:pt x="755" y="34"/>
                        <a:pt x="598" y="104"/>
                      </a:cubicBezTo>
                      <a:cubicBezTo>
                        <a:pt x="1" y="372"/>
                        <a:pt x="206" y="845"/>
                        <a:pt x="475" y="1442"/>
                      </a:cubicBezTo>
                      <a:cubicBezTo>
                        <a:pt x="689" y="1921"/>
                        <a:pt x="877" y="2320"/>
                        <a:pt x="1252" y="2320"/>
                      </a:cubicBezTo>
                      <a:cubicBezTo>
                        <a:pt x="1344" y="2320"/>
                        <a:pt x="1447" y="2296"/>
                        <a:pt x="1564" y="2244"/>
                      </a:cubicBezTo>
                      <a:cubicBezTo>
                        <a:pt x="2162" y="1977"/>
                        <a:pt x="2428" y="1278"/>
                        <a:pt x="2162" y="701"/>
                      </a:cubicBezTo>
                      <a:cubicBezTo>
                        <a:pt x="1964" y="261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1" name="Google Shape;311;p15"/>
                <p:cNvSpPr/>
                <p:nvPr/>
              </p:nvSpPr>
              <p:spPr>
                <a:xfrm>
                  <a:off x="6815012" y="2306154"/>
                  <a:ext cx="50166" cy="4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233" extrusionOk="0">
                      <a:moveTo>
                        <a:pt x="1027" y="1"/>
                      </a:moveTo>
                      <a:cubicBezTo>
                        <a:pt x="875" y="1"/>
                        <a:pt x="721" y="32"/>
                        <a:pt x="576" y="96"/>
                      </a:cubicBezTo>
                      <a:cubicBezTo>
                        <a:pt x="0" y="364"/>
                        <a:pt x="186" y="817"/>
                        <a:pt x="453" y="1393"/>
                      </a:cubicBezTo>
                      <a:cubicBezTo>
                        <a:pt x="649" y="1852"/>
                        <a:pt x="833" y="2233"/>
                        <a:pt x="1192" y="2233"/>
                      </a:cubicBezTo>
                      <a:cubicBezTo>
                        <a:pt x="1283" y="2233"/>
                        <a:pt x="1386" y="2208"/>
                        <a:pt x="1503" y="2153"/>
                      </a:cubicBezTo>
                      <a:cubicBezTo>
                        <a:pt x="2057" y="1906"/>
                        <a:pt x="2325" y="1248"/>
                        <a:pt x="2057" y="672"/>
                      </a:cubicBezTo>
                      <a:cubicBezTo>
                        <a:pt x="1875" y="247"/>
                        <a:pt x="1457" y="1"/>
                        <a:pt x="10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" name="Google Shape;312;p15"/>
                <p:cNvSpPr/>
                <p:nvPr/>
              </p:nvSpPr>
              <p:spPr>
                <a:xfrm>
                  <a:off x="6817234" y="2312646"/>
                  <a:ext cx="47060" cy="4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32" extrusionOk="0">
                      <a:moveTo>
                        <a:pt x="206" y="1"/>
                      </a:moveTo>
                      <a:cubicBezTo>
                        <a:pt x="1" y="269"/>
                        <a:pt x="144" y="659"/>
                        <a:pt x="350" y="1092"/>
                      </a:cubicBezTo>
                      <a:cubicBezTo>
                        <a:pt x="546" y="1551"/>
                        <a:pt x="730" y="1932"/>
                        <a:pt x="1089" y="1932"/>
                      </a:cubicBezTo>
                      <a:cubicBezTo>
                        <a:pt x="1180" y="1932"/>
                        <a:pt x="1283" y="1907"/>
                        <a:pt x="1400" y="1852"/>
                      </a:cubicBezTo>
                      <a:cubicBezTo>
                        <a:pt x="1934" y="1605"/>
                        <a:pt x="2181" y="988"/>
                        <a:pt x="1976" y="434"/>
                      </a:cubicBezTo>
                      <a:lnTo>
                        <a:pt x="1976" y="434"/>
                      </a:lnTo>
                      <a:cubicBezTo>
                        <a:pt x="1364" y="731"/>
                        <a:pt x="967" y="865"/>
                        <a:pt x="707" y="865"/>
                      </a:cubicBezTo>
                      <a:cubicBezTo>
                        <a:pt x="302" y="865"/>
                        <a:pt x="231" y="540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6686794" y="2370770"/>
                  <a:ext cx="51913" cy="5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341" extrusionOk="0">
                      <a:moveTo>
                        <a:pt x="1059" y="0"/>
                      </a:moveTo>
                      <a:cubicBezTo>
                        <a:pt x="897" y="0"/>
                        <a:pt x="733" y="33"/>
                        <a:pt x="576" y="104"/>
                      </a:cubicBezTo>
                      <a:cubicBezTo>
                        <a:pt x="0" y="372"/>
                        <a:pt x="185" y="866"/>
                        <a:pt x="453" y="1461"/>
                      </a:cubicBezTo>
                      <a:cubicBezTo>
                        <a:pt x="667" y="1941"/>
                        <a:pt x="869" y="2341"/>
                        <a:pt x="1239" y="2341"/>
                      </a:cubicBezTo>
                      <a:cubicBezTo>
                        <a:pt x="1329" y="2341"/>
                        <a:pt x="1429" y="2317"/>
                        <a:pt x="1543" y="2265"/>
                      </a:cubicBezTo>
                      <a:cubicBezTo>
                        <a:pt x="2140" y="1996"/>
                        <a:pt x="2407" y="1297"/>
                        <a:pt x="2140" y="701"/>
                      </a:cubicBezTo>
                      <a:cubicBezTo>
                        <a:pt x="1942" y="261"/>
                        <a:pt x="1511" y="0"/>
                        <a:pt x="10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" name="Google Shape;314;p15"/>
                <p:cNvSpPr/>
                <p:nvPr/>
              </p:nvSpPr>
              <p:spPr>
                <a:xfrm>
                  <a:off x="6688562" y="2377607"/>
                  <a:ext cx="49713" cy="48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2232" extrusionOk="0">
                      <a:moveTo>
                        <a:pt x="1015" y="1"/>
                      </a:moveTo>
                      <a:cubicBezTo>
                        <a:pt x="862" y="1"/>
                        <a:pt x="706" y="32"/>
                        <a:pt x="555" y="96"/>
                      </a:cubicBezTo>
                      <a:cubicBezTo>
                        <a:pt x="1" y="343"/>
                        <a:pt x="185" y="815"/>
                        <a:pt x="432" y="1391"/>
                      </a:cubicBezTo>
                      <a:cubicBezTo>
                        <a:pt x="646" y="1851"/>
                        <a:pt x="833" y="2232"/>
                        <a:pt x="1182" y="2232"/>
                      </a:cubicBezTo>
                      <a:cubicBezTo>
                        <a:pt x="1270" y="2232"/>
                        <a:pt x="1369" y="2207"/>
                        <a:pt x="1482" y="2153"/>
                      </a:cubicBezTo>
                      <a:cubicBezTo>
                        <a:pt x="2058" y="1906"/>
                        <a:pt x="2305" y="1227"/>
                        <a:pt x="2058" y="672"/>
                      </a:cubicBezTo>
                      <a:cubicBezTo>
                        <a:pt x="1860" y="247"/>
                        <a:pt x="1449" y="1"/>
                        <a:pt x="10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" name="Google Shape;315;p15"/>
                <p:cNvSpPr/>
                <p:nvPr/>
              </p:nvSpPr>
              <p:spPr>
                <a:xfrm>
                  <a:off x="6690762" y="2384099"/>
                  <a:ext cx="47060" cy="41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31" extrusionOk="0">
                      <a:moveTo>
                        <a:pt x="187" y="1"/>
                      </a:moveTo>
                      <a:cubicBezTo>
                        <a:pt x="1" y="267"/>
                        <a:pt x="146" y="638"/>
                        <a:pt x="330" y="1090"/>
                      </a:cubicBezTo>
                      <a:cubicBezTo>
                        <a:pt x="544" y="1550"/>
                        <a:pt x="731" y="1931"/>
                        <a:pt x="1080" y="1931"/>
                      </a:cubicBezTo>
                      <a:cubicBezTo>
                        <a:pt x="1168" y="1931"/>
                        <a:pt x="1267" y="1906"/>
                        <a:pt x="1380" y="1852"/>
                      </a:cubicBezTo>
                      <a:cubicBezTo>
                        <a:pt x="1935" y="1605"/>
                        <a:pt x="2181" y="967"/>
                        <a:pt x="1956" y="412"/>
                      </a:cubicBezTo>
                      <a:lnTo>
                        <a:pt x="1956" y="412"/>
                      </a:lnTo>
                      <a:cubicBezTo>
                        <a:pt x="1338" y="721"/>
                        <a:pt x="942" y="860"/>
                        <a:pt x="685" y="860"/>
                      </a:cubicBezTo>
                      <a:cubicBezTo>
                        <a:pt x="291" y="860"/>
                        <a:pt x="224" y="535"/>
                        <a:pt x="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" name="Google Shape;316;p15"/>
                <p:cNvSpPr/>
                <p:nvPr/>
              </p:nvSpPr>
              <p:spPr>
                <a:xfrm>
                  <a:off x="7026654" y="2174571"/>
                  <a:ext cx="52387" cy="50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25" extrusionOk="0">
                      <a:moveTo>
                        <a:pt x="1095" y="1"/>
                      </a:moveTo>
                      <a:cubicBezTo>
                        <a:pt x="928" y="1"/>
                        <a:pt x="759" y="35"/>
                        <a:pt x="597" y="108"/>
                      </a:cubicBezTo>
                      <a:cubicBezTo>
                        <a:pt x="1" y="376"/>
                        <a:pt x="207" y="848"/>
                        <a:pt x="473" y="1446"/>
                      </a:cubicBezTo>
                      <a:cubicBezTo>
                        <a:pt x="689" y="1924"/>
                        <a:pt x="876" y="2324"/>
                        <a:pt x="1251" y="2324"/>
                      </a:cubicBezTo>
                      <a:cubicBezTo>
                        <a:pt x="1343" y="2324"/>
                        <a:pt x="1447" y="2300"/>
                        <a:pt x="1564" y="2247"/>
                      </a:cubicBezTo>
                      <a:cubicBezTo>
                        <a:pt x="2160" y="1981"/>
                        <a:pt x="2428" y="1281"/>
                        <a:pt x="2160" y="684"/>
                      </a:cubicBezTo>
                      <a:cubicBezTo>
                        <a:pt x="1966" y="250"/>
                        <a:pt x="1542" y="1"/>
                        <a:pt x="10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7" name="Google Shape;317;p15"/>
                <p:cNvSpPr/>
                <p:nvPr/>
              </p:nvSpPr>
              <p:spPr>
                <a:xfrm>
                  <a:off x="7028444" y="2181041"/>
                  <a:ext cx="50123" cy="48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33" extrusionOk="0">
                      <a:moveTo>
                        <a:pt x="1036" y="0"/>
                      </a:moveTo>
                      <a:cubicBezTo>
                        <a:pt x="883" y="0"/>
                        <a:pt x="727" y="31"/>
                        <a:pt x="576" y="96"/>
                      </a:cubicBezTo>
                      <a:cubicBezTo>
                        <a:pt x="0" y="364"/>
                        <a:pt x="206" y="817"/>
                        <a:pt x="453" y="1393"/>
                      </a:cubicBezTo>
                      <a:cubicBezTo>
                        <a:pt x="665" y="1852"/>
                        <a:pt x="839" y="2232"/>
                        <a:pt x="1192" y="2232"/>
                      </a:cubicBezTo>
                      <a:cubicBezTo>
                        <a:pt x="1282" y="2232"/>
                        <a:pt x="1384" y="2207"/>
                        <a:pt x="1501" y="2153"/>
                      </a:cubicBezTo>
                      <a:cubicBezTo>
                        <a:pt x="2077" y="1906"/>
                        <a:pt x="2324" y="1228"/>
                        <a:pt x="2057" y="672"/>
                      </a:cubicBezTo>
                      <a:cubicBezTo>
                        <a:pt x="1875" y="246"/>
                        <a:pt x="1468" y="0"/>
                        <a:pt x="10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" name="Google Shape;318;p15"/>
                <p:cNvSpPr/>
                <p:nvPr/>
              </p:nvSpPr>
              <p:spPr>
                <a:xfrm>
                  <a:off x="7030644" y="2187533"/>
                  <a:ext cx="47513" cy="4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3" h="1932" extrusionOk="0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0" y="269"/>
                        <a:pt x="145" y="659"/>
                        <a:pt x="351" y="1092"/>
                      </a:cubicBezTo>
                      <a:cubicBezTo>
                        <a:pt x="563" y="1551"/>
                        <a:pt x="737" y="1931"/>
                        <a:pt x="1090" y="1931"/>
                      </a:cubicBezTo>
                      <a:cubicBezTo>
                        <a:pt x="1180" y="1931"/>
                        <a:pt x="1282" y="1906"/>
                        <a:pt x="1399" y="1852"/>
                      </a:cubicBezTo>
                      <a:cubicBezTo>
                        <a:pt x="1955" y="1605"/>
                        <a:pt x="2202" y="968"/>
                        <a:pt x="1975" y="412"/>
                      </a:cubicBezTo>
                      <a:lnTo>
                        <a:pt x="1975" y="412"/>
                      </a:lnTo>
                      <a:cubicBezTo>
                        <a:pt x="1357" y="721"/>
                        <a:pt x="957" y="860"/>
                        <a:pt x="698" y="860"/>
                      </a:cubicBezTo>
                      <a:cubicBezTo>
                        <a:pt x="301" y="860"/>
                        <a:pt x="231" y="536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" name="Google Shape;319;p15"/>
                <p:cNvSpPr/>
                <p:nvPr/>
              </p:nvSpPr>
              <p:spPr>
                <a:xfrm>
                  <a:off x="6411700" y="2510981"/>
                  <a:ext cx="52387" cy="5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32" extrusionOk="0">
                      <a:moveTo>
                        <a:pt x="1088" y="0"/>
                      </a:moveTo>
                      <a:cubicBezTo>
                        <a:pt x="926" y="0"/>
                        <a:pt x="759" y="33"/>
                        <a:pt x="596" y="103"/>
                      </a:cubicBezTo>
                      <a:cubicBezTo>
                        <a:pt x="1" y="350"/>
                        <a:pt x="206" y="844"/>
                        <a:pt x="473" y="1441"/>
                      </a:cubicBezTo>
                      <a:cubicBezTo>
                        <a:pt x="691" y="1927"/>
                        <a:pt x="868" y="2331"/>
                        <a:pt x="1260" y="2331"/>
                      </a:cubicBezTo>
                      <a:cubicBezTo>
                        <a:pt x="1349" y="2331"/>
                        <a:pt x="1450" y="2310"/>
                        <a:pt x="1564" y="2264"/>
                      </a:cubicBezTo>
                      <a:cubicBezTo>
                        <a:pt x="2160" y="1996"/>
                        <a:pt x="2428" y="1297"/>
                        <a:pt x="2160" y="701"/>
                      </a:cubicBezTo>
                      <a:cubicBezTo>
                        <a:pt x="1963" y="261"/>
                        <a:pt x="1543" y="0"/>
                        <a:pt x="10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" name="Google Shape;320;p15"/>
                <p:cNvSpPr/>
                <p:nvPr/>
              </p:nvSpPr>
              <p:spPr>
                <a:xfrm>
                  <a:off x="6413469" y="2517429"/>
                  <a:ext cx="50144" cy="4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40" extrusionOk="0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7" y="92"/>
                      </a:cubicBezTo>
                      <a:cubicBezTo>
                        <a:pt x="1" y="339"/>
                        <a:pt x="207" y="813"/>
                        <a:pt x="454" y="1389"/>
                      </a:cubicBezTo>
                      <a:cubicBezTo>
                        <a:pt x="653" y="1855"/>
                        <a:pt x="826" y="2240"/>
                        <a:pt x="1189" y="2240"/>
                      </a:cubicBezTo>
                      <a:cubicBezTo>
                        <a:pt x="1275" y="2240"/>
                        <a:pt x="1372" y="2218"/>
                        <a:pt x="1482" y="2171"/>
                      </a:cubicBezTo>
                      <a:cubicBezTo>
                        <a:pt x="2058" y="1924"/>
                        <a:pt x="2325" y="1245"/>
                        <a:pt x="2078" y="668"/>
                      </a:cubicBezTo>
                      <a:cubicBezTo>
                        <a:pt x="1879" y="255"/>
                        <a:pt x="1462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" name="Google Shape;321;p15"/>
                <p:cNvSpPr/>
                <p:nvPr/>
              </p:nvSpPr>
              <p:spPr>
                <a:xfrm>
                  <a:off x="6415669" y="2523856"/>
                  <a:ext cx="47060" cy="41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42" extrusionOk="0">
                      <a:moveTo>
                        <a:pt x="207" y="0"/>
                      </a:moveTo>
                      <a:lnTo>
                        <a:pt x="207" y="0"/>
                      </a:lnTo>
                      <a:cubicBezTo>
                        <a:pt x="1" y="268"/>
                        <a:pt x="146" y="639"/>
                        <a:pt x="352" y="1091"/>
                      </a:cubicBezTo>
                      <a:cubicBezTo>
                        <a:pt x="551" y="1557"/>
                        <a:pt x="724" y="1942"/>
                        <a:pt x="1087" y="1942"/>
                      </a:cubicBezTo>
                      <a:cubicBezTo>
                        <a:pt x="1173" y="1942"/>
                        <a:pt x="1270" y="1920"/>
                        <a:pt x="1380" y="1873"/>
                      </a:cubicBezTo>
                      <a:cubicBezTo>
                        <a:pt x="1935" y="1626"/>
                        <a:pt x="2182" y="988"/>
                        <a:pt x="1976" y="433"/>
                      </a:cubicBezTo>
                      <a:lnTo>
                        <a:pt x="1976" y="433"/>
                      </a:lnTo>
                      <a:cubicBezTo>
                        <a:pt x="1365" y="730"/>
                        <a:pt x="967" y="864"/>
                        <a:pt x="707" y="864"/>
                      </a:cubicBezTo>
                      <a:cubicBezTo>
                        <a:pt x="303" y="864"/>
                        <a:pt x="232" y="539"/>
                        <a:pt x="20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>
                  <a:off x="6301663" y="2573160"/>
                  <a:ext cx="52387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38" extrusionOk="0">
                      <a:moveTo>
                        <a:pt x="1064" y="1"/>
                      </a:moveTo>
                      <a:cubicBezTo>
                        <a:pt x="908" y="1"/>
                        <a:pt x="749" y="33"/>
                        <a:pt x="597" y="101"/>
                      </a:cubicBezTo>
                      <a:cubicBezTo>
                        <a:pt x="1" y="369"/>
                        <a:pt x="206" y="863"/>
                        <a:pt x="473" y="1458"/>
                      </a:cubicBezTo>
                      <a:cubicBezTo>
                        <a:pt x="671" y="1938"/>
                        <a:pt x="857" y="2338"/>
                        <a:pt x="1231" y="2338"/>
                      </a:cubicBezTo>
                      <a:cubicBezTo>
                        <a:pt x="1323" y="2338"/>
                        <a:pt x="1426" y="2314"/>
                        <a:pt x="1543" y="2261"/>
                      </a:cubicBezTo>
                      <a:cubicBezTo>
                        <a:pt x="2140" y="2015"/>
                        <a:pt x="2428" y="1315"/>
                        <a:pt x="2160" y="718"/>
                      </a:cubicBezTo>
                      <a:cubicBezTo>
                        <a:pt x="1961" y="274"/>
                        <a:pt x="1522" y="1"/>
                        <a:pt x="10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" name="Google Shape;323;p15"/>
                <p:cNvSpPr/>
                <p:nvPr/>
              </p:nvSpPr>
              <p:spPr>
                <a:xfrm>
                  <a:off x="6303453" y="2579932"/>
                  <a:ext cx="50123" cy="47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23" extrusionOk="0">
                      <a:moveTo>
                        <a:pt x="1036" y="1"/>
                      </a:moveTo>
                      <a:cubicBezTo>
                        <a:pt x="883" y="1"/>
                        <a:pt x="727" y="31"/>
                        <a:pt x="576" y="96"/>
                      </a:cubicBezTo>
                      <a:cubicBezTo>
                        <a:pt x="0" y="343"/>
                        <a:pt x="206" y="815"/>
                        <a:pt x="453" y="1371"/>
                      </a:cubicBezTo>
                      <a:cubicBezTo>
                        <a:pt x="652" y="1837"/>
                        <a:pt x="825" y="2222"/>
                        <a:pt x="1188" y="2222"/>
                      </a:cubicBezTo>
                      <a:cubicBezTo>
                        <a:pt x="1274" y="2222"/>
                        <a:pt x="1371" y="2200"/>
                        <a:pt x="1481" y="2153"/>
                      </a:cubicBezTo>
                      <a:cubicBezTo>
                        <a:pt x="2057" y="1906"/>
                        <a:pt x="2324" y="1248"/>
                        <a:pt x="2057" y="672"/>
                      </a:cubicBezTo>
                      <a:cubicBezTo>
                        <a:pt x="1875" y="247"/>
                        <a:pt x="1468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4" name="Google Shape;324;p15"/>
                <p:cNvSpPr/>
                <p:nvPr/>
              </p:nvSpPr>
              <p:spPr>
                <a:xfrm>
                  <a:off x="6305653" y="2586424"/>
                  <a:ext cx="47039" cy="41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922" extrusionOk="0">
                      <a:moveTo>
                        <a:pt x="206" y="1"/>
                      </a:moveTo>
                      <a:cubicBezTo>
                        <a:pt x="0" y="267"/>
                        <a:pt x="145" y="638"/>
                        <a:pt x="351" y="1070"/>
                      </a:cubicBezTo>
                      <a:cubicBezTo>
                        <a:pt x="550" y="1536"/>
                        <a:pt x="723" y="1921"/>
                        <a:pt x="1086" y="1921"/>
                      </a:cubicBezTo>
                      <a:cubicBezTo>
                        <a:pt x="1172" y="1921"/>
                        <a:pt x="1269" y="1899"/>
                        <a:pt x="1379" y="185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2" y="722"/>
                        <a:pt x="963" y="855"/>
                        <a:pt x="704" y="855"/>
                      </a:cubicBezTo>
                      <a:cubicBezTo>
                        <a:pt x="301" y="855"/>
                        <a:pt x="231" y="538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5" name="Google Shape;325;p15"/>
                <p:cNvSpPr/>
                <p:nvPr/>
              </p:nvSpPr>
              <p:spPr>
                <a:xfrm>
                  <a:off x="6174781" y="2643276"/>
                  <a:ext cx="51913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338" extrusionOk="0">
                      <a:moveTo>
                        <a:pt x="1060" y="0"/>
                      </a:moveTo>
                      <a:cubicBezTo>
                        <a:pt x="906" y="0"/>
                        <a:pt x="748" y="32"/>
                        <a:pt x="596" y="100"/>
                      </a:cubicBezTo>
                      <a:cubicBezTo>
                        <a:pt x="0" y="368"/>
                        <a:pt x="184" y="862"/>
                        <a:pt x="453" y="1458"/>
                      </a:cubicBezTo>
                      <a:cubicBezTo>
                        <a:pt x="667" y="1938"/>
                        <a:pt x="856" y="2337"/>
                        <a:pt x="1231" y="2337"/>
                      </a:cubicBezTo>
                      <a:cubicBezTo>
                        <a:pt x="1322" y="2337"/>
                        <a:pt x="1425" y="2313"/>
                        <a:pt x="1542" y="2261"/>
                      </a:cubicBezTo>
                      <a:cubicBezTo>
                        <a:pt x="2140" y="1993"/>
                        <a:pt x="2406" y="1315"/>
                        <a:pt x="2140" y="717"/>
                      </a:cubicBezTo>
                      <a:cubicBezTo>
                        <a:pt x="1940" y="273"/>
                        <a:pt x="1512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6" name="Google Shape;326;p15"/>
                <p:cNvSpPr/>
                <p:nvPr/>
              </p:nvSpPr>
              <p:spPr>
                <a:xfrm>
                  <a:off x="6176550" y="2650048"/>
                  <a:ext cx="49713" cy="47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2222" extrusionOk="0">
                      <a:moveTo>
                        <a:pt x="1015" y="0"/>
                      </a:moveTo>
                      <a:cubicBezTo>
                        <a:pt x="862" y="0"/>
                        <a:pt x="706" y="31"/>
                        <a:pt x="555" y="95"/>
                      </a:cubicBezTo>
                      <a:cubicBezTo>
                        <a:pt x="0" y="342"/>
                        <a:pt x="185" y="815"/>
                        <a:pt x="432" y="1371"/>
                      </a:cubicBezTo>
                      <a:cubicBezTo>
                        <a:pt x="631" y="1837"/>
                        <a:pt x="818" y="2222"/>
                        <a:pt x="1175" y="2222"/>
                      </a:cubicBezTo>
                      <a:cubicBezTo>
                        <a:pt x="1260" y="2222"/>
                        <a:pt x="1354" y="2200"/>
                        <a:pt x="1460" y="2153"/>
                      </a:cubicBezTo>
                      <a:cubicBezTo>
                        <a:pt x="2036" y="1906"/>
                        <a:pt x="2304" y="1247"/>
                        <a:pt x="2058" y="671"/>
                      </a:cubicBezTo>
                      <a:cubicBezTo>
                        <a:pt x="1859" y="246"/>
                        <a:pt x="1449" y="0"/>
                        <a:pt x="10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6178318" y="2656540"/>
                  <a:ext cx="47492" cy="4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1921" extrusionOk="0">
                      <a:moveTo>
                        <a:pt x="206" y="0"/>
                      </a:moveTo>
                      <a:lnTo>
                        <a:pt x="206" y="0"/>
                      </a:lnTo>
                      <a:cubicBezTo>
                        <a:pt x="1" y="267"/>
                        <a:pt x="165" y="637"/>
                        <a:pt x="350" y="1070"/>
                      </a:cubicBezTo>
                      <a:cubicBezTo>
                        <a:pt x="549" y="1536"/>
                        <a:pt x="736" y="1921"/>
                        <a:pt x="1093" y="1921"/>
                      </a:cubicBezTo>
                      <a:cubicBezTo>
                        <a:pt x="1178" y="1921"/>
                        <a:pt x="1272" y="1899"/>
                        <a:pt x="1378" y="1852"/>
                      </a:cubicBezTo>
                      <a:cubicBezTo>
                        <a:pt x="1934" y="1624"/>
                        <a:pt x="2201" y="988"/>
                        <a:pt x="1976" y="431"/>
                      </a:cubicBezTo>
                      <a:lnTo>
                        <a:pt x="1976" y="431"/>
                      </a:lnTo>
                      <a:cubicBezTo>
                        <a:pt x="1362" y="722"/>
                        <a:pt x="964" y="854"/>
                        <a:pt x="704" y="854"/>
                      </a:cubicBezTo>
                      <a:cubicBezTo>
                        <a:pt x="302" y="854"/>
                        <a:pt x="231" y="53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>
                  <a:off x="6516410" y="2450182"/>
                  <a:ext cx="52387" cy="5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9" h="2332" extrusionOk="0">
                      <a:moveTo>
                        <a:pt x="1080" y="1"/>
                      </a:moveTo>
                      <a:cubicBezTo>
                        <a:pt x="918" y="1"/>
                        <a:pt x="754" y="34"/>
                        <a:pt x="596" y="105"/>
                      </a:cubicBezTo>
                      <a:cubicBezTo>
                        <a:pt x="1" y="352"/>
                        <a:pt x="206" y="845"/>
                        <a:pt x="473" y="1441"/>
                      </a:cubicBezTo>
                      <a:cubicBezTo>
                        <a:pt x="674" y="1928"/>
                        <a:pt x="862" y="2331"/>
                        <a:pt x="1246" y="2331"/>
                      </a:cubicBezTo>
                      <a:cubicBezTo>
                        <a:pt x="1334" y="2331"/>
                        <a:pt x="1432" y="2310"/>
                        <a:pt x="1543" y="2264"/>
                      </a:cubicBezTo>
                      <a:cubicBezTo>
                        <a:pt x="2140" y="1998"/>
                        <a:pt x="2428" y="1298"/>
                        <a:pt x="2160" y="701"/>
                      </a:cubicBezTo>
                      <a:cubicBezTo>
                        <a:pt x="1964" y="262"/>
                        <a:pt x="1532" y="1"/>
                        <a:pt x="1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>
                  <a:off x="6518200" y="2456652"/>
                  <a:ext cx="50123" cy="4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239" extrusionOk="0">
                      <a:moveTo>
                        <a:pt x="1024" y="0"/>
                      </a:moveTo>
                      <a:cubicBezTo>
                        <a:pt x="875" y="0"/>
                        <a:pt x="723" y="30"/>
                        <a:pt x="576" y="93"/>
                      </a:cubicBezTo>
                      <a:cubicBezTo>
                        <a:pt x="0" y="340"/>
                        <a:pt x="206" y="812"/>
                        <a:pt x="453" y="1388"/>
                      </a:cubicBezTo>
                      <a:cubicBezTo>
                        <a:pt x="652" y="1854"/>
                        <a:pt x="825" y="2239"/>
                        <a:pt x="1188" y="2239"/>
                      </a:cubicBezTo>
                      <a:cubicBezTo>
                        <a:pt x="1274" y="2239"/>
                        <a:pt x="1371" y="2217"/>
                        <a:pt x="1481" y="2170"/>
                      </a:cubicBezTo>
                      <a:cubicBezTo>
                        <a:pt x="2057" y="1923"/>
                        <a:pt x="2324" y="1245"/>
                        <a:pt x="2057" y="669"/>
                      </a:cubicBezTo>
                      <a:cubicBezTo>
                        <a:pt x="1873" y="254"/>
                        <a:pt x="1460" y="0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>
                  <a:off x="6520400" y="2463079"/>
                  <a:ext cx="47039" cy="41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941" extrusionOk="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5" y="638"/>
                        <a:pt x="351" y="1090"/>
                      </a:cubicBezTo>
                      <a:cubicBezTo>
                        <a:pt x="550" y="1556"/>
                        <a:pt x="723" y="1941"/>
                        <a:pt x="1086" y="1941"/>
                      </a:cubicBezTo>
                      <a:cubicBezTo>
                        <a:pt x="1172" y="1941"/>
                        <a:pt x="1269" y="1919"/>
                        <a:pt x="1379" y="1872"/>
                      </a:cubicBezTo>
                      <a:cubicBezTo>
                        <a:pt x="1934" y="1625"/>
                        <a:pt x="2181" y="988"/>
                        <a:pt x="1975" y="432"/>
                      </a:cubicBezTo>
                      <a:lnTo>
                        <a:pt x="1975" y="432"/>
                      </a:lnTo>
                      <a:cubicBezTo>
                        <a:pt x="1364" y="730"/>
                        <a:pt x="966" y="864"/>
                        <a:pt x="706" y="864"/>
                      </a:cubicBezTo>
                      <a:cubicBezTo>
                        <a:pt x="302" y="864"/>
                        <a:pt x="231" y="539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5931176" y="2772185"/>
                  <a:ext cx="51482" cy="5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337" extrusionOk="0">
                      <a:moveTo>
                        <a:pt x="1040" y="1"/>
                      </a:moveTo>
                      <a:cubicBezTo>
                        <a:pt x="892" y="1"/>
                        <a:pt x="742" y="29"/>
                        <a:pt x="598" y="89"/>
                      </a:cubicBezTo>
                      <a:cubicBezTo>
                        <a:pt x="0" y="336"/>
                        <a:pt x="186" y="830"/>
                        <a:pt x="433" y="1447"/>
                      </a:cubicBezTo>
                      <a:cubicBezTo>
                        <a:pt x="634" y="1933"/>
                        <a:pt x="808" y="2336"/>
                        <a:pt x="1187" y="2336"/>
                      </a:cubicBezTo>
                      <a:cubicBezTo>
                        <a:pt x="1273" y="2336"/>
                        <a:pt x="1371" y="2315"/>
                        <a:pt x="1481" y="2270"/>
                      </a:cubicBezTo>
                      <a:cubicBezTo>
                        <a:pt x="2098" y="2023"/>
                        <a:pt x="2386" y="1345"/>
                        <a:pt x="2140" y="747"/>
                      </a:cubicBezTo>
                      <a:cubicBezTo>
                        <a:pt x="1953" y="279"/>
                        <a:pt x="1505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5932513" y="2778849"/>
                  <a:ext cx="49260" cy="4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234" extrusionOk="0">
                      <a:moveTo>
                        <a:pt x="1010" y="1"/>
                      </a:moveTo>
                      <a:cubicBezTo>
                        <a:pt x="865" y="1"/>
                        <a:pt x="718" y="29"/>
                        <a:pt x="577" y="89"/>
                      </a:cubicBezTo>
                      <a:cubicBezTo>
                        <a:pt x="1" y="315"/>
                        <a:pt x="185" y="789"/>
                        <a:pt x="412" y="1365"/>
                      </a:cubicBezTo>
                      <a:cubicBezTo>
                        <a:pt x="613" y="1833"/>
                        <a:pt x="787" y="2233"/>
                        <a:pt x="1154" y="2233"/>
                      </a:cubicBezTo>
                      <a:cubicBezTo>
                        <a:pt x="1239" y="2233"/>
                        <a:pt x="1333" y="2212"/>
                        <a:pt x="1441" y="2166"/>
                      </a:cubicBezTo>
                      <a:cubicBezTo>
                        <a:pt x="2017" y="1941"/>
                        <a:pt x="2283" y="1283"/>
                        <a:pt x="2058" y="706"/>
                      </a:cubicBezTo>
                      <a:cubicBezTo>
                        <a:pt x="1886" y="271"/>
                        <a:pt x="145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>
                  <a:off x="5934713" y="2784737"/>
                  <a:ext cx="46629" cy="4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961" extrusionOk="0">
                      <a:moveTo>
                        <a:pt x="206" y="1"/>
                      </a:moveTo>
                      <a:cubicBezTo>
                        <a:pt x="1" y="269"/>
                        <a:pt x="146" y="659"/>
                        <a:pt x="310" y="1092"/>
                      </a:cubicBezTo>
                      <a:cubicBezTo>
                        <a:pt x="511" y="1560"/>
                        <a:pt x="685" y="1960"/>
                        <a:pt x="1052" y="1960"/>
                      </a:cubicBezTo>
                      <a:cubicBezTo>
                        <a:pt x="1137" y="1960"/>
                        <a:pt x="1231" y="1939"/>
                        <a:pt x="1339" y="1893"/>
                      </a:cubicBezTo>
                      <a:cubicBezTo>
                        <a:pt x="1893" y="1668"/>
                        <a:pt x="2162" y="1051"/>
                        <a:pt x="1976" y="494"/>
                      </a:cubicBezTo>
                      <a:lnTo>
                        <a:pt x="1976" y="494"/>
                      </a:lnTo>
                      <a:cubicBezTo>
                        <a:pt x="1370" y="759"/>
                        <a:pt x="972" y="879"/>
                        <a:pt x="711" y="879"/>
                      </a:cubicBezTo>
                      <a:cubicBezTo>
                        <a:pt x="280" y="879"/>
                        <a:pt x="220" y="552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4" name="Google Shape;334;p15"/>
                <p:cNvSpPr/>
                <p:nvPr/>
              </p:nvSpPr>
              <p:spPr>
                <a:xfrm>
                  <a:off x="5819349" y="2832099"/>
                  <a:ext cx="51503" cy="5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335" extrusionOk="0">
                      <a:moveTo>
                        <a:pt x="1061" y="1"/>
                      </a:moveTo>
                      <a:cubicBezTo>
                        <a:pt x="914" y="1"/>
                        <a:pt x="763" y="29"/>
                        <a:pt x="618" y="89"/>
                      </a:cubicBezTo>
                      <a:cubicBezTo>
                        <a:pt x="1" y="336"/>
                        <a:pt x="187" y="830"/>
                        <a:pt x="434" y="1425"/>
                      </a:cubicBezTo>
                      <a:cubicBezTo>
                        <a:pt x="636" y="1915"/>
                        <a:pt x="824" y="2335"/>
                        <a:pt x="1214" y="2335"/>
                      </a:cubicBezTo>
                      <a:cubicBezTo>
                        <a:pt x="1300" y="2335"/>
                        <a:pt x="1396" y="2314"/>
                        <a:pt x="1504" y="2270"/>
                      </a:cubicBezTo>
                      <a:cubicBezTo>
                        <a:pt x="2099" y="2023"/>
                        <a:pt x="2387" y="1323"/>
                        <a:pt x="2140" y="726"/>
                      </a:cubicBezTo>
                      <a:cubicBezTo>
                        <a:pt x="1954" y="275"/>
                        <a:pt x="1520" y="1"/>
                        <a:pt x="10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5" name="Google Shape;335;p15"/>
                <p:cNvSpPr/>
                <p:nvPr/>
              </p:nvSpPr>
              <p:spPr>
                <a:xfrm>
                  <a:off x="5821139" y="2838483"/>
                  <a:ext cx="49282" cy="4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5" h="2239" extrusionOk="0">
                      <a:moveTo>
                        <a:pt x="998" y="0"/>
                      </a:moveTo>
                      <a:cubicBezTo>
                        <a:pt x="858" y="0"/>
                        <a:pt x="715" y="26"/>
                        <a:pt x="576" y="81"/>
                      </a:cubicBezTo>
                      <a:cubicBezTo>
                        <a:pt x="0" y="328"/>
                        <a:pt x="165" y="800"/>
                        <a:pt x="412" y="1376"/>
                      </a:cubicBezTo>
                      <a:cubicBezTo>
                        <a:pt x="598" y="1849"/>
                        <a:pt x="770" y="2238"/>
                        <a:pt x="1144" y="2238"/>
                      </a:cubicBezTo>
                      <a:cubicBezTo>
                        <a:pt x="1226" y="2238"/>
                        <a:pt x="1317" y="2220"/>
                        <a:pt x="1421" y="2179"/>
                      </a:cubicBezTo>
                      <a:cubicBezTo>
                        <a:pt x="1997" y="1932"/>
                        <a:pt x="2285" y="1274"/>
                        <a:pt x="2038" y="698"/>
                      </a:cubicBezTo>
                      <a:cubicBezTo>
                        <a:pt x="1865" y="260"/>
                        <a:pt x="1444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6" name="Google Shape;336;p15"/>
                <p:cNvSpPr/>
                <p:nvPr/>
              </p:nvSpPr>
              <p:spPr>
                <a:xfrm>
                  <a:off x="5822907" y="2844651"/>
                  <a:ext cx="47060" cy="42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1953" extrusionOk="0">
                      <a:moveTo>
                        <a:pt x="228" y="1"/>
                      </a:moveTo>
                      <a:lnTo>
                        <a:pt x="228" y="1"/>
                      </a:lnTo>
                      <a:cubicBezTo>
                        <a:pt x="0" y="267"/>
                        <a:pt x="145" y="638"/>
                        <a:pt x="330" y="1090"/>
                      </a:cubicBezTo>
                      <a:cubicBezTo>
                        <a:pt x="516" y="1563"/>
                        <a:pt x="688" y="1952"/>
                        <a:pt x="1062" y="1952"/>
                      </a:cubicBezTo>
                      <a:cubicBezTo>
                        <a:pt x="1144" y="1952"/>
                        <a:pt x="1235" y="1934"/>
                        <a:pt x="1339" y="1893"/>
                      </a:cubicBezTo>
                      <a:cubicBezTo>
                        <a:pt x="1915" y="1666"/>
                        <a:pt x="2181" y="1029"/>
                        <a:pt x="1975" y="473"/>
                      </a:cubicBezTo>
                      <a:lnTo>
                        <a:pt x="1975" y="473"/>
                      </a:lnTo>
                      <a:cubicBezTo>
                        <a:pt x="1370" y="749"/>
                        <a:pt x="973" y="874"/>
                        <a:pt x="712" y="874"/>
                      </a:cubicBezTo>
                      <a:cubicBezTo>
                        <a:pt x="290" y="874"/>
                        <a:pt x="228" y="547"/>
                        <a:pt x="22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7" name="Google Shape;337;p15"/>
                <p:cNvSpPr/>
                <p:nvPr/>
              </p:nvSpPr>
              <p:spPr>
                <a:xfrm>
                  <a:off x="5690677" y="2898657"/>
                  <a:ext cx="51503" cy="50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355" extrusionOk="0">
                      <a:moveTo>
                        <a:pt x="1041" y="1"/>
                      </a:moveTo>
                      <a:cubicBezTo>
                        <a:pt x="893" y="1"/>
                        <a:pt x="743" y="29"/>
                        <a:pt x="598" y="89"/>
                      </a:cubicBezTo>
                      <a:cubicBezTo>
                        <a:pt x="1" y="336"/>
                        <a:pt x="187" y="829"/>
                        <a:pt x="434" y="1447"/>
                      </a:cubicBezTo>
                      <a:cubicBezTo>
                        <a:pt x="636" y="1935"/>
                        <a:pt x="811" y="2354"/>
                        <a:pt x="1195" y="2354"/>
                      </a:cubicBezTo>
                      <a:cubicBezTo>
                        <a:pt x="1280" y="2354"/>
                        <a:pt x="1374" y="2334"/>
                        <a:pt x="1482" y="2289"/>
                      </a:cubicBezTo>
                      <a:cubicBezTo>
                        <a:pt x="2099" y="2042"/>
                        <a:pt x="2387" y="1343"/>
                        <a:pt x="2140" y="747"/>
                      </a:cubicBezTo>
                      <a:cubicBezTo>
                        <a:pt x="1953" y="279"/>
                        <a:pt x="1506" y="1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8" name="Google Shape;338;p15"/>
                <p:cNvSpPr/>
                <p:nvPr/>
              </p:nvSpPr>
              <p:spPr>
                <a:xfrm>
                  <a:off x="5692036" y="2905472"/>
                  <a:ext cx="49260" cy="4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239" extrusionOk="0">
                      <a:moveTo>
                        <a:pt x="998" y="1"/>
                      </a:moveTo>
                      <a:cubicBezTo>
                        <a:pt x="857" y="1"/>
                        <a:pt x="715" y="27"/>
                        <a:pt x="577" y="81"/>
                      </a:cubicBezTo>
                      <a:cubicBezTo>
                        <a:pt x="1" y="327"/>
                        <a:pt x="185" y="801"/>
                        <a:pt x="412" y="1377"/>
                      </a:cubicBezTo>
                      <a:cubicBezTo>
                        <a:pt x="614" y="1850"/>
                        <a:pt x="789" y="2239"/>
                        <a:pt x="1163" y="2239"/>
                      </a:cubicBezTo>
                      <a:cubicBezTo>
                        <a:pt x="1245" y="2239"/>
                        <a:pt x="1337" y="2220"/>
                        <a:pt x="1441" y="2179"/>
                      </a:cubicBezTo>
                      <a:cubicBezTo>
                        <a:pt x="2017" y="1932"/>
                        <a:pt x="2283" y="1274"/>
                        <a:pt x="2058" y="698"/>
                      </a:cubicBezTo>
                      <a:cubicBezTo>
                        <a:pt x="1870" y="260"/>
                        <a:pt x="1445" y="1"/>
                        <a:pt x="9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9" name="Google Shape;339;p15"/>
                <p:cNvSpPr/>
                <p:nvPr/>
              </p:nvSpPr>
              <p:spPr>
                <a:xfrm>
                  <a:off x="5694236" y="2911640"/>
                  <a:ext cx="46629" cy="42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953" extrusionOk="0">
                      <a:moveTo>
                        <a:pt x="206" y="0"/>
                      </a:moveTo>
                      <a:cubicBezTo>
                        <a:pt x="1" y="247"/>
                        <a:pt x="124" y="639"/>
                        <a:pt x="310" y="1091"/>
                      </a:cubicBezTo>
                      <a:cubicBezTo>
                        <a:pt x="512" y="1564"/>
                        <a:pt x="687" y="1953"/>
                        <a:pt x="1061" y="1953"/>
                      </a:cubicBezTo>
                      <a:cubicBezTo>
                        <a:pt x="1143" y="1953"/>
                        <a:pt x="1235" y="1934"/>
                        <a:pt x="1339" y="1893"/>
                      </a:cubicBezTo>
                      <a:cubicBezTo>
                        <a:pt x="1893" y="1667"/>
                        <a:pt x="2161" y="1029"/>
                        <a:pt x="1956" y="474"/>
                      </a:cubicBezTo>
                      <a:lnTo>
                        <a:pt x="1956" y="474"/>
                      </a:lnTo>
                      <a:cubicBezTo>
                        <a:pt x="1350" y="749"/>
                        <a:pt x="955" y="874"/>
                        <a:pt x="697" y="874"/>
                      </a:cubicBezTo>
                      <a:cubicBezTo>
                        <a:pt x="279" y="874"/>
                        <a:pt x="219" y="547"/>
                        <a:pt x="2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0" name="Google Shape;340;p15"/>
                <p:cNvSpPr/>
                <p:nvPr/>
              </p:nvSpPr>
              <p:spPr>
                <a:xfrm>
                  <a:off x="6037224" y="2714082"/>
                  <a:ext cx="51503" cy="50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337" extrusionOk="0">
                      <a:moveTo>
                        <a:pt x="1051" y="0"/>
                      </a:moveTo>
                      <a:cubicBezTo>
                        <a:pt x="901" y="0"/>
                        <a:pt x="747" y="29"/>
                        <a:pt x="596" y="89"/>
                      </a:cubicBezTo>
                      <a:cubicBezTo>
                        <a:pt x="1" y="336"/>
                        <a:pt x="185" y="829"/>
                        <a:pt x="432" y="1425"/>
                      </a:cubicBezTo>
                      <a:cubicBezTo>
                        <a:pt x="633" y="1928"/>
                        <a:pt x="807" y="2336"/>
                        <a:pt x="1199" y="2336"/>
                      </a:cubicBezTo>
                      <a:cubicBezTo>
                        <a:pt x="1287" y="2336"/>
                        <a:pt x="1388" y="2315"/>
                        <a:pt x="1502" y="2269"/>
                      </a:cubicBezTo>
                      <a:cubicBezTo>
                        <a:pt x="2099" y="2023"/>
                        <a:pt x="2387" y="1343"/>
                        <a:pt x="2140" y="726"/>
                      </a:cubicBezTo>
                      <a:cubicBezTo>
                        <a:pt x="1953" y="275"/>
                        <a:pt x="1519" y="0"/>
                        <a:pt x="10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1" name="Google Shape;341;p15"/>
                <p:cNvSpPr/>
                <p:nvPr/>
              </p:nvSpPr>
              <p:spPr>
                <a:xfrm>
                  <a:off x="6038992" y="2720703"/>
                  <a:ext cx="49260" cy="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2236" extrusionOk="0">
                      <a:moveTo>
                        <a:pt x="1007" y="1"/>
                      </a:moveTo>
                      <a:cubicBezTo>
                        <a:pt x="864" y="1"/>
                        <a:pt x="718" y="29"/>
                        <a:pt x="577" y="90"/>
                      </a:cubicBezTo>
                      <a:cubicBezTo>
                        <a:pt x="1" y="317"/>
                        <a:pt x="166" y="789"/>
                        <a:pt x="412" y="1365"/>
                      </a:cubicBezTo>
                      <a:cubicBezTo>
                        <a:pt x="596" y="1834"/>
                        <a:pt x="766" y="2235"/>
                        <a:pt x="1134" y="2235"/>
                      </a:cubicBezTo>
                      <a:cubicBezTo>
                        <a:pt x="1218" y="2235"/>
                        <a:pt x="1312" y="2214"/>
                        <a:pt x="1420" y="2168"/>
                      </a:cubicBezTo>
                      <a:cubicBezTo>
                        <a:pt x="1996" y="1941"/>
                        <a:pt x="2284" y="1283"/>
                        <a:pt x="2037" y="707"/>
                      </a:cubicBezTo>
                      <a:cubicBezTo>
                        <a:pt x="1866" y="272"/>
                        <a:pt x="1449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2" name="Google Shape;342;p15"/>
                <p:cNvSpPr/>
                <p:nvPr/>
              </p:nvSpPr>
              <p:spPr>
                <a:xfrm>
                  <a:off x="6040782" y="2726634"/>
                  <a:ext cx="46586" cy="4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" h="1961" extrusionOk="0">
                      <a:moveTo>
                        <a:pt x="206" y="1"/>
                      </a:moveTo>
                      <a:lnTo>
                        <a:pt x="206" y="1"/>
                      </a:lnTo>
                      <a:cubicBezTo>
                        <a:pt x="0" y="267"/>
                        <a:pt x="143" y="659"/>
                        <a:pt x="329" y="1090"/>
                      </a:cubicBezTo>
                      <a:cubicBezTo>
                        <a:pt x="513" y="1559"/>
                        <a:pt x="683" y="1960"/>
                        <a:pt x="1051" y="1960"/>
                      </a:cubicBezTo>
                      <a:cubicBezTo>
                        <a:pt x="1135" y="1960"/>
                        <a:pt x="1229" y="1939"/>
                        <a:pt x="1337" y="1893"/>
                      </a:cubicBezTo>
                      <a:cubicBezTo>
                        <a:pt x="1893" y="1666"/>
                        <a:pt x="2160" y="1049"/>
                        <a:pt x="1975" y="473"/>
                      </a:cubicBezTo>
                      <a:lnTo>
                        <a:pt x="1975" y="473"/>
                      </a:lnTo>
                      <a:cubicBezTo>
                        <a:pt x="1362" y="748"/>
                        <a:pt x="962" y="873"/>
                        <a:pt x="701" y="873"/>
                      </a:cubicBezTo>
                      <a:cubicBezTo>
                        <a:pt x="278" y="873"/>
                        <a:pt x="218" y="547"/>
                        <a:pt x="2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43" name="Google Shape;343;p15"/>
            <p:cNvSpPr/>
            <p:nvPr/>
          </p:nvSpPr>
          <p:spPr>
            <a:xfrm>
              <a:off x="8113325" y="634801"/>
              <a:ext cx="7524750" cy="852425"/>
            </a:xfrm>
            <a:custGeom>
              <a:avLst/>
              <a:gdLst/>
              <a:ahLst/>
              <a:cxnLst/>
              <a:rect l="l" t="t" r="r" b="b"/>
              <a:pathLst>
                <a:path w="300990" h="34097" extrusionOk="0">
                  <a:moveTo>
                    <a:pt x="0" y="32520"/>
                  </a:moveTo>
                  <a:cubicBezTo>
                    <a:pt x="7924" y="35161"/>
                    <a:pt x="18859" y="34616"/>
                    <a:pt x="24765" y="28710"/>
                  </a:cubicBezTo>
                  <a:cubicBezTo>
                    <a:pt x="31243" y="22232"/>
                    <a:pt x="37345" y="15285"/>
                    <a:pt x="44577" y="9660"/>
                  </a:cubicBezTo>
                  <a:cubicBezTo>
                    <a:pt x="51934" y="3938"/>
                    <a:pt x="61556" y="578"/>
                    <a:pt x="70866" y="135"/>
                  </a:cubicBezTo>
                  <a:cubicBezTo>
                    <a:pt x="93542" y="-945"/>
                    <a:pt x="114127" y="15770"/>
                    <a:pt x="136779" y="17280"/>
                  </a:cubicBezTo>
                  <a:cubicBezTo>
                    <a:pt x="151596" y="18268"/>
                    <a:pt x="166931" y="14015"/>
                    <a:pt x="180213" y="7374"/>
                  </a:cubicBezTo>
                  <a:cubicBezTo>
                    <a:pt x="184785" y="5088"/>
                    <a:pt x="188887" y="1356"/>
                    <a:pt x="193929" y="516"/>
                  </a:cubicBezTo>
                  <a:cubicBezTo>
                    <a:pt x="209882" y="-2143"/>
                    <a:pt x="225483" y="7642"/>
                    <a:pt x="241173" y="11565"/>
                  </a:cubicBezTo>
                  <a:cubicBezTo>
                    <a:pt x="260630" y="16429"/>
                    <a:pt x="281089" y="15554"/>
                    <a:pt x="300990" y="1804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62" name="Google Shape;62;p15"/>
          <p:cNvSpPr txBox="1"/>
          <p:nvPr>
            <p:ph type="subTitle" idx="1"/>
          </p:nvPr>
        </p:nvSpPr>
        <p:spPr>
          <a:xfrm>
            <a:off x="5323840" y="3343275"/>
            <a:ext cx="3376930" cy="1280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Работу выполнил: 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Пинаев Владимир (ИВТ-12)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25.10.2023</a:t>
            </a:r>
            <a:endParaRPr lang="ru-RU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altLang="en-GB"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1190625" y="525780"/>
            <a:ext cx="6715760" cy="2585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3700">
                <a:latin typeface="Times New Roman" panose="02020603050405020304" charset="0"/>
                <a:cs typeface="Times New Roman" panose="02020603050405020304" charset="0"/>
              </a:rPr>
              <a:t>Реферат по информатике</a:t>
            </a:r>
            <a:br>
              <a:rPr lang="ru-RU" altLang="en-GB" sz="37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3700">
                <a:latin typeface="Times New Roman" panose="02020603050405020304" charset="0"/>
                <a:cs typeface="Times New Roman" panose="02020603050405020304" charset="0"/>
              </a:rPr>
              <a:t>на тему</a:t>
            </a:r>
            <a:r>
              <a:rPr lang="ru-RU" altLang="en-GB" sz="3700">
                <a:latin typeface="Times New Roman" panose="02020603050405020304" charset="0"/>
                <a:cs typeface="Times New Roman" panose="02020603050405020304" charset="0"/>
              </a:rPr>
              <a:t>:</a:t>
            </a:r>
            <a:br>
              <a:rPr lang="en-GB" sz="37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3700">
                <a:latin typeface="Times New Roman" panose="02020603050405020304" charset="0"/>
                <a:cs typeface="Times New Roman" panose="02020603050405020304" charset="0"/>
              </a:rPr>
              <a:t>«Использование современных IT-технологий в российских авиакомпаниях»</a:t>
            </a:r>
            <a:endParaRPr lang="en-GB" sz="3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latin typeface="Times New Roman" panose="02020603050405020304" charset="0"/>
                <a:cs typeface="Times New Roman" panose="02020603050405020304" charset="0"/>
              </a:rPr>
              <a:t>Заключение</a:t>
            </a:r>
            <a:endParaRPr lang="ru-RU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Замещающий текст 1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T-технологии в российских авиациях претерпевают постоянные изменения и развитие, способствуя значительному прогрессу в области управления полетом, безопасности, обслуживания самолетов и удобств пассажиров. Внедрение новых систем и технологий, таких как автоматизированные системы управления полетом, системы оповещения о приближающемся потенциальном столкновении (TCAS), электронные документооборотные системы, беспаперная кабина пилота, интеллектуальные системы обслуживания самолетов и системы автоматического распознавания лиц, позволяют совершенствованию авиационной отрасли</a:t>
            </a:r>
            <a:endParaRPr lang="ru-RU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94970" y="1297305"/>
            <a:ext cx="433705" cy="296545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9" name="Google Shape;479;p20"/>
          <p:cNvGrpSpPr/>
          <p:nvPr/>
        </p:nvGrpSpPr>
        <p:grpSpPr>
          <a:xfrm>
            <a:off x="8267952" y="328073"/>
            <a:ext cx="433876" cy="429784"/>
            <a:chOff x="3858100" y="1435075"/>
            <a:chExt cx="487775" cy="481875"/>
          </a:xfrm>
        </p:grpSpPr>
        <p:sp>
          <p:nvSpPr>
            <p:cNvPr id="480" name="Google Shape;480;p20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Управляющая кнопка: настраиваемая 2">
            <a:hlinkClick r:id="rId1" action="ppaction://hlinksldjump"/>
          </p:cNvPr>
          <p:cNvSpPr/>
          <p:nvPr/>
        </p:nvSpPr>
        <p:spPr>
          <a:xfrm>
            <a:off x="8143875" y="231140"/>
            <a:ext cx="706120" cy="6286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checker/>
      </p:transition>
    </mc:Choice>
    <mc:Fallback>
      <p:transition spd="slow" advTm="5000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>
          <a:xfrm>
            <a:off x="755560" y="1995695"/>
            <a:ext cx="7704000" cy="572700"/>
          </a:xfrm>
        </p:spPr>
        <p:txBody>
          <a:bodyPr/>
          <a:p>
            <a:pPr algn="ctr"/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Tm="5000">
        <p:newsflash/>
      </p:transition>
    </mc:Choice>
    <mc:Fallback>
      <p:transition spd="med" advTm="5000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/>
          <p:nvPr>
            <p:ph type="title"/>
          </p:nvPr>
        </p:nvSpPr>
        <p:spPr>
          <a:xfrm>
            <a:off x="720090" y="411480"/>
            <a:ext cx="335915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Содержание</a:t>
            </a:r>
            <a:endParaRPr lang="ru-RU" altLang="en-GB"/>
          </a:p>
        </p:txBody>
      </p:sp>
      <p:sp>
        <p:nvSpPr>
          <p:cNvPr id="349" name="Google Shape;349;p16"/>
          <p:cNvSpPr txBox="1"/>
          <p:nvPr>
            <p:ph type="body" idx="1"/>
          </p:nvPr>
        </p:nvSpPr>
        <p:spPr>
          <a:xfrm>
            <a:off x="720000" y="1215750"/>
            <a:ext cx="77040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u-RU" altLang="en-GB" sz="1800">
                <a:latin typeface="Times New Roman" panose="02020603050405020304" charset="0"/>
                <a:cs typeface="Times New Roman" panose="02020603050405020304" charset="0"/>
                <a:hlinkClick r:id="rId1" action="ppaction://hlinksldjump"/>
              </a:rPr>
              <a:t>Введение</a:t>
            </a: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u-RU" altLang="en-GB" sz="1800">
                <a:latin typeface="Times New Roman" panose="02020603050405020304" charset="0"/>
                <a:cs typeface="Times New Roman" panose="02020603050405020304" charset="0"/>
                <a:hlinkClick r:id="rId2" action="ppaction://hlinksldjump"/>
              </a:rPr>
              <a:t>Разработка КСРП</a:t>
            </a: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u-RU" altLang="en-GB" sz="1800">
                <a:latin typeface="Times New Roman" panose="02020603050405020304" charset="0"/>
                <a:cs typeface="Times New Roman" panose="02020603050405020304" charset="0"/>
                <a:hlinkClick r:id="rId3" action="ppaction://hlinksldjump"/>
              </a:rPr>
              <a:t>Бортовая система 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  <a:hlinkClick r:id="rId3" action="ppaction://hlinksldjump"/>
              </a:rPr>
              <a:t>TCAS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u-RU" altLang="en-GB" sz="1800">
                <a:latin typeface="Times New Roman" panose="02020603050405020304" charset="0"/>
                <a:cs typeface="Times New Roman" panose="02020603050405020304" charset="0"/>
                <a:hlinkClick r:id="rId4" action="ppaction://hlinksldjump"/>
              </a:rPr>
              <a:t>Внедрение документооборотных систем</a:t>
            </a: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u-RU" altLang="en-GB" sz="1800">
                <a:latin typeface="Times New Roman" panose="02020603050405020304" charset="0"/>
                <a:cs typeface="Times New Roman" panose="02020603050405020304" charset="0"/>
                <a:hlinkClick r:id="rId5" action="ppaction://hlinksldjump"/>
              </a:rPr>
              <a:t>Интеллектуальные системы обслуживания самолетов</a:t>
            </a: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ru-RU" altLang="en-GB" sz="1800">
                <a:latin typeface="Times New Roman" panose="02020603050405020304" charset="0"/>
                <a:cs typeface="Times New Roman" panose="02020603050405020304" charset="0"/>
                <a:hlinkClick r:id="rId6" action="ppaction://hlinksldjump"/>
              </a:rPr>
              <a:t>Заключение</a:t>
            </a: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ru-RU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5000">
        <p:wedge/>
      </p:transition>
    </mc:Choice>
    <mc:Fallback>
      <p:transition spd="slow" advTm="5000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latin typeface="Times New Roman" panose="02020603050405020304" charset="0"/>
                <a:cs typeface="Times New Roman" panose="02020603050405020304" charset="0"/>
              </a:rPr>
              <a:t>Введение</a:t>
            </a:r>
            <a:endParaRPr lang="ru-RU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Замещающий текст 1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Роль информационных технологий огромна в жизни каждого из нас, создание глобальной сети "Интернет" и его влияние на общение и доступ к информации, появление дистанционного обучения и возможности для людей с ограниченными возможностями, программы в экономике, бухгалтерии и проектировании, навигационные системы и их помощь в ориентировании, появление новейших медицинских аппаратов и их вклад в повышение уровня медицины и снижение смертности.</a:t>
            </a:r>
            <a:endParaRPr lang="ru-RU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394970" y="1297305"/>
            <a:ext cx="433705" cy="296545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Управляющая кнопка: настраиваемая 2">
            <a:hlinkClick r:id="rId1" action="ppaction://hlinksldjump"/>
          </p:cNvPr>
          <p:cNvSpPr/>
          <p:nvPr/>
        </p:nvSpPr>
        <p:spPr>
          <a:xfrm>
            <a:off x="8131810" y="231140"/>
            <a:ext cx="706120" cy="6286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:dissolve/>
      </p:transition>
    </mc:Choice>
    <mc:Fallback>
      <p:transition spd="slow" advTm="5000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/>
          <p:nvPr/>
        </p:nvSpPr>
        <p:spPr>
          <a:xfrm>
            <a:off x="7791600" y="2025878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19"/>
          <p:cNvSpPr/>
          <p:nvPr/>
        </p:nvSpPr>
        <p:spPr>
          <a:xfrm>
            <a:off x="7791600" y="1329725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19"/>
          <p:cNvSpPr/>
          <p:nvPr/>
        </p:nvSpPr>
        <p:spPr>
          <a:xfrm>
            <a:off x="7791600" y="2722037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19"/>
          <p:cNvSpPr/>
          <p:nvPr/>
        </p:nvSpPr>
        <p:spPr>
          <a:xfrm>
            <a:off x="7791600" y="3419408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19"/>
          <p:cNvSpPr/>
          <p:nvPr/>
        </p:nvSpPr>
        <p:spPr>
          <a:xfrm>
            <a:off x="7791600" y="4116709"/>
            <a:ext cx="632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Разработка КСРП</a:t>
            </a:r>
            <a:endParaRPr lang="en-GB"/>
          </a:p>
        </p:txBody>
      </p:sp>
      <p:grpSp>
        <p:nvGrpSpPr>
          <p:cNvPr id="408" name="Google Shape;408;p19"/>
          <p:cNvGrpSpPr/>
          <p:nvPr/>
        </p:nvGrpSpPr>
        <p:grpSpPr>
          <a:xfrm>
            <a:off x="720001" y="4116700"/>
            <a:ext cx="4616450" cy="485140"/>
            <a:chOff x="720001" y="4116700"/>
            <a:chExt cx="4616450" cy="485140"/>
          </a:xfrm>
        </p:grpSpPr>
        <p:sp>
          <p:nvSpPr>
            <p:cNvPr id="409" name="Google Shape;409;p19"/>
            <p:cNvSpPr txBox="1"/>
            <p:nvPr/>
          </p:nvSpPr>
          <p:spPr>
            <a:xfrm>
              <a:off x="720001" y="4116700"/>
              <a:ext cx="632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05</a:t>
              </a:r>
              <a:endPara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411" name="Google Shape;411;p19"/>
            <p:cNvSpPr txBox="1"/>
            <p:nvPr/>
          </p:nvSpPr>
          <p:spPr>
            <a:xfrm>
              <a:off x="1614716" y="4117335"/>
              <a:ext cx="3721735" cy="48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altLang="en-GB" sz="16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Lexend Deca"/>
                  <a:cs typeface="Times New Roman" panose="02020603050405020304" charset="0"/>
                  <a:sym typeface="Lexend Deca"/>
                </a:rPr>
                <a:t>И</a:t>
              </a:r>
              <a:r>
                <a:rPr lang="en-GB" sz="16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Lexend Deca"/>
                  <a:cs typeface="Times New Roman" panose="02020603050405020304" charset="0"/>
                  <a:sym typeface="Lexend Deca"/>
                </a:rPr>
                <a:t>спользова</a:t>
              </a:r>
              <a:r>
                <a:rPr lang="ru-RU" altLang="en-GB" sz="16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Lexend Deca"/>
                  <a:cs typeface="Times New Roman" panose="02020603050405020304" charset="0"/>
                  <a:sym typeface="Lexend Deca"/>
                </a:rPr>
                <a:t>ние </a:t>
              </a:r>
              <a:r>
                <a:rPr lang="en-GB" sz="16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Lexend Deca"/>
                  <a:cs typeface="Times New Roman" panose="02020603050405020304" charset="0"/>
                  <a:sym typeface="Lexend Deca"/>
                </a:rPr>
                <a:t> протокол</a:t>
              </a:r>
              <a:r>
                <a:rPr lang="ru-RU" altLang="en-GB" sz="16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Lexend Deca"/>
                  <a:cs typeface="Times New Roman" panose="02020603050405020304" charset="0"/>
                  <a:sym typeface="Lexend Deca"/>
                </a:rPr>
                <a:t>а</a:t>
              </a:r>
              <a:r>
                <a:rPr lang="en-GB" sz="160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Lexend Deca"/>
                  <a:cs typeface="Times New Roman" panose="02020603050405020304" charset="0"/>
                  <a:sym typeface="Lexend Deca"/>
                </a:rPr>
                <a:t> ASTERIX</a:t>
              </a:r>
              <a:endParaRPr lang="en-GB" sz="16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endParaRPr>
            </a:p>
          </p:txBody>
        </p:sp>
      </p:grpSp>
      <p:grpSp>
        <p:nvGrpSpPr>
          <p:cNvPr id="412" name="Google Shape;412;p19"/>
          <p:cNvGrpSpPr/>
          <p:nvPr/>
        </p:nvGrpSpPr>
        <p:grpSpPr>
          <a:xfrm>
            <a:off x="720001" y="3419405"/>
            <a:ext cx="5417185" cy="501015"/>
            <a:chOff x="720001" y="3420575"/>
            <a:chExt cx="5417185" cy="501015"/>
          </a:xfrm>
        </p:grpSpPr>
        <p:sp>
          <p:nvSpPr>
            <p:cNvPr id="413" name="Google Shape;413;p19"/>
            <p:cNvSpPr txBox="1"/>
            <p:nvPr/>
          </p:nvSpPr>
          <p:spPr>
            <a:xfrm>
              <a:off x="720001" y="3420575"/>
              <a:ext cx="632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04</a:t>
              </a:r>
              <a:endPara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415" name="Google Shape;415;p19"/>
            <p:cNvSpPr txBox="1"/>
            <p:nvPr/>
          </p:nvSpPr>
          <p:spPr>
            <a:xfrm>
              <a:off x="1577886" y="3437085"/>
              <a:ext cx="4559300" cy="48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altLang="en-GB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Повышение уровня автоматизации процессов</a:t>
              </a:r>
              <a:endParaRPr lang="ru-RU" altLang="en-GB" sz="16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Lexend Deca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720001" y="2737762"/>
            <a:ext cx="4571365" cy="508787"/>
            <a:chOff x="720001" y="2700163"/>
            <a:chExt cx="4571365" cy="508787"/>
          </a:xfrm>
        </p:grpSpPr>
        <p:sp>
          <p:nvSpPr>
            <p:cNvPr id="417" name="Google Shape;417;p19"/>
            <p:cNvSpPr txBox="1"/>
            <p:nvPr/>
          </p:nvSpPr>
          <p:spPr>
            <a:xfrm>
              <a:off x="720001" y="2724450"/>
              <a:ext cx="632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03</a:t>
              </a:r>
              <a:endPara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419" name="Google Shape;419;p19"/>
            <p:cNvSpPr txBox="1"/>
            <p:nvPr/>
          </p:nvSpPr>
          <p:spPr>
            <a:xfrm>
              <a:off x="1547406" y="2700163"/>
              <a:ext cx="3743960" cy="48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altLang="en-GB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Совместная обработка информации</a:t>
              </a:r>
              <a:endParaRPr lang="ru-RU" altLang="en-GB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720090" y="1981835"/>
            <a:ext cx="6767195" cy="572135"/>
            <a:chOff x="720001" y="2028168"/>
            <a:chExt cx="6887210" cy="572135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720001" y="2028319"/>
              <a:ext cx="632400" cy="4845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02</a:t>
              </a:r>
              <a:endPara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422" name="Google Shape;422;p19"/>
            <p:cNvSpPr txBox="1"/>
            <p:nvPr/>
          </p:nvSpPr>
          <p:spPr>
            <a:xfrm>
              <a:off x="1638846" y="2028168"/>
              <a:ext cx="5968365" cy="572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39700" indent="0">
                <a:buFont typeface="+mj-lt"/>
                <a:buNone/>
              </a:pPr>
              <a:r>
                <a:rPr lang="ru-RU" altLang="en-GB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Информационно-техническое взаимодействие с командными пунктами</a:t>
              </a:r>
              <a:endParaRPr lang="ru-RU" altLang="en-GB" sz="160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Lexend Deca"/>
                <a:cs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424" name="Google Shape;424;p19"/>
          <p:cNvGrpSpPr/>
          <p:nvPr/>
        </p:nvGrpSpPr>
        <p:grpSpPr>
          <a:xfrm>
            <a:off x="7938174" y="1402349"/>
            <a:ext cx="339253" cy="339253"/>
            <a:chOff x="5660400" y="238125"/>
            <a:chExt cx="481825" cy="481825"/>
          </a:xfrm>
        </p:grpSpPr>
        <p:sp>
          <p:nvSpPr>
            <p:cNvPr id="425" name="Google Shape;425;p19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720000" y="1320685"/>
            <a:ext cx="5795010" cy="502285"/>
            <a:chOff x="720000" y="1332535"/>
            <a:chExt cx="5795010" cy="502285"/>
          </a:xfrm>
        </p:grpSpPr>
        <p:sp>
          <p:nvSpPr>
            <p:cNvPr id="428" name="Google Shape;428;p19"/>
            <p:cNvSpPr txBox="1"/>
            <p:nvPr/>
          </p:nvSpPr>
          <p:spPr>
            <a:xfrm>
              <a:off x="720000" y="1332535"/>
              <a:ext cx="632400" cy="484800"/>
            </a:xfrm>
            <a:prstGeom prst="rect">
              <a:avLst/>
            </a:prstGeom>
            <a:solidFill>
              <a:srgbClr val="FFFFF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01</a:t>
              </a:r>
              <a:endPara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429" name="Google Shape;429;p19"/>
            <p:cNvSpPr txBox="1"/>
            <p:nvPr/>
          </p:nvSpPr>
          <p:spPr>
            <a:xfrm>
              <a:off x="1763305" y="1350315"/>
              <a:ext cx="4751705" cy="484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altLang="en-GB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Сопряжение современных источников информации</a:t>
              </a:r>
              <a:r>
                <a:rPr lang="ru-RU" altLang="en-GB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endParaRPr lang="ru-RU" alt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cxnSp>
        <p:nvCxnSpPr>
          <p:cNvPr id="431" name="Google Shape;431;p19"/>
          <p:cNvCxnSpPr>
            <a:stCxn id="428" idx="3"/>
            <a:endCxn id="430" idx="1"/>
          </p:cNvCxnSpPr>
          <p:nvPr/>
        </p:nvCxnSpPr>
        <p:spPr>
          <a:xfrm flipV="1">
            <a:off x="1352400" y="1562450"/>
            <a:ext cx="345440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19"/>
          <p:cNvCxnSpPr>
            <a:stCxn id="421" idx="3"/>
            <a:endCxn id="423" idx="1"/>
          </p:cNvCxnSpPr>
          <p:nvPr/>
        </p:nvCxnSpPr>
        <p:spPr>
          <a:xfrm>
            <a:off x="1341606" y="2224313"/>
            <a:ext cx="34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19"/>
          <p:cNvCxnSpPr>
            <a:stCxn id="417" idx="3"/>
            <a:endCxn id="418" idx="1"/>
          </p:cNvCxnSpPr>
          <p:nvPr/>
        </p:nvCxnSpPr>
        <p:spPr>
          <a:xfrm>
            <a:off x="1352401" y="3004933"/>
            <a:ext cx="41084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19"/>
          <p:cNvCxnSpPr>
            <a:stCxn id="413" idx="3"/>
            <a:endCxn id="414" idx="1"/>
          </p:cNvCxnSpPr>
          <p:nvPr/>
        </p:nvCxnSpPr>
        <p:spPr>
          <a:xfrm>
            <a:off x="1352401" y="3662290"/>
            <a:ext cx="34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19"/>
          <p:cNvCxnSpPr>
            <a:stCxn id="409" idx="3"/>
            <a:endCxn id="410" idx="1"/>
          </p:cNvCxnSpPr>
          <p:nvPr/>
        </p:nvCxnSpPr>
        <p:spPr>
          <a:xfrm>
            <a:off x="1352401" y="4359585"/>
            <a:ext cx="33909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19"/>
          <p:cNvCxnSpPr>
            <a:stCxn id="429" idx="3"/>
            <a:endCxn id="403" idx="1"/>
          </p:cNvCxnSpPr>
          <p:nvPr/>
        </p:nvCxnSpPr>
        <p:spPr>
          <a:xfrm flipV="1">
            <a:off x="6515195" y="1571975"/>
            <a:ext cx="1276350" cy="889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19"/>
          <p:cNvCxnSpPr>
            <a:stCxn id="422" idx="3"/>
            <a:endCxn id="402" idx="1"/>
          </p:cNvCxnSpPr>
          <p:nvPr/>
        </p:nvCxnSpPr>
        <p:spPr>
          <a:xfrm>
            <a:off x="7487396" y="2268128"/>
            <a:ext cx="30416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19"/>
          <p:cNvCxnSpPr>
            <a:stCxn id="419" idx="3"/>
            <a:endCxn id="404" idx="1"/>
          </p:cNvCxnSpPr>
          <p:nvPr/>
        </p:nvCxnSpPr>
        <p:spPr>
          <a:xfrm flipV="1">
            <a:off x="5291566" y="2964922"/>
            <a:ext cx="2499995" cy="1524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19"/>
          <p:cNvCxnSpPr>
            <a:stCxn id="415" idx="3"/>
            <a:endCxn id="405" idx="1"/>
          </p:cNvCxnSpPr>
          <p:nvPr/>
        </p:nvCxnSpPr>
        <p:spPr>
          <a:xfrm flipV="1">
            <a:off x="6137386" y="3662293"/>
            <a:ext cx="1654175" cy="165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19"/>
          <p:cNvCxnSpPr>
            <a:stCxn id="411" idx="3"/>
            <a:endCxn id="406" idx="1"/>
          </p:cNvCxnSpPr>
          <p:nvPr/>
        </p:nvCxnSpPr>
        <p:spPr>
          <a:xfrm flipV="1">
            <a:off x="5336651" y="4358959"/>
            <a:ext cx="2454910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6" name="Google Shape;446;p19"/>
          <p:cNvSpPr/>
          <p:nvPr/>
        </p:nvSpPr>
        <p:spPr>
          <a:xfrm>
            <a:off x="7938174" y="210909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47" name="Google Shape;447;p19"/>
          <p:cNvGrpSpPr/>
          <p:nvPr/>
        </p:nvGrpSpPr>
        <p:grpSpPr>
          <a:xfrm>
            <a:off x="7937698" y="2815229"/>
            <a:ext cx="340204" cy="298116"/>
            <a:chOff x="899850" y="871450"/>
            <a:chExt cx="483175" cy="423400"/>
          </a:xfrm>
        </p:grpSpPr>
        <p:sp>
          <p:nvSpPr>
            <p:cNvPr id="448" name="Google Shape;448;p19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2" name="Google Shape;452;p19"/>
          <p:cNvGrpSpPr/>
          <p:nvPr/>
        </p:nvGrpSpPr>
        <p:grpSpPr>
          <a:xfrm>
            <a:off x="7936510" y="3492023"/>
            <a:ext cx="342580" cy="339271"/>
            <a:chOff x="5049725" y="1435050"/>
            <a:chExt cx="486550" cy="481850"/>
          </a:xfrm>
        </p:grpSpPr>
        <p:sp>
          <p:nvSpPr>
            <p:cNvPr id="453" name="Google Shape;453;p19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7" name="Google Shape;457;p19"/>
          <p:cNvGrpSpPr/>
          <p:nvPr/>
        </p:nvGrpSpPr>
        <p:grpSpPr>
          <a:xfrm>
            <a:off x="7938174" y="4224634"/>
            <a:ext cx="339253" cy="268649"/>
            <a:chOff x="2085525" y="3263750"/>
            <a:chExt cx="481825" cy="381550"/>
          </a:xfrm>
        </p:grpSpPr>
        <p:sp>
          <p:nvSpPr>
            <p:cNvPr id="458" name="Google Shape;458;p19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460" name="Google Shape;460;p19"/>
          <p:cNvCxnSpPr>
            <a:stCxn id="428" idx="2"/>
            <a:endCxn id="421" idx="0"/>
          </p:cNvCxnSpPr>
          <p:nvPr/>
        </p:nvCxnSpPr>
        <p:spPr>
          <a:xfrm flipH="1">
            <a:off x="1031120" y="1805485"/>
            <a:ext cx="5080" cy="1765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19"/>
          <p:cNvCxnSpPr>
            <a:stCxn id="421" idx="2"/>
            <a:endCxn id="417" idx="0"/>
          </p:cNvCxnSpPr>
          <p:nvPr/>
        </p:nvCxnSpPr>
        <p:spPr>
          <a:xfrm>
            <a:off x="1031121" y="2466563"/>
            <a:ext cx="5080" cy="2959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19"/>
          <p:cNvCxnSpPr>
            <a:stCxn id="417" idx="2"/>
            <a:endCxn id="413" idx="0"/>
          </p:cNvCxnSpPr>
          <p:nvPr/>
        </p:nvCxnSpPr>
        <p:spPr>
          <a:xfrm>
            <a:off x="1036201" y="3246548"/>
            <a:ext cx="0" cy="1727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19"/>
          <p:cNvCxnSpPr>
            <a:stCxn id="413" idx="2"/>
            <a:endCxn id="409" idx="0"/>
          </p:cNvCxnSpPr>
          <p:nvPr/>
        </p:nvCxnSpPr>
        <p:spPr>
          <a:xfrm>
            <a:off x="1036201" y="3903905"/>
            <a:ext cx="0" cy="2127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Управляющая кнопка: настраиваемая 1">
            <a:hlinkClick r:id="rId1" action="ppaction://hlinksldjump"/>
          </p:cNvPr>
          <p:cNvSpPr/>
          <p:nvPr/>
        </p:nvSpPr>
        <p:spPr>
          <a:xfrm>
            <a:off x="8216900" y="267970"/>
            <a:ext cx="575945" cy="5765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 charset="0"/>
                <a:cs typeface="Times New Roman" panose="02020603050405020304" charset="0"/>
              </a:rPr>
              <a:t>Бортовая система</a:t>
            </a:r>
            <a:r>
              <a:rPr lang="ru-RU" altLang="en-GB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3000">
                <a:latin typeface="Times New Roman" panose="02020603050405020304" charset="0"/>
                <a:cs typeface="Times New Roman" panose="02020603050405020304" charset="0"/>
              </a:rPr>
              <a:t>предупреждения</a:t>
            </a:r>
            <a:r>
              <a:rPr lang="en-US" altLang="en-GB" sz="3000">
                <a:latin typeface="Times New Roman" panose="02020603050405020304" charset="0"/>
                <a:cs typeface="Times New Roman" panose="02020603050405020304" charset="0"/>
              </a:rPr>
              <a:t> (TCAS)</a:t>
            </a:r>
            <a:endParaRPr lang="en-US" altLang="en-GB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5" name="Google Shape;485;p20"/>
          <p:cNvCxnSpPr/>
          <p:nvPr/>
        </p:nvCxnSpPr>
        <p:spPr>
          <a:xfrm rot="10800000" flipH="1">
            <a:off x="3419555" y="1680535"/>
            <a:ext cx="646500" cy="12213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0"/>
          <p:cNvCxnSpPr/>
          <p:nvPr/>
        </p:nvCxnSpPr>
        <p:spPr>
          <a:xfrm>
            <a:off x="3419555" y="2931680"/>
            <a:ext cx="646500" cy="12213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0"/>
          <p:cNvCxnSpPr/>
          <p:nvPr/>
        </p:nvCxnSpPr>
        <p:spPr>
          <a:xfrm>
            <a:off x="4067810" y="1677670"/>
            <a:ext cx="1080135" cy="317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0"/>
          <p:cNvCxnSpPr/>
          <p:nvPr/>
        </p:nvCxnSpPr>
        <p:spPr>
          <a:xfrm>
            <a:off x="3491865" y="2931795"/>
            <a:ext cx="1296035" cy="317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0"/>
          <p:cNvCxnSpPr/>
          <p:nvPr/>
        </p:nvCxnSpPr>
        <p:spPr>
          <a:xfrm>
            <a:off x="4065905" y="4152900"/>
            <a:ext cx="1009650" cy="3175"/>
          </a:xfrm>
          <a:prstGeom prst="curvedConnector3">
            <a:avLst>
              <a:gd name="adj1" fmla="val 50063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Текстовое поле 14"/>
          <p:cNvSpPr txBox="1"/>
          <p:nvPr/>
        </p:nvSpPr>
        <p:spPr>
          <a:xfrm>
            <a:off x="282575" y="2589530"/>
            <a:ext cx="3136900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ru-RU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Концепция </a:t>
            </a:r>
            <a:r>
              <a:rPr lang="en-US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TCAS</a:t>
            </a:r>
            <a:endParaRPr lang="en-US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5147945" y="1491615"/>
            <a:ext cx="3863975" cy="52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buSzTx/>
            </a:pPr>
            <a:r>
              <a:rPr lang="ru-RU" altLang="en-US" b="1"/>
              <a:t> Присвоение кода и отображение самолета</a:t>
            </a:r>
            <a:endParaRPr lang="ru-RU" altLang="en-US" b="1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4787900" y="2767330"/>
            <a:ext cx="3863975" cy="306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buSzTx/>
            </a:pPr>
            <a:r>
              <a:rPr lang="ru-RU" altLang="en-US"/>
              <a:t> </a:t>
            </a:r>
            <a:r>
              <a:rPr lang="ru-RU" altLang="en-US" b="1"/>
              <a:t>Информация о высоте полета</a:t>
            </a:r>
            <a:endParaRPr lang="ru-RU" altLang="en-US" b="1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5147945" y="3893185"/>
            <a:ext cx="3863975" cy="52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b="1"/>
              <a:t>Избирательный отклик транспондера, дополнительная информация</a:t>
            </a:r>
            <a:endParaRPr lang="ru-RU" altLang="en-US" b="1"/>
          </a:p>
        </p:txBody>
      </p:sp>
      <p:sp>
        <p:nvSpPr>
          <p:cNvPr id="23" name="Управляющая кнопка: настраиваемая 22">
            <a:hlinkClick r:id="" action="ppaction://hlinkshowjump?jump=nextslide"/>
          </p:cNvPr>
          <p:cNvSpPr/>
          <p:nvPr/>
        </p:nvSpPr>
        <p:spPr>
          <a:xfrm>
            <a:off x="8244205" y="267970"/>
            <a:ext cx="648335" cy="57594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">
        <p15:prstTrans prst="airplane"/>
      </p:transition>
    </mc:Choice>
    <mc:Fallback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Замещающая рамка рисунка 3" descr="Protection_volume_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123440" y="988060"/>
            <a:ext cx="4686935" cy="3978275"/>
          </a:xfrm>
          <a:prstGeom prst="rect">
            <a:avLst/>
          </a:prstGeom>
        </p:spPr>
      </p:pic>
      <p:sp>
        <p:nvSpPr>
          <p:cNvPr id="468" name="Google Shape;468;p20"/>
          <p:cNvSpPr txBox="1"/>
          <p:nvPr>
            <p:ph type="title"/>
          </p:nvPr>
        </p:nvSpPr>
        <p:spPr>
          <a:xfrm>
            <a:off x="178980" y="233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 panose="02020603050405020304" charset="0"/>
                <a:cs typeface="Times New Roman" panose="02020603050405020304" charset="0"/>
              </a:rPr>
              <a:t>Бортовая система</a:t>
            </a:r>
            <a:r>
              <a:rPr lang="ru-RU" altLang="en-GB" sz="3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3000">
                <a:latin typeface="Times New Roman" panose="02020603050405020304" charset="0"/>
                <a:cs typeface="Times New Roman" panose="02020603050405020304" charset="0"/>
              </a:rPr>
              <a:t>предупреждения</a:t>
            </a:r>
            <a:r>
              <a:rPr lang="en-US" altLang="en-GB" sz="3000">
                <a:latin typeface="Times New Roman" panose="02020603050405020304" charset="0"/>
                <a:cs typeface="Times New Roman" panose="02020603050405020304" charset="0"/>
              </a:rPr>
              <a:t> (TCAS)</a:t>
            </a:r>
            <a:endParaRPr lang="en-US" altLang="en-GB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Управляющая кнопка: настраиваемая 5">
            <a:hlinkClick r:id="rId2" action="ppaction://hlinksldjump"/>
          </p:cNvPr>
          <p:cNvSpPr/>
          <p:nvPr/>
        </p:nvSpPr>
        <p:spPr>
          <a:xfrm>
            <a:off x="8244205" y="195580"/>
            <a:ext cx="648335" cy="5765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Tm="5000">
        <p:pull/>
      </p:transition>
    </mc:Choice>
    <mc:Fallback>
      <p:transition spd="med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2"/>
          <p:cNvSpPr txBox="1"/>
          <p:nvPr>
            <p:ph type="title"/>
          </p:nvPr>
        </p:nvSpPr>
        <p:spPr>
          <a:xfrm>
            <a:off x="179070" y="195580"/>
            <a:ext cx="7978775" cy="68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Внедрение электронных документооборотных систем</a:t>
            </a:r>
            <a:endParaRPr lang="en-GB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4" name="Google Shape;1234;p42"/>
          <p:cNvSpPr/>
          <p:nvPr/>
        </p:nvSpPr>
        <p:spPr>
          <a:xfrm>
            <a:off x="3203575" y="2743200"/>
            <a:ext cx="2363470" cy="29464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1835150" y="1184910"/>
            <a:ext cx="2294890" cy="85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Р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азработать алгоритм </a:t>
            </a: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     б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езбумажного</a:t>
            </a: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 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выпу</a:t>
            </a: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ка</a:t>
            </a:r>
            <a:endParaRPr lang="ru-RU" sz="1600">
              <a:solidFill>
                <a:schemeClr val="dk1"/>
              </a:solidFill>
              <a:latin typeface="Times New Roman" panose="02020603050405020304" charset="0"/>
              <a:ea typeface="Bebas Neue" panose="020B0606020202050201"/>
              <a:cs typeface="Times New Roman" panose="02020603050405020304" charset="0"/>
              <a:sym typeface="Bebas Neue" panose="020B0606020202050201"/>
            </a:endParaRPr>
          </a:p>
        </p:txBody>
      </p:sp>
      <p:sp>
        <p:nvSpPr>
          <p:cNvPr id="1247" name="Google Shape;1247;p42"/>
          <p:cNvSpPr/>
          <p:nvPr/>
        </p:nvSpPr>
        <p:spPr>
          <a:xfrm>
            <a:off x="814396" y="1203713"/>
            <a:ext cx="962100" cy="8148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248" name="Google Shape;1248;p42"/>
          <p:cNvSpPr/>
          <p:nvPr/>
        </p:nvSpPr>
        <p:spPr>
          <a:xfrm>
            <a:off x="7160494" y="1248163"/>
            <a:ext cx="962100" cy="8148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249" name="Google Shape;1249;p42"/>
          <p:cNvSpPr/>
          <p:nvPr/>
        </p:nvSpPr>
        <p:spPr>
          <a:xfrm>
            <a:off x="814396" y="3754103"/>
            <a:ext cx="962100" cy="8148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250" name="Google Shape;1250;p42"/>
          <p:cNvSpPr/>
          <p:nvPr/>
        </p:nvSpPr>
        <p:spPr>
          <a:xfrm>
            <a:off x="7160494" y="3722988"/>
            <a:ext cx="962100" cy="814800"/>
          </a:xfrm>
          <a:prstGeom prst="rect">
            <a:avLst/>
          </a:prstGeom>
          <a:solidFill>
            <a:srgbClr val="FFFFFF">
              <a:alpha val="34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cxnSp>
        <p:nvCxnSpPr>
          <p:cNvPr id="1251" name="Google Shape;1251;p42"/>
          <p:cNvCxnSpPr>
            <a:stCxn id="1234" idx="1"/>
            <a:endCxn id="1247" idx="2"/>
          </p:cNvCxnSpPr>
          <p:nvPr/>
        </p:nvCxnSpPr>
        <p:spPr>
          <a:xfrm rot="10800000">
            <a:off x="1296035" y="2018665"/>
            <a:ext cx="1907540" cy="87185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42"/>
          <p:cNvCxnSpPr>
            <a:stCxn id="1234" idx="3"/>
            <a:endCxn id="1248" idx="2"/>
          </p:cNvCxnSpPr>
          <p:nvPr/>
        </p:nvCxnSpPr>
        <p:spPr>
          <a:xfrm flipV="1">
            <a:off x="5567045" y="2063115"/>
            <a:ext cx="2074545" cy="82740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42"/>
          <p:cNvCxnSpPr>
            <a:stCxn id="1234" idx="1"/>
            <a:endCxn id="1249" idx="0"/>
          </p:cNvCxnSpPr>
          <p:nvPr/>
        </p:nvCxnSpPr>
        <p:spPr>
          <a:xfrm rot="10800000" flipV="1">
            <a:off x="1296035" y="2890520"/>
            <a:ext cx="1907540" cy="863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42"/>
          <p:cNvCxnSpPr>
            <a:stCxn id="1250" idx="0"/>
            <a:endCxn id="1234" idx="3"/>
          </p:cNvCxnSpPr>
          <p:nvPr/>
        </p:nvCxnSpPr>
        <p:spPr>
          <a:xfrm rot="16200000" flipV="1">
            <a:off x="6188075" y="2269490"/>
            <a:ext cx="832485" cy="207454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255" name="Google Shape;1255;p42"/>
          <p:cNvGrpSpPr/>
          <p:nvPr/>
        </p:nvGrpSpPr>
        <p:grpSpPr>
          <a:xfrm>
            <a:off x="1115370" y="3987659"/>
            <a:ext cx="353802" cy="351497"/>
            <a:chOff x="580725" y="3617925"/>
            <a:chExt cx="299325" cy="297375"/>
          </a:xfrm>
        </p:grpSpPr>
        <p:sp>
          <p:nvSpPr>
            <p:cNvPr id="1256" name="Google Shape;1256;p42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1" name="Google Shape;1261;p42"/>
          <p:cNvGrpSpPr/>
          <p:nvPr/>
        </p:nvGrpSpPr>
        <p:grpSpPr>
          <a:xfrm>
            <a:off x="7465101" y="1480538"/>
            <a:ext cx="352886" cy="350049"/>
            <a:chOff x="946175" y="3253275"/>
            <a:chExt cx="298550" cy="296150"/>
          </a:xfrm>
        </p:grpSpPr>
        <p:sp>
          <p:nvSpPr>
            <p:cNvPr id="1262" name="Google Shape;1262;p42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7" name="Google Shape;1267;p42"/>
          <p:cNvGrpSpPr/>
          <p:nvPr/>
        </p:nvGrpSpPr>
        <p:grpSpPr>
          <a:xfrm>
            <a:off x="1086279" y="1404442"/>
            <a:ext cx="351024" cy="347301"/>
            <a:chOff x="946175" y="3619500"/>
            <a:chExt cx="296975" cy="293825"/>
          </a:xfrm>
        </p:grpSpPr>
        <p:sp>
          <p:nvSpPr>
            <p:cNvPr id="1268" name="Google Shape;1268;p42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>
            <a:off x="7487297" y="3956279"/>
            <a:ext cx="349133" cy="348217"/>
            <a:chOff x="4629125" y="3235150"/>
            <a:chExt cx="295375" cy="29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Текстовое поле 4"/>
          <p:cNvSpPr txBox="1"/>
          <p:nvPr/>
        </p:nvSpPr>
        <p:spPr>
          <a:xfrm>
            <a:off x="3203575" y="2739390"/>
            <a:ext cx="2336165" cy="30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ru-RU" altLang="en-US" b="1"/>
              <a:t>Задачи</a:t>
            </a:r>
            <a:endParaRPr lang="ru-RU" altLang="en-US" b="1"/>
          </a:p>
        </p:txBody>
      </p:sp>
      <p:sp>
        <p:nvSpPr>
          <p:cNvPr id="2" name="Google Shape;1237;p42"/>
          <p:cNvSpPr txBox="1"/>
          <p:nvPr/>
        </p:nvSpPr>
        <p:spPr>
          <a:xfrm>
            <a:off x="4499610" y="1228725"/>
            <a:ext cx="2628265" cy="85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Р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азработать иерархическую модель размещени</a:t>
            </a: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я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 среде Teamcenter Engineering</a:t>
            </a:r>
            <a:endParaRPr sz="1600">
              <a:solidFill>
                <a:schemeClr val="dk1"/>
              </a:solidFill>
              <a:latin typeface="Times New Roman" panose="02020603050405020304" charset="0"/>
              <a:ea typeface="Bebas Neue" panose="020B0606020202050201"/>
              <a:cs typeface="Times New Roman" panose="02020603050405020304" charset="0"/>
              <a:sym typeface="Bebas Neue" panose="020B0606020202050201"/>
            </a:endParaRPr>
          </a:p>
        </p:txBody>
      </p:sp>
      <p:sp>
        <p:nvSpPr>
          <p:cNvPr id="3" name="Google Shape;1237;p42"/>
          <p:cNvSpPr txBox="1"/>
          <p:nvPr/>
        </p:nvSpPr>
        <p:spPr>
          <a:xfrm>
            <a:off x="4715510" y="3699510"/>
            <a:ext cx="2463165" cy="85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Р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азработать технологию выпуска КТД</a:t>
            </a:r>
            <a:endParaRPr sz="1600">
              <a:solidFill>
                <a:schemeClr val="dk1"/>
              </a:solidFill>
              <a:latin typeface="Times New Roman" panose="02020603050405020304" charset="0"/>
              <a:ea typeface="Bebas Neue" panose="020B0606020202050201"/>
              <a:cs typeface="Times New Roman" panose="02020603050405020304" charset="0"/>
              <a:sym typeface="Bebas Neue" panose="020B0606020202050201"/>
            </a:endParaRPr>
          </a:p>
        </p:txBody>
      </p:sp>
      <p:sp>
        <p:nvSpPr>
          <p:cNvPr id="4" name="Google Shape;1237;p42"/>
          <p:cNvSpPr txBox="1"/>
          <p:nvPr/>
        </p:nvSpPr>
        <p:spPr>
          <a:xfrm>
            <a:off x="1776730" y="3734435"/>
            <a:ext cx="2294890" cy="85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Р</a:t>
            </a:r>
            <a:r>
              <a:rPr sz="1600">
                <a:solidFill>
                  <a:schemeClr val="dk1"/>
                </a:solidFill>
                <a:latin typeface="Times New Roman" panose="02020603050405020304" charset="0"/>
                <a:ea typeface="Bebas Neue" panose="020B0606020202050201"/>
                <a:cs typeface="Times New Roman" panose="02020603050405020304" charset="0"/>
                <a:sym typeface="Bebas Neue" panose="020B0606020202050201"/>
              </a:rPr>
              <a:t>азработать типовые сценарии работы</a:t>
            </a:r>
            <a:endParaRPr sz="1600">
              <a:solidFill>
                <a:schemeClr val="dk1"/>
              </a:solidFill>
              <a:latin typeface="Times New Roman" panose="02020603050405020304" charset="0"/>
              <a:ea typeface="Bebas Neue" panose="020B0606020202050201"/>
              <a:cs typeface="Times New Roman" panose="02020603050405020304" charset="0"/>
              <a:sym typeface="Bebas Neue" panose="020B0606020202050201"/>
            </a:endParaRPr>
          </a:p>
        </p:txBody>
      </p:sp>
      <p:sp>
        <p:nvSpPr>
          <p:cNvPr id="7" name="Управляющая кнопка: настраиваемая 6">
            <a:hlinkClick r:id="rId1" action="ppaction://hlinksldjump"/>
          </p:cNvPr>
          <p:cNvSpPr/>
          <p:nvPr/>
        </p:nvSpPr>
        <p:spPr>
          <a:xfrm>
            <a:off x="8131810" y="218440"/>
            <a:ext cx="706120" cy="6286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5000">
        <p14:prism/>
      </p:transition>
    </mc:Choice>
    <mc:Fallback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9"/>
          <p:cNvSpPr txBox="1"/>
          <p:nvPr>
            <p:ph type="title"/>
          </p:nvPr>
        </p:nvSpPr>
        <p:spPr>
          <a:xfrm>
            <a:off x="251460" y="195580"/>
            <a:ext cx="7630795" cy="580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И</a:t>
            </a:r>
            <a:r>
              <a:rPr 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нтеллектуальны</a:t>
            </a:r>
            <a:r>
              <a:rPr lang="ru-RU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е</a:t>
            </a:r>
            <a:r>
              <a:rPr 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систем</a:t>
            </a:r>
            <a:r>
              <a:rPr lang="ru-RU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ы </a:t>
            </a:r>
            <a:r>
              <a:rPr 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обслуживания</a:t>
            </a:r>
            <a:r>
              <a:rPr lang="ru-RU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самолетов</a:t>
            </a:r>
            <a:endParaRPr lang="en-GB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76" name="Google Shape;1176;p39"/>
          <p:cNvSpPr txBox="1"/>
          <p:nvPr/>
        </p:nvSpPr>
        <p:spPr>
          <a:xfrm>
            <a:off x="713231" y="2487994"/>
            <a:ext cx="1515900" cy="48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AI</a:t>
            </a:r>
            <a:endParaRPr lang="en-US" sz="2400">
              <a:solidFill>
                <a:schemeClr val="lt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177" name="Google Shape;1177;p39"/>
          <p:cNvSpPr txBox="1"/>
          <p:nvPr/>
        </p:nvSpPr>
        <p:spPr>
          <a:xfrm>
            <a:off x="2603389" y="3309525"/>
            <a:ext cx="15159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Минусы</a:t>
            </a:r>
            <a:endParaRPr lang="ru-RU" sz="24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181" name="Google Shape;1181;p39"/>
          <p:cNvSpPr txBox="1"/>
          <p:nvPr/>
        </p:nvSpPr>
        <p:spPr>
          <a:xfrm>
            <a:off x="4998085" y="3309620"/>
            <a:ext cx="3885565" cy="484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Необходимы </a:t>
            </a:r>
            <a:r>
              <a:rPr 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обширные испытания и сертификац</a:t>
            </a:r>
            <a:r>
              <a:rPr lang="ru-RU" alt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ия</a:t>
            </a:r>
            <a:endParaRPr lang="ru-RU" altLang="en-GB">
              <a:solidFill>
                <a:schemeClr val="dk1"/>
              </a:solidFill>
              <a:latin typeface="Times New Roman" panose="02020603050405020304" charset="0"/>
              <a:ea typeface="Lexend Deca"/>
              <a:cs typeface="Times New Roman" panose="02020603050405020304" charset="0"/>
              <a:sym typeface="Lexend Deca"/>
            </a:endParaRPr>
          </a:p>
        </p:txBody>
      </p:sp>
      <p:sp>
        <p:nvSpPr>
          <p:cNvPr id="1182" name="Google Shape;1182;p39"/>
          <p:cNvSpPr txBox="1"/>
          <p:nvPr/>
        </p:nvSpPr>
        <p:spPr>
          <a:xfrm>
            <a:off x="5016500" y="2652395"/>
            <a:ext cx="3867150" cy="484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В</a:t>
            </a:r>
            <a:r>
              <a:rPr 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ысокая степень неопределенности и требования</a:t>
            </a:r>
            <a:r>
              <a:rPr lang="ru-RU" alt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 </a:t>
            </a:r>
            <a:r>
              <a:rPr 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к безопасности</a:t>
            </a:r>
            <a:endParaRPr lang="en-GB">
              <a:solidFill>
                <a:schemeClr val="dk1"/>
              </a:solidFill>
              <a:latin typeface="Times New Roman" panose="02020603050405020304" charset="0"/>
              <a:ea typeface="Lexend Deca"/>
              <a:cs typeface="Times New Roman" panose="02020603050405020304" charset="0"/>
              <a:sym typeface="Lexend Deca"/>
            </a:endParaRPr>
          </a:p>
        </p:txBody>
      </p:sp>
      <p:sp>
        <p:nvSpPr>
          <p:cNvPr id="1183" name="Google Shape;1183;p39"/>
          <p:cNvSpPr txBox="1"/>
          <p:nvPr/>
        </p:nvSpPr>
        <p:spPr>
          <a:xfrm>
            <a:off x="4998085" y="4011930"/>
            <a:ext cx="3888740" cy="484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Нет </a:t>
            </a:r>
            <a:r>
              <a:rPr 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экономической обоснованности</a:t>
            </a:r>
            <a:endParaRPr lang="en-GB">
              <a:solidFill>
                <a:schemeClr val="dk1"/>
              </a:solidFill>
              <a:latin typeface="Times New Roman" panose="02020603050405020304" charset="0"/>
              <a:ea typeface="Lexend Deca"/>
              <a:cs typeface="Times New Roman" panose="02020603050405020304" charset="0"/>
              <a:sym typeface="Lexend Deca"/>
            </a:endParaRPr>
          </a:p>
        </p:txBody>
      </p:sp>
      <p:sp>
        <p:nvSpPr>
          <p:cNvPr id="1184" name="Google Shape;1184;p39"/>
          <p:cNvSpPr txBox="1"/>
          <p:nvPr/>
        </p:nvSpPr>
        <p:spPr>
          <a:xfrm>
            <a:off x="2603389" y="1666463"/>
            <a:ext cx="1515900" cy="4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Плюсы</a:t>
            </a:r>
            <a:endParaRPr lang="ru-RU" altLang="en-US" sz="24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1187" name="Google Shape;1187;p39"/>
          <p:cNvSpPr txBox="1"/>
          <p:nvPr/>
        </p:nvSpPr>
        <p:spPr>
          <a:xfrm>
            <a:off x="4499610" y="1995170"/>
            <a:ext cx="4391660" cy="484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П</a:t>
            </a:r>
            <a:r>
              <a:rPr lang="en-GB"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овышен</a:t>
            </a:r>
            <a:r>
              <a:rPr lang="ru-RU" altLang="en-GB"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ие</a:t>
            </a:r>
            <a:r>
              <a:rPr lang="en-GB"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 безопасности и эффективности полета</a:t>
            </a:r>
            <a:endParaRPr lang="en-GB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188" name="Google Shape;1188;p39"/>
          <p:cNvSpPr txBox="1"/>
          <p:nvPr/>
        </p:nvSpPr>
        <p:spPr>
          <a:xfrm>
            <a:off x="4499610" y="1337945"/>
            <a:ext cx="4405630" cy="484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А</a:t>
            </a:r>
            <a:r>
              <a:rPr lang="en-GB">
                <a:solidFill>
                  <a:schemeClr val="dk1"/>
                </a:solidFill>
                <a:latin typeface="Times New Roman" panose="02020603050405020304" charset="0"/>
                <a:ea typeface="Lexend Deca"/>
                <a:cs typeface="Times New Roman" panose="02020603050405020304" charset="0"/>
                <a:sym typeface="Lexend Deca"/>
              </a:rPr>
              <a:t>втоматизирует широкий круг рутинных задач с целью снижения утомляемости экипажа</a:t>
            </a:r>
            <a:endParaRPr lang="en-GB">
              <a:solidFill>
                <a:schemeClr val="dk1"/>
              </a:solidFill>
              <a:latin typeface="Times New Roman" panose="02020603050405020304" charset="0"/>
              <a:ea typeface="Lexend Deca"/>
              <a:cs typeface="Times New Roman" panose="02020603050405020304" charset="0"/>
              <a:sym typeface="Lexend Deca"/>
            </a:endParaRPr>
          </a:p>
        </p:txBody>
      </p:sp>
      <p:cxnSp>
        <p:nvCxnSpPr>
          <p:cNvPr id="1189" name="Google Shape;1189;p39"/>
          <p:cNvCxnSpPr>
            <a:stCxn id="1176" idx="0"/>
            <a:endCxn id="1184" idx="1"/>
          </p:cNvCxnSpPr>
          <p:nvPr/>
        </p:nvCxnSpPr>
        <p:spPr>
          <a:xfrm rot="16200000">
            <a:off x="1747838" y="1632268"/>
            <a:ext cx="579120" cy="113220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39"/>
          <p:cNvCxnSpPr>
            <a:stCxn id="1176" idx="2"/>
            <a:endCxn id="1177" idx="1"/>
          </p:cNvCxnSpPr>
          <p:nvPr/>
        </p:nvCxnSpPr>
        <p:spPr>
          <a:xfrm rot="5400000" flipV="1">
            <a:off x="1747520" y="2696210"/>
            <a:ext cx="579755" cy="113220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39"/>
          <p:cNvCxnSpPr>
            <a:stCxn id="1184" idx="3"/>
            <a:endCxn id="1188" idx="1"/>
          </p:cNvCxnSpPr>
          <p:nvPr/>
        </p:nvCxnSpPr>
        <p:spPr>
          <a:xfrm flipV="1">
            <a:off x="4119245" y="1580515"/>
            <a:ext cx="380365" cy="328295"/>
          </a:xfrm>
          <a:prstGeom prst="curvedConnector3">
            <a:avLst>
              <a:gd name="adj1" fmla="val 50083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39"/>
          <p:cNvCxnSpPr>
            <a:stCxn id="1184" idx="3"/>
            <a:endCxn id="1187" idx="1"/>
          </p:cNvCxnSpPr>
          <p:nvPr/>
        </p:nvCxnSpPr>
        <p:spPr>
          <a:xfrm>
            <a:off x="4119245" y="1908810"/>
            <a:ext cx="380365" cy="328930"/>
          </a:xfrm>
          <a:prstGeom prst="curvedConnector3">
            <a:avLst>
              <a:gd name="adj1" fmla="val 50083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39"/>
          <p:cNvCxnSpPr>
            <a:stCxn id="1177" idx="3"/>
            <a:endCxn id="1182" idx="1"/>
          </p:cNvCxnSpPr>
          <p:nvPr/>
        </p:nvCxnSpPr>
        <p:spPr>
          <a:xfrm flipV="1">
            <a:off x="4119245" y="2894965"/>
            <a:ext cx="897255" cy="657225"/>
          </a:xfrm>
          <a:prstGeom prst="curvedConnector3">
            <a:avLst>
              <a:gd name="adj1" fmla="val 50035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39"/>
          <p:cNvCxnSpPr>
            <a:stCxn id="1177" idx="3"/>
            <a:endCxn id="1181" idx="1"/>
          </p:cNvCxnSpPr>
          <p:nvPr/>
        </p:nvCxnSpPr>
        <p:spPr>
          <a:xfrm>
            <a:off x="4119245" y="3552190"/>
            <a:ext cx="878840" cy="3175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39"/>
          <p:cNvCxnSpPr>
            <a:stCxn id="1177" idx="3"/>
            <a:endCxn id="1183" idx="1"/>
          </p:cNvCxnSpPr>
          <p:nvPr/>
        </p:nvCxnSpPr>
        <p:spPr>
          <a:xfrm>
            <a:off x="4119245" y="3552190"/>
            <a:ext cx="878840" cy="70231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Управляющая кнопка: настраиваемая 3">
            <a:hlinkClick r:id="" action="ppaction://hlinkshowjump?jump=nextslide"/>
          </p:cNvPr>
          <p:cNvSpPr/>
          <p:nvPr/>
        </p:nvSpPr>
        <p:spPr>
          <a:xfrm>
            <a:off x="8100060" y="267970"/>
            <a:ext cx="648335" cy="57594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5000">
        <p:push dir="u"/>
      </p:transition>
    </mc:Choice>
    <mc:Fallback>
      <p:transition spd="slow" advTm="500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/>
          <p:nvPr>
            <p:ph type="title"/>
          </p:nvPr>
        </p:nvSpPr>
        <p:spPr>
          <a:xfrm>
            <a:off x="720000" y="339615"/>
            <a:ext cx="7704000" cy="572700"/>
          </a:xfrm>
        </p:spPr>
        <p:txBody>
          <a:bodyPr/>
          <a:p>
            <a:pPr algn="l"/>
            <a:r>
              <a:rPr lang="ru-RU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Интеллектуальные системы обслуживания самолетов</a:t>
            </a:r>
            <a:br>
              <a:rPr lang="ru-RU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ru-RU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текст 3"/>
          <p:cNvSpPr/>
          <p:nvPr>
            <p:ph type="body" idx="1"/>
          </p:nvPr>
        </p:nvSpPr>
        <p:spPr>
          <a:xfrm>
            <a:off x="720090" y="1216025"/>
            <a:ext cx="8053705" cy="3512185"/>
          </a:xfrm>
        </p:spPr>
        <p:txBody>
          <a:bodyPr/>
          <a:p>
            <a:pPr marL="139700" indent="0">
              <a:buNone/>
            </a:pPr>
            <a:endParaRPr lang="ru-RU" altLang="en-US"/>
          </a:p>
        </p:txBody>
      </p:sp>
      <p:graphicFrame>
        <p:nvGraphicFramePr>
          <p:cNvPr id="5" name="Таблица 4"/>
          <p:cNvGraphicFramePr/>
          <p:nvPr/>
        </p:nvGraphicFramePr>
        <p:xfrm>
          <a:off x="4572000" y="-5140738"/>
          <a:ext cx="0" cy="3288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Этап</a:t>
                      </a:r>
                      <a:endParaRPr lang="en-US" altLang="en-US" sz="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Особенности разработки</a:t>
                      </a:r>
                      <a:endParaRPr lang="en-US" altLang="en-US" sz="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Использование в авиационных системах</a:t>
                      </a:r>
                      <a:endParaRPr lang="en-US" altLang="en-US" sz="1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1940-е гг.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Отсутствие вычислителей на борту самолета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Применялись разрозненные измерительные и исполнительные устройства, не имевшие информационных связей друг с другом. Информация, получаемая от датчиков и систем, обрабатывалась экипажем вручную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1950-й г.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Появление на борту самолета независимых систем на базе аналоговых вычислителей. Эпоха зарождения ПК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Возможности вычислителей ограничены; программно-алгоритмические вычисления простейшие; интеграция систем в составе комплекса бортового оборудования отсутствует; по сравнению с предыдущим этапом технологическая база несколько углублена и расширена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73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1960– 1970-е гг.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Имитация мозга в вычислительных машинах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Созданы бортовые цифровые вычислительные системы, позволившие решить задачу информационной интеграции бортового оборудования. Сформирован пилотажно-навигационный комплекс на основе единых алгоритмов обработки информации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71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1980– 1990-е гг.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Программа моделирования процесса мышления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Структурированы бортовые алгоритмы по функциональной принадлежности, приоритетности, составу данных. В комплекс оборудования включены мощные бортовые цифровые вычислительные машины. Началось использование жидкокристаллических функциональных индикаторов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16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Настоящее время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Эвристическое программирование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100">
                          <a:latin typeface="Times New Roman" panose="02020603050405020304" charset="0"/>
                          <a:cs typeface="Times New Roman" panose="02020603050405020304" charset="0"/>
                        </a:rPr>
                        <a:t>Появились бортовые информационно-управляющие системы, отвечающие за сбор и обработку информации от бортовых систем, в результате чего экипаж имеет интеллектуальную поддержку в виде пилотажных и навигационных данных, данных о воздушной обстановке</a:t>
                      </a:r>
                      <a:endParaRPr lang="en-US" altLang="en-US" sz="1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/>
          <p:nvPr/>
        </p:nvGraphicFramePr>
        <p:xfrm>
          <a:off x="717550" y="987425"/>
          <a:ext cx="8056245" cy="434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080"/>
                <a:gridCol w="2037715"/>
                <a:gridCol w="4489450"/>
              </a:tblGrid>
              <a:tr h="600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Этап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Особенности разработки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Использование в </a:t>
                      </a:r>
                      <a:endParaRPr lang="ru-RU" altLang="en-US"/>
                    </a:p>
                    <a:p>
                      <a:pPr>
                        <a:buNone/>
                      </a:pPr>
                      <a:r>
                        <a:rPr lang="ru-RU" altLang="en-US"/>
                        <a:t>авиационных системах</a:t>
                      </a:r>
                      <a:endParaRPr lang="ru-RU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1940-е гг.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Отсутствие вычислителей на борту самолета</a:t>
                      </a:r>
                      <a:endParaRPr lang="ru-RU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Информация, получаемая от датчиков и систем, обрабатывалась экипажем вручную</a:t>
                      </a:r>
                      <a:endParaRPr lang="ru-RU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1950-й г.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Независимых системы на базе аналоговых вычислителей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Технологическая база несколько углублена и расширена</a:t>
                      </a:r>
                      <a:endParaRPr lang="ru-RU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1960– 1970-е гг.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Имитация мозга в вычислительных машинах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Созданы цифровые вычислительные системы, позволившие решить задачу информационной интеграции бортового оборудования</a:t>
                      </a:r>
                      <a:endParaRPr lang="ru-RU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1980– 1990-е гг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Программа моделирования процесса мышления</a:t>
                      </a:r>
                      <a:endParaRPr lang="ru-RU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В комплекс оборудования включены мощные бортовые цифровые вычислительные машины</a:t>
                      </a:r>
                      <a:endParaRPr lang="ru-RU" altLang="en-US"/>
                    </a:p>
                  </a:txBody>
                  <a:tcPr/>
                </a:tc>
              </a:tr>
              <a:tr h="6007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Настоящее время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SzTx/>
                        <a:buNone/>
                      </a:pPr>
                      <a:r>
                        <a:rPr lang="ru-RU" altLang="en-US" sz="1300">
                          <a:latin typeface="Times New Roman" panose="02020603050405020304" charset="0"/>
                          <a:cs typeface="Times New Roman" panose="02020603050405020304" charset="0"/>
                        </a:rPr>
                        <a:t>Эвристическое программирование</a:t>
                      </a:r>
                      <a:endParaRPr lang="ru-RU" altLang="en-US" sz="13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Появились управляющие системы, отвечающие за сбор и обработку информации. Экипаж имеет интеллектуальную поддержку</a:t>
                      </a: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Управляющая кнопка: настраиваемая 9">
            <a:hlinkClick r:id="rId1" action="ppaction://hlinksldjump"/>
          </p:cNvPr>
          <p:cNvSpPr/>
          <p:nvPr/>
        </p:nvSpPr>
        <p:spPr>
          <a:xfrm>
            <a:off x="8244205" y="195580"/>
            <a:ext cx="648335" cy="57594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5000">
        <p14:prism isInverted="1"/>
      </p:transition>
    </mc:Choice>
    <mc:Fallback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Flying Airplane Theme Infographics by Slidesgo">
  <a:themeElements>
    <a:clrScheme name="Simple Light">
      <a:dk1>
        <a:srgbClr val="13394F"/>
      </a:dk1>
      <a:lt1>
        <a:srgbClr val="C8EAFF"/>
      </a:lt1>
      <a:dk2>
        <a:srgbClr val="3992C8"/>
      </a:dk2>
      <a:lt2>
        <a:srgbClr val="326663"/>
      </a:lt2>
      <a:accent1>
        <a:srgbClr val="5C8988"/>
      </a:accent1>
      <a:accent2>
        <a:srgbClr val="A5A284"/>
      </a:accent2>
      <a:accent3>
        <a:srgbClr val="D6D4B2"/>
      </a:accent3>
      <a:accent4>
        <a:srgbClr val="F5E6E4"/>
      </a:accent4>
      <a:accent5>
        <a:srgbClr val="FFFFFF"/>
      </a:accent5>
      <a:accent6>
        <a:srgbClr val="FFFFFF"/>
      </a:accent6>
      <a:hlink>
        <a:srgbClr val="1339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4712</Words>
  <Application>WPS Presentation</Application>
  <PresentationFormat/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Bebas Neue</vt:lpstr>
      <vt:lpstr>Lexend Deca</vt:lpstr>
      <vt:lpstr>Anaheim</vt:lpstr>
      <vt:lpstr>Segoe Print</vt:lpstr>
      <vt:lpstr>Roboto Condensed Light</vt:lpstr>
      <vt:lpstr>Lexend Deca Light</vt:lpstr>
      <vt:lpstr>Nunito Light</vt:lpstr>
      <vt:lpstr>Times New Roman</vt:lpstr>
      <vt:lpstr>Microsoft YaHei</vt:lpstr>
      <vt:lpstr>Arial Unicode MS</vt:lpstr>
      <vt:lpstr>Flying Airplane Theme Infographics by Slidesgo</vt:lpstr>
      <vt:lpstr>Реферат по информатике на тему: «Использование современных IT-технологий в российских авиакомпаниях»</vt:lpstr>
      <vt:lpstr>Содержание</vt:lpstr>
      <vt:lpstr>Введение</vt:lpstr>
      <vt:lpstr>Разработка КСРП</vt:lpstr>
      <vt:lpstr>Бортовая система предупреждения (TCAS)</vt:lpstr>
      <vt:lpstr>Бортовая система предупреждения (TCAS)</vt:lpstr>
      <vt:lpstr>Внедрение электронных документооборотных систем</vt:lpstr>
      <vt:lpstr>Интеллектуальные системы обслуживания самолетов</vt:lpstr>
      <vt:lpstr>Интеллектуальные системы обслуживания самолетов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Реферат по информатике на тему: «Использование современных IT-технологий в российских авиакомпаниях»</dc:title>
  <dc:creator/>
  <cp:lastModifiedBy>Vladimir Pinaev</cp:lastModifiedBy>
  <cp:revision>22</cp:revision>
  <dcterms:created xsi:type="dcterms:W3CDTF">2023-11-03T21:07:00Z</dcterms:created>
  <dcterms:modified xsi:type="dcterms:W3CDTF">2023-11-07T13:02:33Z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0661D3FFF4E84788BD5341B870C688FD</vt:lpwstr>
  </property>
  <property fmtid="{D5CDD505-2E9C-101B-9397-08002B2CF9AE}" pid="3" name="KSOProductBuildVer">
    <vt:lpwstr>1049-11.2.0.11225</vt:lpwstr>
  </property>
</Properties>
</file>