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8" autoAdjust="0"/>
    <p:restoredTop sz="94660"/>
  </p:normalViewPr>
  <p:slideViewPr>
    <p:cSldViewPr>
      <p:cViewPr varScale="1">
        <p:scale>
          <a:sx n="57" d="100"/>
          <a:sy n="57" d="100"/>
        </p:scale>
        <p:origin x="-102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DFC4-32FB-48DD-BF4D-DF955DF0854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D45F-4893-4086-A1EF-ECA4F26722A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2706469"/>
            <a:ext cx="8229600" cy="1156990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latin typeface="Georgia" panose="02040502050405020303" pitchFamily="18" charset="0"/>
              </a:rPr>
              <a:t>Эффект письма</a:t>
            </a:r>
            <a:endParaRPr lang="ru-RU" sz="5400" b="1" i="1" dirty="0">
              <a:latin typeface="Georgia" panose="02040502050405020303" pitchFamily="18" charset="0"/>
            </a:endParaRPr>
          </a:p>
        </p:txBody>
      </p:sp>
      <p:pic>
        <p:nvPicPr>
          <p:cNvPr id="1029" name="Picture 5" descr="\\vc.miet.ru\space\Profiles\8230822\Desktop\pngwing.com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72" y="2096906"/>
            <a:ext cx="1259096" cy="12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1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364 -0.02406 C 0.00938 -0.04141 0.00087 -0.03794 0.02604 -0.03447 C 0.03334 -0.02221 0.03316 -0.00902 0.0349 0.00647 C 0.03264 0.0229 0.02084 0.02799 0.01059 0.03585 C 0.00591 0.03331 0.00122 0.0303 -0.00364 0.02845 C -0.00486 0.02799 -0.00173 0.03146 -0.00034 0.03146 C 0.00625 0.03146 0.01285 0.02938 0.01945 0.02845 C 0.03056 0.00902 0.02327 0.02475 0.03038 -0.0037 C 0.03091 -0.00579 0.0342 -0.00902 0.03264 -0.00949 C 0.02535 -0.01111 0.01788 -0.00856 0.01059 -0.0081 C 0.01927 -0.0074 0.03976 -0.00509 0.04913 -0.0081 C 0.05278 -0.00925 0.05538 -0.01365 0.05903 -0.01527 C 0.0625 -0.01666 0.06632 -0.01643 0.06997 -0.01689 C 0.07361 -0.01643 0.07813 -0.01203 0.08091 -0.01527 C 0.08299 -0.01781 0.08038 -0.02452 0.07761 -0.02568 C 0.07275 -0.02753 0.06736 -0.0236 0.06233 -0.02267 C 0.05243 -0.01111 0.03368 0.00092 0.05139 0.02128 C 0.05625 0.02683 0.06372 0.02614 0.06997 0.02845 C 0.08091 0.00925 0.08004 -0.00972 0.08542 -0.03146 C 0.08681 -0.03724 0.08889 -0.04303 0.09202 -0.04765 C 0.09393 -0.05043 0.10157 -0.05483 0.09966 -0.05205 C 0.09497 -0.04511 0.08316 -0.03447 0.08316 -0.03424 C 0.08125 -0.02707 0.07882 -0.02013 0.07761 -0.01249 C 0.07535 0.00208 0.07709 0.01758 0.07327 0.03146 C 0.0717 0.03724 0.06598 0.03932 0.06233 0.04325 C 0.04827 0.03909 0.06476 0.04418 0.06893 0.04325 C 0.07327 0.04233 0.07691 0.0384 0.08091 0.03585 C 0.08403 0.01642 0.07795 0.04279 0.09861 0.02406 C 0.10191 0.02105 0.10157 0.01434 0.10295 0.00948 C 0.10104 0.0037 0.1 -0.00278 0.0974 -0.0081 C 0.09618 -0.01041 0.08993 -0.01249 0.09202 -0.01249 C 0.10157 -0.01249 0.11094 -0.00949 0.12049 -0.0081 C 0.12726 -0.00278 0.13334 0.00509 0.13924 -0.01689 C 0.14028 -0.02059 0.13334 -0.01874 0.13038 -0.01966 C 0.1224 -0.00995 0.10469 0.00324 0.11841 0.02406 C 0.12344 0.03169 0.13299 0.02891 0.14028 0.03146 C 0.14393 0.02706 0.14966 0.02452 0.15139 0.01827 C 0.15278 0.01295 0.14792 0.00763 0.14809 0.00208 C 0.14879 -0.04095 0.14254 -0.03701 0.15677 -0.04164 C 0.15417 -0.03539 0.15087 -0.02938 0.14913 -0.02267 C 0.14236 0.00416 0.14306 0.03076 0.12709 0.05205 C 0.12136 0.04279 0.11163 0.02938 0.1283 0.04603 C 0.14827 0.03585 0.13837 0.02059 0.14479 -0.0037 C 0.14775 -0.01504 0.15209 -0.01828 0.15799 -0.02406 C 0.16806 -0.02082 0.18073 -0.00925 0.16893 0.00809 C 0.16424 0.01503 0.1566 0.01735 0.15018 0.02128 C 0.14844 0.0222 0.14288 0.0229 0.14479 0.02267 C 0.15243 0.02197 0.16025 0.02082 0.16788 0.01966 C 0.16962 0.01943 0.17153 0.01873 0.17327 0.01827 C 0.19202 0.00393 0.18282 0.00786 0.19966 0.0037 C 0.20261 -0.0007 0.20903 -0.0037 0.20851 -0.00949 C 0.20677 -0.02984 0.19688 -0.02244 0.1908 -0.01966 C 0.1842 -0.00972 0.17431 0.00809 0.1842 0.02128 C 0.18525 0.02267 0.19462 0.02521 0.19636 0.02567 C 0.21233 0.01943 0.21268 0.01758 0.225 0.00647 C 0.23403 -0.02059 0.22952 -0.00972 0.22709 0.01087 C 0.22639 0.01665 0.2217 0.02845 0.22604 0.02845 C 0.23056 0.02845 0.22674 0.01642 0.2283 0.01087 C 0.23056 0.00254 0.24011 0.00301 0.24479 0.00208 C 0.25052 -0.00671 0.25157 -0.01041 0.25573 -0.01966 C 0.25764 -0.01735 0.25903 -0.01388 0.26129 -0.01249 C 0.26233 -0.0118 0.26129 -0.01712 0.26007 -0.01689 C 0.25608 -0.01643 0.25278 -0.01296 0.24913 -0.01087 C 0.24809 -0.00694 0.24792 -0.00255 0.24584 0.00069 C 0.24219 0.00647 0.22657 0.01318 0.24584 0.0037 C 0.24775 0.01712 0.24584 0.02683 0.25677 0.03007 C 0.2665 0.02475 0.26667 0.02452 0.27657 0.01388 C 0.27848 0.00856 0.28264 0.00347 0.28212 -0.00232 C 0.28177 -0.00625 0.2717 -0.00694 0.27448 -0.0081 C 0.28247 -0.01134 0.29132 -0.00902 0.29966 -0.00949 C 0.3 -0.0037 0.29896 0.00277 0.3007 0.00809 C 0.30174 0.01133 0.30104 0.00092 0.30191 -0.00232 C 0.30261 -0.00532 0.3033 -0.00902 0.30521 -0.01087 C 0.30729 -0.01296 0.31025 -0.01203 0.31285 -0.01249 C 0.30886 -0.01064 0.30313 -0.01134 0.3007 -0.00671 C 0.29879 -0.00324 0.29705 0.03053 0.29532 0.03886 C 0.29566 0.0266 0.29549 0.01434 0.29636 0.00208 C 0.2967 -0.00255 0.29723 -0.00995 0.3007 -0.01087 C 0.30903 -0.01319 0.31754 -0.01203 0.32604 -0.01249 C 0.32795 -0.00949 0.33177 -0.00764 0.3316 -0.0037 C 0.33125 0.00324 0.32657 0.00856 0.325 0.01527 C 0.32396 0.02012 0.32413 0.02521 0.32379 0.03007 C 0.33889 0.03099 0.35018 0.03377 0.36129 0.01827 C 0.36754 0.00948 0.37882 -0.00949 0.37882 -0.00925 C 0.37986 -0.0199 0.38264 -0.03724 0.37223 -0.0007 C 0.37084 0.00439 0.37066 0.00994 0.36997 0.01527 C 0.36962 0.01827 0.36806 0.02683 0.36893 0.02406 C 0.37327 0.01041 0.37413 -0.01481 0.3875 -0.01828 C 0.4033 -0.01226 0.40018 -0.01064 0.39636 0.01087 C 0.39775 0.0192 0.39653 0.02938 0.4007 0.03585 C 0.40556 0.04349 0.41927 0.02151 0.41945 0.02128 C 0.42205 0.01388 0.42535 0.00694 0.42709 -0.0007 C 0.43733 -0.04465 0.41441 0.01665 0.43368 0.03285 C 0.45365 0.01203 0.44288 0.02706 0.45903 -0.01966 C 0.46059 -0.02429 0.45573 -0.01018 0.45469 -0.00509 C 0.45278 0.00509 0.45018 0.02567 0.45018 0.02591 C 0.45348 0.0266 0.45712 0.03076 0.46007 0.02845 C 0.46493 0.02475 0.4665 0.01642 0.46997 0.01087 C 0.49445 -0.02892 0.46563 0.0222 0.48872 -0.01966 C 0.49306 -0.01781 0.49775 -0.01111 0.50191 -0.01388 C 0.50521 -0.01619 0.49653 -0.02105 0.49306 -0.02267 C 0.48889 -0.02452 0.4842 -0.0236 0.47986 -0.02406 C 0.47761 -0.02221 0.47448 -0.02128 0.47327 -0.01828 C 0.46893 -0.00787 0.4724 0.01735 0.47552 0.02406 C 0.47778 0.02914 0.48351 0.02891 0.4875 0.03146 C 0.4908 0.03007 0.49479 0.0303 0.4974 0.02706 C 0.50434 0.0185 0.50729 0.00532 0.51285 -0.00509 C 0.51354 -0.00949 0.51563 -0.02267 0.51511 -0.01828 C 0.51268 0.00254 0.50434 0.02012 0.51945 0.03724 C 0.52275 0.04094 0.5283 0.0384 0.53264 0.03886 C 0.53577 0.03308 0.54532 0.01943 0.5415 0.00948 C 0.54011 0.00555 0.52952 0.00509 0.53264 0.0037 C 0.5375 0.00139 0.54288 0.00555 0.54809 0.00647 C 0.5474 0.0118 0.54462 0.01735 0.54584 0.02267 C 0.5467 0.02637 0.5507 0.02984 0.55348 0.02845 C 0.55955 0.02521 0.56302 0.01665 0.56788 0.01087 C 0.56858 -0.00116 0.56615 -0.00925 0.57327 -0.01527 C 0.57396 -0.00555 0.57396 0.00439 0.57552 0.01388 C 0.57622 0.01758 0.57691 0.02336 0.57986 0.02406 C 0.58299 0.02475 0.5849 0.0192 0.5875 0.01688 C 0.59271 0.00671 0.59705 -0.00393 0.6007 -0.01527 C 0.59983 0.00833 0.59913 0.0118 0.604 0.03146 C 0.61285 0.02753 0.6158 0.02868 0.62049 0.01688 C 0.62535 0.00486 0.62292 -0.00925 0.63368 -0.01249 C 0.64236 -0.01943 0.64323 -0.01619 0.65243 -0.01087 C 0.65504 0.01827 0.65278 -0.01272 0.65018 -0.01527 C 0.64532 -0.0199 0.63854 -0.01828 0.63264 -0.01966 C 0.62865 -0.01828 0.62396 -0.01851 0.62049 -0.01527 C 0.61407 -0.00925 0.61858 0.01527 0.61945 0.01827 C 0.62049 0.02151 0.62379 0.0222 0.62604 0.02406 C 0.6441 0.0192 0.64445 0.01943 0.65573 0.00208 C 0.65643 -0.00232 0.66007 -0.0074 0.65799 -0.01087 C 0.65643 -0.01365 0.65348 -0.00671 0.65243 -0.0037 C 0.65209 -0.00255 0.64966 0.01411 0.64913 0.01827 C 0.65139 0.02776 0.65504 0.02567 0.66233 0.02567 " pathEditMode="relative" rAng="0" ptsTypes="ffffffffffffffffffffffffffffffffffffffffffffffffffffffffffffffffffffffffffffffffffffffffffffffffffffffffffffffffffffffffffffffffffffffA">
                                      <p:cBhvr>
                                        <p:cTn id="6" dur="37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29" y="22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latin typeface="Georgia" panose="02040502050405020303" pitchFamily="18" charset="0"/>
              </a:rPr>
              <a:t>Эффект лупы</a:t>
            </a:r>
            <a:endParaRPr lang="ru-RU" sz="5400" b="1" i="1" dirty="0">
              <a:latin typeface="Georgia" panose="02040502050405020303" pitchFamily="18" charset="0"/>
            </a:endParaRPr>
          </a:p>
        </p:txBody>
      </p:sp>
      <p:pic>
        <p:nvPicPr>
          <p:cNvPr id="2051" name="Picture 3" descr="\\vc.miet.ru\space\Profiles\8230822\Desktop\pngwing.com (1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556E-7 -3.36725E-6 L 0.54219 -0.00162 " pathEditMode="relative" rAng="0" ptsTypes="AA" p14:bounceEnd="12000">
                                          <p:cBhvr>
                                            <p:cTn id="6" dur="120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101" y="-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animScale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60000"/>
                                      </p:iterate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556E-7 -3.36725E-6 L 0.54219 -0.00162 " pathEditMode="relative" rAng="0" ptsTypes="AA">
                                          <p:cBhvr>
                                            <p:cTn id="6" dur="120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101" y="-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animScale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60000"/>
                                      </p:iterate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Экран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Georgia</vt:lpstr>
      <vt:lpstr>Microsoft YaHei</vt:lpstr>
      <vt:lpstr>Arial Unicode MS</vt:lpstr>
      <vt:lpstr>Calibri</vt:lpstr>
      <vt:lpstr>Тема Office</vt:lpstr>
      <vt:lpstr>Эффект письма</vt:lpstr>
      <vt:lpstr>Эффект лупы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Рамильевич Абдурашитов</dc:creator>
  <cp:lastModifiedBy>вольвокс</cp:lastModifiedBy>
  <cp:revision>13</cp:revision>
  <dcterms:created xsi:type="dcterms:W3CDTF">2023-10-24T13:55:00Z</dcterms:created>
  <dcterms:modified xsi:type="dcterms:W3CDTF">2023-11-07T16:06:43Z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76337B2B74CC495988ED1A2894D59A6A</vt:lpwstr>
  </property>
  <property fmtid="{D5CDD505-2E9C-101B-9397-08002B2CF9AE}" pid="3" name="KSOProductBuildVer">
    <vt:lpwstr>1049-11.2.0.11225</vt:lpwstr>
  </property>
</Properties>
</file>